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8B3B4-E4AE-484E-9998-BE1BB1B15955}" v="3" dt="2019-04-14T16:14:41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FF58B3B4-E4AE-484E-9998-BE1BB1B15955}"/>
    <pc:docChg chg="modSld">
      <pc:chgData name="Michael Pyrcz" userId="0efd8a38-3f8e-46fd-9886-7800c0196e80" providerId="ADAL" clId="{FF58B3B4-E4AE-484E-9998-BE1BB1B15955}" dt="2019-04-14T16:15:12.286" v="84" actId="1038"/>
      <pc:docMkLst>
        <pc:docMk/>
      </pc:docMkLst>
      <pc:sldChg chg="addSp modSp">
        <pc:chgData name="Michael Pyrcz" userId="0efd8a38-3f8e-46fd-9886-7800c0196e80" providerId="ADAL" clId="{FF58B3B4-E4AE-484E-9998-BE1BB1B15955}" dt="2019-04-14T16:15:12.286" v="84" actId="1038"/>
        <pc:sldMkLst>
          <pc:docMk/>
          <pc:sldMk cId="3865806344" sldId="256"/>
        </pc:sldMkLst>
        <pc:spChg chg="mod">
          <ac:chgData name="Michael Pyrcz" userId="0efd8a38-3f8e-46fd-9886-7800c0196e80" providerId="ADAL" clId="{FF58B3B4-E4AE-484E-9998-BE1BB1B15955}" dt="2019-04-14T16:12:59.520" v="15" actId="14100"/>
          <ac:spMkLst>
            <pc:docMk/>
            <pc:sldMk cId="3865806344" sldId="256"/>
            <ac:spMk id="2" creationId="{00000000-0000-0000-0000-000000000000}"/>
          </ac:spMkLst>
        </pc:spChg>
        <pc:spChg chg="add mod">
          <ac:chgData name="Michael Pyrcz" userId="0efd8a38-3f8e-46fd-9886-7800c0196e80" providerId="ADAL" clId="{FF58B3B4-E4AE-484E-9998-BE1BB1B15955}" dt="2019-04-14T16:15:12.286" v="84" actId="1038"/>
          <ac:spMkLst>
            <pc:docMk/>
            <pc:sldMk cId="3865806344" sldId="256"/>
            <ac:spMk id="5" creationId="{BA4BF6DF-6AA3-4328-B03C-B85A01B252B1}"/>
          </ac:spMkLst>
        </pc:spChg>
        <pc:grpChg chg="add">
          <ac:chgData name="Michael Pyrcz" userId="0efd8a38-3f8e-46fd-9886-7800c0196e80" providerId="ADAL" clId="{FF58B3B4-E4AE-484E-9998-BE1BB1B15955}" dt="2019-04-14T16:12:38.286" v="0"/>
          <ac:grpSpMkLst>
            <pc:docMk/>
            <pc:sldMk cId="3865806344" sldId="256"/>
            <ac:grpSpMk id="23" creationId="{BA494B8C-8F72-4AAA-B887-B3EF708DD23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0E49-8EA2-4B88-AAB9-E4BD5AEAEB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.io/fNg0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604518" y="160269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Hurst Exponent for Time Series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640" y="621934"/>
            <a:ext cx="1147825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/>
              <a:t>Try out calculating the Hurst exponent to quantify the long-term memory of a time series.  Commonly used for            modeling financial markets. The Hurst exponent is related to both autocorrelation and fractal dimension.  Try out the “pracma” package in R by Borchers. Compare the results to the autocorrelation with the “zoo” package by Zeileis and others.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6" y="1846453"/>
            <a:ext cx="5117350" cy="4201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373" y="1727480"/>
            <a:ext cx="5110544" cy="43205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6367549" y="1945178"/>
            <a:ext cx="0" cy="4821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26038" y="3061856"/>
            <a:ext cx="0" cy="4821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76954" y="4170225"/>
            <a:ext cx="0" cy="4821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95607" y="5278586"/>
            <a:ext cx="0" cy="4821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139055" y="201999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0.54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41827" y="315329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0.69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144599" y="427829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0.71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147371" y="537002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0.73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97986" y="1586164"/>
            <a:ext cx="97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Hurst (R/S)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89273" y="1545264"/>
            <a:ext cx="1446414" cy="348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41673" y="2786633"/>
            <a:ext cx="1446414" cy="18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94073" y="3953185"/>
            <a:ext cx="1446414" cy="18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13470" y="5019984"/>
            <a:ext cx="1446414" cy="18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98842" y="1580622"/>
            <a:ext cx="1336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Autocorrelation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34234" y="158339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Series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5283" y="2019994"/>
            <a:ext cx="133357" cy="3740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76874" y="6031499"/>
            <a:ext cx="7698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 &lt; Hurst &lt; 0.5 – long-term switching between high and low, 0.5 &lt; Hurst &lt; 1.0 – long-term correlation.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494B8C-8F72-4AAA-B887-B3EF708DD236}"/>
              </a:ext>
            </a:extLst>
          </p:cNvPr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1B117A-2506-493E-92AE-3AFCB3133E4D}"/>
                </a:ext>
              </a:extLst>
            </p:cNvPr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9FBFA87-3F33-4E89-B6DA-60F1970BEF2D}"/>
                </a:ext>
              </a:extLst>
            </p:cNvPr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5E9B2C-854B-4AF4-A4B1-1FE3CE2ED85D}"/>
                </a:ext>
              </a:extLst>
            </p:cNvPr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Texas Center for Geostatistics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29F345-1B28-488B-8D58-772C5F1307CB}"/>
                </a:ext>
              </a:extLst>
            </p:cNvPr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University of Texas at Austin</a:t>
              </a: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9743C27-91F7-415B-A7E0-A36C8ECF3304}"/>
                </a:ext>
              </a:extLst>
            </p:cNvPr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AB2B7EC-E47E-4793-B738-6F16CE6F52A8}"/>
                </a:ext>
              </a:extLst>
            </p:cNvPr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038AA467-584C-40C8-A346-1977BA6CFCE1}"/>
                </a:ext>
              </a:extLst>
            </p:cNvPr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B682D239-84E7-496E-80AD-6AF96183C555}"/>
                </a:ext>
              </a:extLst>
            </p:cNvPr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C9F6CDD6-3CEB-4F29-B1B0-C087B057B73C}"/>
                </a:ext>
              </a:extLst>
            </p:cNvPr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6AA7FB78-2368-463B-85D1-77497C5E0218}"/>
                </a:ext>
              </a:extLst>
            </p:cNvPr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A4BF6DF-6AA3-4328-B03C-B85A01B252B1}"/>
              </a:ext>
            </a:extLst>
          </p:cNvPr>
          <p:cNvSpPr/>
          <p:nvPr/>
        </p:nvSpPr>
        <p:spPr>
          <a:xfrm>
            <a:off x="2971800" y="6374703"/>
            <a:ext cx="7292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Hurst coefficient Workflow in R available at </a:t>
            </a:r>
            <a:r>
              <a:rPr lang="en-US" dirty="0">
                <a:hlinkClick r:id="rId4"/>
              </a:rPr>
              <a:t>https://git.io/fNg0d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580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7</cp:revision>
  <dcterms:created xsi:type="dcterms:W3CDTF">2018-03-28T15:00:32Z</dcterms:created>
  <dcterms:modified xsi:type="dcterms:W3CDTF">2019-04-14T16:15:18Z</dcterms:modified>
</cp:coreProperties>
</file>