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EF1B7E-3544-4372-AC0E-16FBC03DBA43}" v="371" dt="2018-10-07T00:04:48.9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C3ADB887-2512-4A62-890C-220B6927EBCF}"/>
  </pc:docChgLst>
  <pc:docChgLst>
    <pc:chgData name="Pyrcz, Michael" userId="0efd8a38-3f8e-46fd-9886-7800c0196e80" providerId="ADAL" clId="{A2EF1B7E-3544-4372-AC0E-16FBC03DBA43}"/>
    <pc:docChg chg="undo custSel modSld">
      <pc:chgData name="Pyrcz, Michael" userId="0efd8a38-3f8e-46fd-9886-7800c0196e80" providerId="ADAL" clId="{A2EF1B7E-3544-4372-AC0E-16FBC03DBA43}" dt="2018-10-07T00:04:48.981" v="369" actId="478"/>
      <pc:docMkLst>
        <pc:docMk/>
      </pc:docMkLst>
      <pc:sldChg chg="addSp delSp modSp">
        <pc:chgData name="Pyrcz, Michael" userId="0efd8a38-3f8e-46fd-9886-7800c0196e80" providerId="ADAL" clId="{A2EF1B7E-3544-4372-AC0E-16FBC03DBA43}" dt="2018-10-07T00:04:48.981" v="369" actId="478"/>
        <pc:sldMkLst>
          <pc:docMk/>
          <pc:sldMk cId="663118839" sldId="256"/>
        </pc:sldMkLst>
        <pc:spChg chg="mod">
          <ac:chgData name="Pyrcz, Michael" userId="0efd8a38-3f8e-46fd-9886-7800c0196e80" providerId="ADAL" clId="{A2EF1B7E-3544-4372-AC0E-16FBC03DBA43}" dt="2018-10-06T23:58:02.701" v="256" actId="1037"/>
          <ac:spMkLst>
            <pc:docMk/>
            <pc:sldMk cId="663118839" sldId="256"/>
            <ac:spMk id="2" creationId="{00000000-0000-0000-0000-000000000000}"/>
          </ac:spMkLst>
        </pc:spChg>
        <pc:spChg chg="mod">
          <ac:chgData name="Pyrcz, Michael" userId="0efd8a38-3f8e-46fd-9886-7800c0196e80" providerId="ADAL" clId="{A2EF1B7E-3544-4372-AC0E-16FBC03DBA43}" dt="2018-10-07T00:04:06.632" v="305" actId="20577"/>
          <ac:spMkLst>
            <pc:docMk/>
            <pc:sldMk cId="663118839" sldId="256"/>
            <ac:spMk id="3" creationId="{00000000-0000-0000-0000-000000000000}"/>
          </ac:spMkLst>
        </pc:spChg>
        <pc:spChg chg="add del mod">
          <ac:chgData name="Pyrcz, Michael" userId="0efd8a38-3f8e-46fd-9886-7800c0196e80" providerId="ADAL" clId="{A2EF1B7E-3544-4372-AC0E-16FBC03DBA43}" dt="2018-10-07T00:04:48.981" v="369" actId="478"/>
          <ac:spMkLst>
            <pc:docMk/>
            <pc:sldMk cId="663118839" sldId="256"/>
            <ac:spMk id="8" creationId="{D24AF92D-7E2E-4178-86AD-6E867DF7897F}"/>
          </ac:spMkLst>
        </pc:spChg>
        <pc:spChg chg="del mod">
          <ac:chgData name="Pyrcz, Michael" userId="0efd8a38-3f8e-46fd-9886-7800c0196e80" providerId="ADAL" clId="{A2EF1B7E-3544-4372-AC0E-16FBC03DBA43}" dt="2018-10-06T23:57:37.902" v="226" actId="478"/>
          <ac:spMkLst>
            <pc:docMk/>
            <pc:sldMk cId="663118839" sldId="256"/>
            <ac:spMk id="16" creationId="{00000000-0000-0000-0000-000000000000}"/>
          </ac:spMkLst>
        </pc:spChg>
        <pc:spChg chg="del">
          <ac:chgData name="Pyrcz, Michael" userId="0efd8a38-3f8e-46fd-9886-7800c0196e80" providerId="ADAL" clId="{A2EF1B7E-3544-4372-AC0E-16FBC03DBA43}" dt="2018-10-06T23:54:06.247" v="71" actId="478"/>
          <ac:spMkLst>
            <pc:docMk/>
            <pc:sldMk cId="663118839" sldId="256"/>
            <ac:spMk id="17" creationId="{00000000-0000-0000-0000-000000000000}"/>
          </ac:spMkLst>
        </pc:spChg>
        <pc:spChg chg="del">
          <ac:chgData name="Pyrcz, Michael" userId="0efd8a38-3f8e-46fd-9886-7800c0196e80" providerId="ADAL" clId="{A2EF1B7E-3544-4372-AC0E-16FBC03DBA43}" dt="2018-10-06T23:57:37.902" v="226" actId="478"/>
          <ac:spMkLst>
            <pc:docMk/>
            <pc:sldMk cId="663118839" sldId="256"/>
            <ac:spMk id="18" creationId="{00000000-0000-0000-0000-000000000000}"/>
          </ac:spMkLst>
        </pc:spChg>
        <pc:spChg chg="del">
          <ac:chgData name="Pyrcz, Michael" userId="0efd8a38-3f8e-46fd-9886-7800c0196e80" providerId="ADAL" clId="{A2EF1B7E-3544-4372-AC0E-16FBC03DBA43}" dt="2018-10-06T23:57:37.902" v="226" actId="478"/>
          <ac:spMkLst>
            <pc:docMk/>
            <pc:sldMk cId="663118839" sldId="256"/>
            <ac:spMk id="19" creationId="{00000000-0000-0000-0000-000000000000}"/>
          </ac:spMkLst>
        </pc:spChg>
        <pc:spChg chg="del mod">
          <ac:chgData name="Pyrcz, Michael" userId="0efd8a38-3f8e-46fd-9886-7800c0196e80" providerId="ADAL" clId="{A2EF1B7E-3544-4372-AC0E-16FBC03DBA43}" dt="2018-10-06T23:54:02.797" v="68" actId="478"/>
          <ac:spMkLst>
            <pc:docMk/>
            <pc:sldMk cId="663118839" sldId="256"/>
            <ac:spMk id="20" creationId="{00000000-0000-0000-0000-000000000000}"/>
          </ac:spMkLst>
        </pc:spChg>
        <pc:picChg chg="del">
          <ac:chgData name="Pyrcz, Michael" userId="0efd8a38-3f8e-46fd-9886-7800c0196e80" providerId="ADAL" clId="{A2EF1B7E-3544-4372-AC0E-16FBC03DBA43}" dt="2018-10-06T23:54:00.333" v="66" actId="478"/>
          <ac:picMkLst>
            <pc:docMk/>
            <pc:sldMk cId="663118839" sldId="256"/>
            <ac:picMk id="4" creationId="{00000000-0000-0000-0000-000000000000}"/>
          </ac:picMkLst>
        </pc:picChg>
        <pc:picChg chg="add mod">
          <ac:chgData name="Pyrcz, Michael" userId="0efd8a38-3f8e-46fd-9886-7800c0196e80" providerId="ADAL" clId="{A2EF1B7E-3544-4372-AC0E-16FBC03DBA43}" dt="2018-10-06T23:57:41.734" v="242" actId="1036"/>
          <ac:picMkLst>
            <pc:docMk/>
            <pc:sldMk cId="663118839" sldId="256"/>
            <ac:picMk id="5" creationId="{33D8CE9B-BC79-4458-8073-2DE35135DF3A}"/>
          </ac:picMkLst>
        </pc:picChg>
        <pc:picChg chg="add mod">
          <ac:chgData name="Pyrcz, Michael" userId="0efd8a38-3f8e-46fd-9886-7800c0196e80" providerId="ADAL" clId="{A2EF1B7E-3544-4372-AC0E-16FBC03DBA43}" dt="2018-10-06T23:57:41.734" v="242" actId="1036"/>
          <ac:picMkLst>
            <pc:docMk/>
            <pc:sldMk cId="663118839" sldId="256"/>
            <ac:picMk id="6" creationId="{510B66AA-DC63-49DE-86AC-099A65F0C6A5}"/>
          </ac:picMkLst>
        </pc:picChg>
        <pc:picChg chg="del">
          <ac:chgData name="Pyrcz, Michael" userId="0efd8a38-3f8e-46fd-9886-7800c0196e80" providerId="ADAL" clId="{A2EF1B7E-3544-4372-AC0E-16FBC03DBA43}" dt="2018-10-06T23:53:56.285" v="60" actId="478"/>
          <ac:picMkLst>
            <pc:docMk/>
            <pc:sldMk cId="663118839" sldId="256"/>
            <ac:picMk id="7" creationId="{00000000-0000-0000-0000-000000000000}"/>
          </ac:picMkLst>
        </pc:picChg>
        <pc:picChg chg="del">
          <ac:chgData name="Pyrcz, Michael" userId="0efd8a38-3f8e-46fd-9886-7800c0196e80" providerId="ADAL" clId="{A2EF1B7E-3544-4372-AC0E-16FBC03DBA43}" dt="2018-10-06T23:53:56.853" v="61" actId="478"/>
          <ac:picMkLst>
            <pc:docMk/>
            <pc:sldMk cId="663118839" sldId="256"/>
            <ac:picMk id="9" creationId="{00000000-0000-0000-0000-000000000000}"/>
          </ac:picMkLst>
        </pc:picChg>
        <pc:picChg chg="del">
          <ac:chgData name="Pyrcz, Michael" userId="0efd8a38-3f8e-46fd-9886-7800c0196e80" providerId="ADAL" clId="{A2EF1B7E-3544-4372-AC0E-16FBC03DBA43}" dt="2018-10-06T23:53:57.557" v="62" actId="478"/>
          <ac:picMkLst>
            <pc:docMk/>
            <pc:sldMk cId="663118839" sldId="256"/>
            <ac:picMk id="10" creationId="{00000000-0000-0000-0000-000000000000}"/>
          </ac:picMkLst>
        </pc:picChg>
        <pc:picChg chg="del">
          <ac:chgData name="Pyrcz, Michael" userId="0efd8a38-3f8e-46fd-9886-7800c0196e80" providerId="ADAL" clId="{A2EF1B7E-3544-4372-AC0E-16FBC03DBA43}" dt="2018-10-06T23:53:58.461" v="63" actId="478"/>
          <ac:picMkLst>
            <pc:docMk/>
            <pc:sldMk cId="663118839" sldId="256"/>
            <ac:picMk id="11" creationId="{00000000-0000-0000-0000-000000000000}"/>
          </ac:picMkLst>
        </pc:picChg>
        <pc:picChg chg="del">
          <ac:chgData name="Pyrcz, Michael" userId="0efd8a38-3f8e-46fd-9886-7800c0196e80" providerId="ADAL" clId="{A2EF1B7E-3544-4372-AC0E-16FBC03DBA43}" dt="2018-10-06T23:54:00.861" v="67" actId="478"/>
          <ac:picMkLst>
            <pc:docMk/>
            <pc:sldMk cId="663118839" sldId="256"/>
            <ac:picMk id="12" creationId="{00000000-0000-0000-0000-000000000000}"/>
          </ac:picMkLst>
        </pc:picChg>
        <pc:picChg chg="del">
          <ac:chgData name="Pyrcz, Michael" userId="0efd8a38-3f8e-46fd-9886-7800c0196e80" providerId="ADAL" clId="{A2EF1B7E-3544-4372-AC0E-16FBC03DBA43}" dt="2018-10-06T23:54:03.301" v="69" actId="478"/>
          <ac:picMkLst>
            <pc:docMk/>
            <pc:sldMk cId="663118839" sldId="256"/>
            <ac:picMk id="13" creationId="{00000000-0000-0000-0000-000000000000}"/>
          </ac:picMkLst>
        </pc:picChg>
        <pc:picChg chg="del">
          <ac:chgData name="Pyrcz, Michael" userId="0efd8a38-3f8e-46fd-9886-7800c0196e80" providerId="ADAL" clId="{A2EF1B7E-3544-4372-AC0E-16FBC03DBA43}" dt="2018-10-06T23:53:58.870" v="64" actId="478"/>
          <ac:picMkLst>
            <pc:docMk/>
            <pc:sldMk cId="663118839" sldId="256"/>
            <ac:picMk id="14" creationId="{00000000-0000-0000-0000-000000000000}"/>
          </ac:picMkLst>
        </pc:picChg>
        <pc:picChg chg="del">
          <ac:chgData name="Pyrcz, Michael" userId="0efd8a38-3f8e-46fd-9886-7800c0196e80" providerId="ADAL" clId="{A2EF1B7E-3544-4372-AC0E-16FBC03DBA43}" dt="2018-10-06T23:54:03.877" v="70" actId="478"/>
          <ac:picMkLst>
            <pc:docMk/>
            <pc:sldMk cId="663118839" sldId="256"/>
            <ac:picMk id="15" creationId="{00000000-0000-0000-0000-000000000000}"/>
          </ac:picMkLst>
        </pc:picChg>
        <pc:picChg chg="add">
          <ac:chgData name="Pyrcz, Michael" userId="0efd8a38-3f8e-46fd-9886-7800c0196e80" providerId="ADAL" clId="{A2EF1B7E-3544-4372-AC0E-16FBC03DBA43}" dt="2018-10-06T23:57:57.827" v="243"/>
          <ac:picMkLst>
            <pc:docMk/>
            <pc:sldMk cId="663118839" sldId="256"/>
            <ac:picMk id="21" creationId="{80E9BA86-4574-447D-9D87-B89312AA7B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10/6/2018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10/6/2018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10/6/2018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10/6/2018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10/6/2018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10/6/2018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10/6/2018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10/6/2018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10/6/2018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10/6/2018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10/6/2018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10/6/2018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io/fxsOx"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487" y="90524"/>
            <a:ext cx="10565905" cy="646331"/>
          </a:xfrm>
          <a:prstGeom prst="rect">
            <a:avLst/>
          </a:prstGeom>
          <a:noFill/>
        </p:spPr>
        <p:txBody>
          <a:bodyPr wrap="none" rtlCol="0">
            <a:spAutoFit/>
          </a:bodyPr>
          <a:lstStyle/>
          <a:p>
            <a:pPr algn="ctr"/>
            <a:r>
              <a:rPr lang="en-US" b="1" dirty="0"/>
              <a:t>Confidence Intervals and Hypothesis Testing Demonstration in Python for Geoscientists and Geo-engineers</a:t>
            </a:r>
            <a:r>
              <a:rPr lang="en-US" sz="2000" b="1" dirty="0"/>
              <a:t> </a:t>
            </a:r>
          </a:p>
          <a:p>
            <a:pPr algn="ctr"/>
            <a:r>
              <a:rPr lang="en-US" sz="1600" dirty="0"/>
              <a:t>Michael Pyrcz, University of Texas at Austin (@GeostatsGuy)</a:t>
            </a:r>
          </a:p>
        </p:txBody>
      </p:sp>
      <p:sp>
        <p:nvSpPr>
          <p:cNvPr id="3" name="TextBox 2"/>
          <p:cNvSpPr txBox="1"/>
          <p:nvPr/>
        </p:nvSpPr>
        <p:spPr>
          <a:xfrm>
            <a:off x="0" y="967044"/>
            <a:ext cx="12192000" cy="2531462"/>
          </a:xfrm>
          <a:prstGeom prst="rect">
            <a:avLst/>
          </a:prstGeom>
          <a:noFill/>
        </p:spPr>
        <p:txBody>
          <a:bodyPr wrap="square" rtlCol="0">
            <a:spAutoFit/>
          </a:bodyPr>
          <a:lstStyle/>
          <a:p>
            <a:pPr algn="just"/>
            <a:r>
              <a:rPr lang="en-US" sz="1600" dirty="0"/>
              <a:t>Confidence intervals and hypothesis testing are essential parts of data analytics.  We can distinguish statistically significant difference vs. random effect, protect ourselves from cognitive biases such as the ‘belief in the law of small numbers’ (Tversky and Kahneman, 1971), and integrate uncertainty into our reports. </a:t>
            </a:r>
            <a:r>
              <a:rPr lang="en-US" sz="1450" dirty="0"/>
              <a:t> Try these out with a realistic dataset &amp; well documented </a:t>
            </a:r>
            <a:r>
              <a:rPr lang="en-US" sz="1450" b="1" dirty="0"/>
              <a:t>Python / Markdown </a:t>
            </a:r>
            <a:r>
              <a:rPr lang="en-US" sz="1450" b="1" dirty="0" err="1"/>
              <a:t>Jupyter</a:t>
            </a:r>
            <a:r>
              <a:rPr lang="en-US" sz="1450" b="1" dirty="0"/>
              <a:t> Notebook at </a:t>
            </a:r>
            <a:r>
              <a:rPr lang="en-US" sz="1450" b="1" dirty="0">
                <a:hlinkClick r:id="rId2"/>
              </a:rPr>
              <a:t>https://git.io/fxsOx</a:t>
            </a:r>
            <a:r>
              <a:rPr lang="en-US" sz="1450" b="1" dirty="0"/>
              <a:t>.</a:t>
            </a:r>
            <a:endParaRPr lang="en-US" sz="145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33D8CE9B-BC79-4458-8073-2DE35135DF3A}"/>
              </a:ext>
            </a:extLst>
          </p:cNvPr>
          <p:cNvPicPr>
            <a:picLocks noChangeAspect="1"/>
          </p:cNvPicPr>
          <p:nvPr/>
        </p:nvPicPr>
        <p:blipFill>
          <a:blip r:embed="rId3"/>
          <a:stretch>
            <a:fillRect/>
          </a:stretch>
        </p:blipFill>
        <p:spPr>
          <a:xfrm>
            <a:off x="153526" y="1885372"/>
            <a:ext cx="5675893" cy="4134428"/>
          </a:xfrm>
          <a:prstGeom prst="rect">
            <a:avLst/>
          </a:prstGeom>
        </p:spPr>
      </p:pic>
      <p:pic>
        <p:nvPicPr>
          <p:cNvPr id="6" name="Picture 5">
            <a:extLst>
              <a:ext uri="{FF2B5EF4-FFF2-40B4-BE49-F238E27FC236}">
                <a16:creationId xmlns:a16="http://schemas.microsoft.com/office/drawing/2014/main" id="{510B66AA-DC63-49DE-86AC-099A65F0C6A5}"/>
              </a:ext>
            </a:extLst>
          </p:cNvPr>
          <p:cNvPicPr>
            <a:picLocks noChangeAspect="1"/>
          </p:cNvPicPr>
          <p:nvPr/>
        </p:nvPicPr>
        <p:blipFill>
          <a:blip r:embed="rId4"/>
          <a:stretch>
            <a:fillRect/>
          </a:stretch>
        </p:blipFill>
        <p:spPr>
          <a:xfrm>
            <a:off x="6071328" y="2215888"/>
            <a:ext cx="5847705" cy="3497268"/>
          </a:xfrm>
          <a:prstGeom prst="rect">
            <a:avLst/>
          </a:prstGeom>
        </p:spPr>
      </p:pic>
      <p:pic>
        <p:nvPicPr>
          <p:cNvPr id="21" name="Picture 20">
            <a:extLst>
              <a:ext uri="{FF2B5EF4-FFF2-40B4-BE49-F238E27FC236}">
                <a16:creationId xmlns:a16="http://schemas.microsoft.com/office/drawing/2014/main" id="{80E9BA86-4574-447D-9D87-B89312AA7BC1}"/>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1074743" y="65724"/>
            <a:ext cx="990600" cy="984885"/>
          </a:xfrm>
          <a:prstGeom prst="rect">
            <a:avLst/>
          </a:prstGeom>
        </p:spPr>
      </p:pic>
    </p:spTree>
    <p:extLst>
      <p:ext uri="{BB962C8B-B14F-4D97-AF65-F5344CB8AC3E}">
        <p14:creationId xmlns:p14="http://schemas.microsoft.com/office/powerpoint/2010/main" val="66311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101</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michael pyrcz</cp:lastModifiedBy>
  <cp:revision>36</cp:revision>
  <dcterms:created xsi:type="dcterms:W3CDTF">2017-10-07T03:12:22Z</dcterms:created>
  <dcterms:modified xsi:type="dcterms:W3CDTF">2018-10-07T00:04:52Z</dcterms:modified>
</cp:coreProperties>
</file>