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20EFB-5D05-4578-BEE9-81750EE56D54}" v="439" dt="2018-10-07T00:23:35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A27EAC0C-2190-4BC1-849F-645ADBC25AE8}"/>
  </pc:docChgLst>
  <pc:docChgLst>
    <pc:chgData name="Michael Pyrcz" userId="0efd8a38-3f8e-46fd-9886-7800c0196e80" providerId="ADAL" clId="{C3ADB887-2512-4A62-890C-220B6927EBCF}"/>
  </pc:docChgLst>
  <pc:docChgLst>
    <pc:chgData name="Michael Pyrcz" userId="0efd8a38-3f8e-46fd-9886-7800c0196e80" providerId="ADAL" clId="{764E0E4C-884D-4B0E-89A0-BD3CE93252A3}"/>
  </pc:docChgLst>
  <pc:docChgLst>
    <pc:chgData name="Pyrcz, Michael" userId="0efd8a38-3f8e-46fd-9886-7800c0196e80" providerId="ADAL" clId="{F3F20EFB-5D05-4578-BEE9-81750EE56D54}"/>
    <pc:docChg chg="custSel modSld">
      <pc:chgData name="Pyrcz, Michael" userId="0efd8a38-3f8e-46fd-9886-7800c0196e80" providerId="ADAL" clId="{F3F20EFB-5D05-4578-BEE9-81750EE56D54}" dt="2018-10-07T00:23:35.583" v="438" actId="20577"/>
      <pc:docMkLst>
        <pc:docMk/>
      </pc:docMkLst>
      <pc:sldChg chg="addSp delSp modSp">
        <pc:chgData name="Pyrcz, Michael" userId="0efd8a38-3f8e-46fd-9886-7800c0196e80" providerId="ADAL" clId="{F3F20EFB-5D05-4578-BEE9-81750EE56D54}" dt="2018-10-07T00:23:35.583" v="438" actId="20577"/>
        <pc:sldMkLst>
          <pc:docMk/>
          <pc:sldMk cId="663118839" sldId="256"/>
        </pc:sldMkLst>
        <pc:spChg chg="mod">
          <ac:chgData name="Pyrcz, Michael" userId="0efd8a38-3f8e-46fd-9886-7800c0196e80" providerId="ADAL" clId="{F3F20EFB-5D05-4578-BEE9-81750EE56D54}" dt="2018-10-06T21:46:11.147" v="31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F3F20EFB-5D05-4578-BEE9-81750EE56D54}" dt="2018-10-06T21:47:32.619" v="345" actId="20577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Pyrcz, Michael" userId="0efd8a38-3f8e-46fd-9886-7800c0196e80" providerId="ADAL" clId="{F3F20EFB-5D05-4578-BEE9-81750EE56D54}" dt="2018-10-07T00:23:35.583" v="438" actId="20577"/>
          <ac:spMkLst>
            <pc:docMk/>
            <pc:sldMk cId="663118839" sldId="256"/>
            <ac:spMk id="9" creationId="{F5E32F68-CFED-436C-98D7-062D00C91497}"/>
          </ac:spMkLst>
        </pc:spChg>
        <pc:spChg chg="mod">
          <ac:chgData name="Pyrcz, Michael" userId="0efd8a38-3f8e-46fd-9886-7800c0196e80" providerId="ADAL" clId="{F3F20EFB-5D05-4578-BEE9-81750EE56D54}" dt="2018-10-07T00:20:25.064" v="376" actId="404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Pyrcz, Michael" userId="0efd8a38-3f8e-46fd-9886-7800c0196e80" providerId="ADAL" clId="{F3F20EFB-5D05-4578-BEE9-81750EE56D54}" dt="2018-10-07T00:20:25.064" v="376" actId="404"/>
          <ac:spMkLst>
            <pc:docMk/>
            <pc:sldMk cId="663118839" sldId="256"/>
            <ac:spMk id="16" creationId="{00000000-0000-0000-0000-000000000000}"/>
          </ac:spMkLst>
        </pc:spChg>
        <pc:spChg chg="mod">
          <ac:chgData name="Pyrcz, Michael" userId="0efd8a38-3f8e-46fd-9886-7800c0196e80" providerId="ADAL" clId="{F3F20EFB-5D05-4578-BEE9-81750EE56D54}" dt="2018-10-07T00:20:25.064" v="376" actId="404"/>
          <ac:spMkLst>
            <pc:docMk/>
            <pc:sldMk cId="663118839" sldId="256"/>
            <ac:spMk id="17" creationId="{58AA642B-311F-41CC-9A6E-301FCA221B41}"/>
          </ac:spMkLst>
        </pc:spChg>
        <pc:picChg chg="del">
          <ac:chgData name="Pyrcz, Michael" userId="0efd8a38-3f8e-46fd-9886-7800c0196e80" providerId="ADAL" clId="{F3F20EFB-5D05-4578-BEE9-81750EE56D54}" dt="2018-10-07T00:20:13.935" v="367" actId="478"/>
          <ac:picMkLst>
            <pc:docMk/>
            <pc:sldMk cId="663118839" sldId="256"/>
            <ac:picMk id="5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4.751" v="368" actId="478"/>
          <ac:picMkLst>
            <pc:docMk/>
            <pc:sldMk cId="663118839" sldId="256"/>
            <ac:picMk id="6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6.094" v="370" actId="478"/>
          <ac:picMkLst>
            <pc:docMk/>
            <pc:sldMk cId="663118839" sldId="256"/>
            <ac:picMk id="7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6.670" v="371" actId="478"/>
          <ac:picMkLst>
            <pc:docMk/>
            <pc:sldMk cId="663118839" sldId="256"/>
            <ac:picMk id="13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7.527" v="373" actId="478"/>
          <ac:picMkLst>
            <pc:docMk/>
            <pc:sldMk cId="663118839" sldId="256"/>
            <ac:picMk id="14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5.726" v="369" actId="478"/>
          <ac:picMkLst>
            <pc:docMk/>
            <pc:sldMk cId="663118839" sldId="256"/>
            <ac:picMk id="24" creationId="{00000000-0000-0000-0000-000000000000}"/>
          </ac:picMkLst>
        </pc:picChg>
        <pc:picChg chg="del">
          <ac:chgData name="Pyrcz, Michael" userId="0efd8a38-3f8e-46fd-9886-7800c0196e80" providerId="ADAL" clId="{F3F20EFB-5D05-4578-BEE9-81750EE56D54}" dt="2018-10-07T00:20:17.054" v="372" actId="478"/>
          <ac:picMkLst>
            <pc:docMk/>
            <pc:sldMk cId="663118839" sldId="256"/>
            <ac:picMk id="2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.io/fNgR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9" y="115238"/>
            <a:ext cx="108893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Hypothesis Testing </a:t>
            </a:r>
            <a:r>
              <a:rPr lang="en-US" sz="2400" dirty="0"/>
              <a:t>in</a:t>
            </a:r>
            <a:r>
              <a:rPr lang="en-US" sz="2400" b="1" dirty="0"/>
              <a:t> Excel, R and Python  </a:t>
            </a:r>
            <a:r>
              <a:rPr lang="en-US" sz="2400" dirty="0"/>
              <a:t>for Geoscientists and Geo-engineers</a:t>
            </a:r>
            <a:r>
              <a:rPr lang="en-US" sz="2800" dirty="0"/>
              <a:t> </a:t>
            </a:r>
          </a:p>
          <a:p>
            <a:pPr algn="ctr"/>
            <a:r>
              <a:rPr lang="en-US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6502" y="991758"/>
            <a:ext cx="12319461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40" dirty="0"/>
              <a:t>Confidence intervals and hypothesis testing is essential.  We can distinguish statistically significant difference vs. random effect, protect ourselves from the belief of small numbers and integrate uncertainty into our reports. 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4"/>
            <a:ext cx="990600" cy="984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1027" y="1778332"/>
            <a:ext cx="60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5786734" y="177833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9618005" y="1780534"/>
            <a:ext cx="71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223" y="5684020"/>
            <a:ext cx="3556914" cy="1059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2" y="4210624"/>
            <a:ext cx="2289564" cy="24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Manipulation / Data Formatting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6" y="454265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Read / Write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271" y="5760554"/>
            <a:ext cx="3556915" cy="2445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4" y="3164096"/>
            <a:ext cx="155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Transformations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b="47929"/>
          <a:stretch/>
        </p:blipFill>
        <p:spPr>
          <a:xfrm>
            <a:off x="86499" y="5903832"/>
            <a:ext cx="3971413" cy="729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5855" y="6217920"/>
            <a:ext cx="4246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Also check out this tutorial for </a:t>
            </a:r>
            <a:r>
              <a:rPr lang="en-US" sz="1200" dirty="0" err="1"/>
              <a:t>ndarrays</a:t>
            </a:r>
            <a:r>
              <a:rPr lang="en-US" sz="1200" dirty="0"/>
              <a:t>: </a:t>
            </a:r>
            <a:r>
              <a:rPr lang="en-US" sz="1200" dirty="0">
                <a:hlinkClick r:id="rId6"/>
              </a:rPr>
              <a:t>https://git.io/fNgRu</a:t>
            </a:r>
            <a:r>
              <a:rPr lang="en-US" sz="12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E32F68-CFED-436C-98D7-062D00C91497}"/>
                  </a:ext>
                </a:extLst>
              </p:cNvPr>
              <p:cNvSpPr txBox="1"/>
              <p:nvPr/>
            </p:nvSpPr>
            <p:spPr>
              <a:xfrm>
                <a:off x="416090" y="2212692"/>
                <a:ext cx="1943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1. Calculate </a:t>
                </a:r>
                <a:r>
                  <a:rPr lang="en-US" sz="1200" dirty="0"/>
                  <a:t>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1200" dirty="0"/>
              </a:p>
              <a:p>
                <a:r>
                  <a:rPr lang="en-US" sz="1200" dirty="0"/>
                  <a:t>Average (</a:t>
                </a:r>
                <a:r>
                  <a:rPr lang="en-US" sz="1200" dirty="0" err="1"/>
                  <a:t>data_range</a:t>
                </a:r>
                <a:r>
                  <a:rPr lang="en-US" sz="12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E32F68-CFED-436C-98D7-062D00C9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0" y="2212692"/>
                <a:ext cx="1943161" cy="461665"/>
              </a:xfrm>
              <a:prstGeom prst="rect">
                <a:avLst/>
              </a:prstGeom>
              <a:blipFill>
                <a:blip r:embed="rId7"/>
                <a:stretch>
                  <a:fillRect t="-1316" r="-59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99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61</cp:revision>
  <dcterms:created xsi:type="dcterms:W3CDTF">2017-10-07T03:12:22Z</dcterms:created>
  <dcterms:modified xsi:type="dcterms:W3CDTF">2018-10-07T00:23:41Z</dcterms:modified>
</cp:coreProperties>
</file>