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E25C43AE-9977-4BB6-954C-1CE60A4797A0}"/>
  </pc:docChgLst>
  <pc:docChgLst>
    <pc:chgData name="Pyrcz, Michael" userId="0efd8a38-3f8e-46fd-9886-7800c0196e80" providerId="ADAL" clId="{B60122EB-BCAB-4B45-9177-EFAEB2DD5DA7}"/>
    <pc:docChg chg="modSld">
      <pc:chgData name="Pyrcz, Michael" userId="0efd8a38-3f8e-46fd-9886-7800c0196e80" providerId="ADAL" clId="{B60122EB-BCAB-4B45-9177-EFAEB2DD5DA7}" dt="2019-06-18T13:21:15.542" v="73" actId="20577"/>
      <pc:docMkLst>
        <pc:docMk/>
      </pc:docMkLst>
      <pc:sldChg chg="addSp modSp">
        <pc:chgData name="Pyrcz, Michael" userId="0efd8a38-3f8e-46fd-9886-7800c0196e80" providerId="ADAL" clId="{B60122EB-BCAB-4B45-9177-EFAEB2DD5DA7}" dt="2019-06-18T13:21:15.542" v="73" actId="20577"/>
        <pc:sldMkLst>
          <pc:docMk/>
          <pc:sldMk cId="663118839" sldId="256"/>
        </pc:sldMkLst>
        <pc:spChg chg="mod">
          <ac:chgData name="Pyrcz, Michael" userId="0efd8a38-3f8e-46fd-9886-7800c0196e80" providerId="ADAL" clId="{B60122EB-BCAB-4B45-9177-EFAEB2DD5DA7}" dt="2019-06-18T13:19:30.114" v="19" actId="103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Pyrcz, Michael" userId="0efd8a38-3f8e-46fd-9886-7800c0196e80" providerId="ADAL" clId="{B60122EB-BCAB-4B45-9177-EFAEB2DD5DA7}" dt="2019-06-18T13:20:15.276" v="34" actId="20577"/>
          <ac:spMkLst>
            <pc:docMk/>
            <pc:sldMk cId="663118839" sldId="256"/>
            <ac:spMk id="3" creationId="{00000000-0000-0000-0000-000000000000}"/>
          </ac:spMkLst>
        </pc:spChg>
        <pc:grpChg chg="add mod">
          <ac:chgData name="Pyrcz, Michael" userId="0efd8a38-3f8e-46fd-9886-7800c0196e80" providerId="ADAL" clId="{B60122EB-BCAB-4B45-9177-EFAEB2DD5DA7}" dt="2019-06-18T13:20:22.588" v="43" actId="1037"/>
          <ac:grpSpMkLst>
            <pc:docMk/>
            <pc:sldMk cId="663118839" sldId="256"/>
            <ac:grpSpMk id="5" creationId="{48DA951D-9DAB-41FD-8EE5-067943EE5CFD}"/>
          </ac:grpSpMkLst>
        </pc:grpChg>
        <pc:graphicFrameChg chg="mod modGraphic">
          <ac:chgData name="Pyrcz, Michael" userId="0efd8a38-3f8e-46fd-9886-7800c0196e80" providerId="ADAL" clId="{B60122EB-BCAB-4B45-9177-EFAEB2DD5DA7}" dt="2019-06-18T13:21:15.542" v="73" actId="20577"/>
          <ac:graphicFrameMkLst>
            <pc:docMk/>
            <pc:sldMk cId="663118839" sldId="256"/>
            <ac:graphicFrameMk id="6" creationId="{66C8D15D-8D38-4FA9-A0D5-4F89FAF14A8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C8D15D-8D38-4FA9-A0D5-4F89FAF14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2213"/>
              </p:ext>
            </p:extLst>
          </p:nvPr>
        </p:nvGraphicFramePr>
        <p:xfrm>
          <a:off x="198110" y="1041627"/>
          <a:ext cx="11571104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817">
                  <a:extLst>
                    <a:ext uri="{9D8B030D-6E8A-4147-A177-3AD203B41FA5}">
                      <a16:colId xmlns:a16="http://schemas.microsoft.com/office/drawing/2014/main" val="201840517"/>
                    </a:ext>
                  </a:extLst>
                </a:gridCol>
                <a:gridCol w="7434287">
                  <a:extLst>
                    <a:ext uri="{9D8B030D-6E8A-4147-A177-3AD203B41FA5}">
                      <a16:colId xmlns:a16="http://schemas.microsoft.com/office/drawing/2014/main" val="3153861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Geostatistical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 Modeling Method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Information Needed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 from Outcrops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959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All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 Methods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Facies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 Definition: 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observable in well logs and cores, petrophysical separation, map-able away from wells.</a:t>
                      </a:r>
                    </a:p>
                    <a:p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Facies Proportions and Trends: 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ranges and trend scales.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29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Variogram-based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Vertica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l to Horizontal Range Anisotropy: 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support difficult horizontal variogram inference from wells with geometric anisotropy.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91062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Object-based</a:t>
                      </a:r>
                      <a:endParaRPr lang="en-US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Reservoir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 Units: 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facies associations with predictable geometries and petrophysical distributions.</a:t>
                      </a:r>
                    </a:p>
                    <a:p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Geometries: 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facies association 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size, shape, orientation distributions</a:t>
                      </a:r>
                    </a:p>
                    <a:p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Stacking: 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facies assoc. 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ordering, transition probabilities, clustering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455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ysClr val="windowText" lastClr="000000"/>
                          </a:solidFill>
                        </a:rPr>
                        <a:t>Multiple-point Based / Machine Learning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ysClr val="windowText" lastClr="000000"/>
                          </a:solidFill>
                        </a:rPr>
                        <a:t>Training</a:t>
                      </a:r>
                      <a:r>
                        <a:rPr lang="en-US" b="1" baseline="0">
                          <a:solidFill>
                            <a:sysClr val="windowText" lastClr="000000"/>
                          </a:solidFill>
                        </a:rPr>
                        <a:t> Models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: often</a:t>
                      </a:r>
                      <a:r>
                        <a:rPr lang="en-US" baseline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designed with object-based methods (see above).  Could use digital outcrop directly, but requires inference of a 3D representation (beyond the outcrop).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91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Surface-based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 / Process-mimicking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 as Object-based: 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reservoir units, geometries and stacking.</a:t>
                      </a:r>
                    </a:p>
                    <a:p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Surface Geometries and Properties: 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drapes, lags</a:t>
                      </a:r>
                    </a:p>
                    <a:p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Temporal Sequence: 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morphodynamical concepts that impact depositional sequence and geometry. 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9024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8109" y="90524"/>
            <a:ext cx="1066740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/>
              <a:t>What Information Do We Need From Outcrop Studies to Support Subsurface Modeling?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10" y="6300157"/>
            <a:ext cx="1161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Type of information useful from outcrops depends on geostatistical modeling method, but </a:t>
            </a:r>
            <a:r>
              <a:rPr lang="en-US" sz="1600"/>
              <a:t>also outcrop information </a:t>
            </a:r>
            <a:r>
              <a:rPr lang="en-US" sz="1600" dirty="0"/>
              <a:t>may determine the type of modeling method required to capture the identified features.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DA951D-9DAB-41FD-8EE5-067943EE5CFD}"/>
              </a:ext>
            </a:extLst>
          </p:cNvPr>
          <p:cNvGrpSpPr/>
          <p:nvPr/>
        </p:nvGrpSpPr>
        <p:grpSpPr>
          <a:xfrm>
            <a:off x="10773712" y="61631"/>
            <a:ext cx="931700" cy="931700"/>
            <a:chOff x="3738664" y="1071664"/>
            <a:chExt cx="4714673" cy="47146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F59EC1-DF42-42AF-854C-E9E6D72A95A7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510C004-7DF4-475C-820D-63213EE3D7AF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47EA23-9819-4E1B-9BF7-AD2974381F67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3AF2E-781B-46D6-8DD5-6E04EED02E31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80B3731-510A-4057-BD91-86C1E267E7F1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2D5AD01D-0C96-4737-8A8B-EC684D6AA739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EB5ED62-1E2C-4DA8-AE88-4D01CB0FDC18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12</cp:revision>
  <dcterms:created xsi:type="dcterms:W3CDTF">2017-10-07T03:12:22Z</dcterms:created>
  <dcterms:modified xsi:type="dcterms:W3CDTF">2019-06-18T13:34:17Z</dcterms:modified>
</cp:coreProperties>
</file>