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.io/fxuO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7044"/>
            <a:ext cx="12192000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50" b="1" smtClean="0"/>
              <a:t>Linear Regression </a:t>
            </a:r>
            <a:r>
              <a:rPr lang="en-US" sz="1550" smtClean="0"/>
              <a:t>is </a:t>
            </a:r>
            <a:r>
              <a:rPr lang="en-US" sz="1550" dirty="0" smtClean="0"/>
              <a:t>one </a:t>
            </a:r>
            <a:r>
              <a:rPr lang="en-US" sz="1550" smtClean="0"/>
              <a:t>of </a:t>
            </a:r>
            <a:r>
              <a:rPr lang="en-US" sz="1550" smtClean="0"/>
              <a:t>the simplest, and most explainable </a:t>
            </a:r>
            <a:r>
              <a:rPr lang="en-US" sz="1550" dirty="0" smtClean="0"/>
              <a:t>and </a:t>
            </a:r>
            <a:r>
              <a:rPr lang="en-US" sz="1550" smtClean="0"/>
              <a:t>interpretable </a:t>
            </a:r>
            <a:r>
              <a:rPr lang="en-US" sz="1550" smtClean="0"/>
              <a:t>modeling methods</a:t>
            </a:r>
            <a:r>
              <a:rPr lang="en-US" sz="1550" smtClean="0"/>
              <a:t> </a:t>
            </a:r>
            <a:r>
              <a:rPr lang="en-US" sz="1550" dirty="0" smtClean="0"/>
              <a:t>in machine learning; therefore, </a:t>
            </a:r>
            <a:r>
              <a:rPr lang="en-US" sz="1550" dirty="0"/>
              <a:t>i</a:t>
            </a:r>
            <a:r>
              <a:rPr lang="en-US" sz="1550" dirty="0" smtClean="0"/>
              <a:t>t is a great introduction </a:t>
            </a:r>
            <a:r>
              <a:rPr lang="en-US" sz="1550" smtClean="0"/>
              <a:t>to </a:t>
            </a:r>
            <a:r>
              <a:rPr lang="en-US" sz="1550" smtClean="0"/>
              <a:t>inference and prediction with </a:t>
            </a:r>
            <a:r>
              <a:rPr lang="en-US" sz="1550" dirty="0" smtClean="0"/>
              <a:t>machine learning</a:t>
            </a:r>
            <a:r>
              <a:rPr lang="en-US" sz="1550" smtClean="0"/>
              <a:t>. </a:t>
            </a:r>
            <a:r>
              <a:rPr lang="en-US" sz="1550" smtClean="0"/>
              <a:t>By utilizing a low complexity model we improve interpretability and minimize model variance, but at the cost of potentially higher model bias.  </a:t>
            </a:r>
            <a:r>
              <a:rPr lang="en-US" sz="1550" smtClean="0"/>
              <a:t>This </a:t>
            </a:r>
            <a:r>
              <a:rPr lang="en-US" sz="1550" dirty="0" smtClean="0"/>
              <a:t>tutorial is in Jupyter with </a:t>
            </a:r>
            <a:r>
              <a:rPr lang="en-US" sz="1550" smtClean="0"/>
              <a:t>Markdown </a:t>
            </a:r>
            <a:r>
              <a:rPr lang="en-US" sz="1550" smtClean="0"/>
              <a:t>includes a</a:t>
            </a:r>
            <a:r>
              <a:rPr lang="en-US" sz="1550" smtClean="0"/>
              <a:t> </a:t>
            </a:r>
            <a:r>
              <a:rPr lang="en-US" sz="1550" dirty="0" smtClean="0"/>
              <a:t>realistic unconventional dataset</a:t>
            </a:r>
            <a:r>
              <a:rPr lang="en-US" sz="1550" smtClean="0"/>
              <a:t>.  </a:t>
            </a:r>
            <a:r>
              <a:rPr lang="en-US" sz="1550" smtClean="0"/>
              <a:t>There should be </a:t>
            </a:r>
            <a:r>
              <a:rPr lang="en-US" sz="1550" dirty="0" smtClean="0"/>
              <a:t>enough documentation that any geoscientists or engineer should be able to try </a:t>
            </a:r>
            <a:r>
              <a:rPr lang="en-US" sz="1550" smtClean="0"/>
              <a:t>out </a:t>
            </a:r>
            <a:r>
              <a:rPr lang="en-US" sz="1550"/>
              <a:t>linear regression and to explore the various diagnostic and model </a:t>
            </a:r>
            <a:r>
              <a:rPr lang="en-US" sz="1550"/>
              <a:t>checking </a:t>
            </a:r>
            <a:r>
              <a:rPr lang="en-US" sz="1550" smtClean="0"/>
              <a:t>methods in R. </a:t>
            </a:r>
            <a:r>
              <a:rPr lang="en-US" sz="1550">
                <a:hlinkClick r:id="rId2"/>
              </a:rPr>
              <a:t>https</a:t>
            </a:r>
            <a:r>
              <a:rPr lang="en-US" sz="1550">
                <a:hlinkClick r:id="rId2"/>
              </a:rPr>
              <a:t>://</a:t>
            </a:r>
            <a:r>
              <a:rPr lang="en-US" sz="1550" smtClean="0">
                <a:hlinkClick r:id="rId2"/>
              </a:rPr>
              <a:t>git.io/fxuO1</a:t>
            </a:r>
            <a:r>
              <a:rPr lang="en-US" sz="1550" smtClean="0"/>
              <a:t> </a:t>
            </a:r>
            <a:endParaRPr lang="en-US" sz="155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98" y="2333340"/>
            <a:ext cx="3025605" cy="19890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002" y="90524"/>
            <a:ext cx="10815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Linear Regression </a:t>
            </a:r>
            <a:r>
              <a:rPr lang="en-US" sz="2000" smtClean="0"/>
              <a:t>with </a:t>
            </a:r>
            <a:r>
              <a:rPr lang="en-US" sz="2000" dirty="0" smtClean="0"/>
              <a:t>Subsurface Demonstration </a:t>
            </a:r>
            <a:r>
              <a:rPr lang="en-US" sz="2000" smtClean="0"/>
              <a:t>in </a:t>
            </a:r>
            <a:r>
              <a:rPr lang="en-US" sz="2000" b="1" smtClean="0"/>
              <a:t>R </a:t>
            </a:r>
            <a:r>
              <a:rPr lang="en-US" sz="2000" dirty="0" smtClean="0"/>
              <a:t>for Geoscientists and Geo-engineers</a:t>
            </a:r>
            <a:r>
              <a:rPr lang="en-US" sz="2400" dirty="0" smtClean="0"/>
              <a:t> 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/>
              <a:t>Pyrcz, University of Texas at Austin (@GeostatsGuy)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065" y="4563739"/>
            <a:ext cx="3512484" cy="2271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264" y="4548262"/>
            <a:ext cx="3074063" cy="2226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925" y="2148574"/>
            <a:ext cx="3514465" cy="2411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65" y="2538783"/>
            <a:ext cx="5030499" cy="41216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68788" y="2003365"/>
            <a:ext cx="1429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Example Dataset</a:t>
            </a:r>
            <a:endParaRPr 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5871560" y="4308801"/>
            <a:ext cx="1419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Model Summary</a:t>
            </a:r>
            <a:endParaRPr 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9221746" y="198448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Model Checking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143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43</cp:revision>
  <dcterms:created xsi:type="dcterms:W3CDTF">2017-10-07T03:12:22Z</dcterms:created>
  <dcterms:modified xsi:type="dcterms:W3CDTF">2018-10-16T15:40:29Z</dcterms:modified>
</cp:coreProperties>
</file>