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53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4B9E-E718-4B63-9398-141B33E44E3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7AE3-9AE0-4A4F-8C87-0DE7E8553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4" y="10266567"/>
            <a:ext cx="8510389" cy="2399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6" y="7078880"/>
            <a:ext cx="8644432" cy="3058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" y="4094409"/>
            <a:ext cx="8567021" cy="2681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96" y="1023439"/>
            <a:ext cx="8644432" cy="2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1</cp:revision>
  <dcterms:created xsi:type="dcterms:W3CDTF">2018-02-13T02:39:15Z</dcterms:created>
  <dcterms:modified xsi:type="dcterms:W3CDTF">2018-02-13T03:06:06Z</dcterms:modified>
</cp:coreProperties>
</file>