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12801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5" d="100"/>
          <a:sy n="45" d="100"/>
        </p:scale>
        <p:origin x="2563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078"/>
            <a:ext cx="7772400" cy="44568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723804"/>
            <a:ext cx="6858000" cy="30907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4B9E-E718-4B63-9398-141B33E44E3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7AE3-9AE0-4A4F-8C87-0DE7E8553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0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4B9E-E718-4B63-9398-141B33E44E3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7AE3-9AE0-4A4F-8C87-0DE7E8553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0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81567"/>
            <a:ext cx="1971675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81567"/>
            <a:ext cx="5800725" cy="1084876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4B9E-E718-4B63-9398-141B33E44E3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7AE3-9AE0-4A4F-8C87-0DE7E8553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7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4B9E-E718-4B63-9398-141B33E44E3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7AE3-9AE0-4A4F-8C87-0DE7E8553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191514"/>
            <a:ext cx="7886700" cy="532510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8567000"/>
            <a:ext cx="7886700" cy="28003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4B9E-E718-4B63-9398-141B33E44E3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7AE3-9AE0-4A4F-8C87-0DE7E8553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4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407833"/>
            <a:ext cx="3886200" cy="81224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407833"/>
            <a:ext cx="3886200" cy="81224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4B9E-E718-4B63-9398-141B33E44E3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7AE3-9AE0-4A4F-8C87-0DE7E8553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8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81570"/>
            <a:ext cx="7886700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138171"/>
            <a:ext cx="3868340" cy="1537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676140"/>
            <a:ext cx="3868340" cy="68778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138171"/>
            <a:ext cx="3887391" cy="1537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676140"/>
            <a:ext cx="3887391" cy="68778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4B9E-E718-4B63-9398-141B33E44E3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7AE3-9AE0-4A4F-8C87-0DE7E8553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0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4B9E-E718-4B63-9398-141B33E44E3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7AE3-9AE0-4A4F-8C87-0DE7E8553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1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4B9E-E718-4B63-9398-141B33E44E3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7AE3-9AE0-4A4F-8C87-0DE7E8553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0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843196"/>
            <a:ext cx="4629150" cy="90974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4B9E-E718-4B63-9398-141B33E44E3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7AE3-9AE0-4A4F-8C87-0DE7E8553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843196"/>
            <a:ext cx="4629150" cy="90974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4B9E-E718-4B63-9398-141B33E44E3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7AE3-9AE0-4A4F-8C87-0DE7E8553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6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81570"/>
            <a:ext cx="78867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407833"/>
            <a:ext cx="78867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4B9E-E718-4B63-9398-141B33E44E3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865189"/>
            <a:ext cx="30861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97AE3-9AE0-4A4F-8C87-0DE7E8553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7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14" y="10266567"/>
            <a:ext cx="8510389" cy="23994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96" y="7078880"/>
            <a:ext cx="8644432" cy="30586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19" y="4094409"/>
            <a:ext cx="8567021" cy="26817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96" y="1023439"/>
            <a:ext cx="8644432" cy="287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94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1</cp:revision>
  <dcterms:created xsi:type="dcterms:W3CDTF">2018-02-13T02:39:15Z</dcterms:created>
  <dcterms:modified xsi:type="dcterms:W3CDTF">2018-02-13T02:45:50Z</dcterms:modified>
</cp:coreProperties>
</file>