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B916-7243-4EE4-BFF7-E437EE88102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1451-A645-4B42-8839-C8865E8B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7820"/>
          <a:stretch/>
        </p:blipFill>
        <p:spPr>
          <a:xfrm>
            <a:off x="354587" y="4804967"/>
            <a:ext cx="4513748" cy="1557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916" y="4382863"/>
            <a:ext cx="3630775" cy="2297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294" y="87810"/>
            <a:ext cx="3893128" cy="45652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54" y="44387"/>
            <a:ext cx="3677402" cy="20817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77030" y="4570948"/>
            <a:ext cx="6758248" cy="699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179" y="4568258"/>
            <a:ext cx="3711636" cy="22435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02094" y="4570947"/>
            <a:ext cx="7202321" cy="48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8151" y="4752310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36" y="2113647"/>
            <a:ext cx="5978124" cy="24491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4386" y="2249102"/>
            <a:ext cx="2292559" cy="39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10850" y="2053941"/>
            <a:ext cx="2590939" cy="48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23795" y="197762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Cokriging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3558" y="4587573"/>
            <a:ext cx="318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 Gaussian Simulation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27979" y="4674571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Continuity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57287" y="1201148"/>
            <a:ext cx="15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Multiple-point</a:t>
            </a:r>
          </a:p>
          <a:p>
            <a:pPr algn="r"/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2</cp:revision>
  <dcterms:created xsi:type="dcterms:W3CDTF">2018-03-30T16:56:16Z</dcterms:created>
  <dcterms:modified xsi:type="dcterms:W3CDTF">2018-03-30T17:09:26Z</dcterms:modified>
</cp:coreProperties>
</file>