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4/24/2018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4/24/2018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48417" y="2598490"/>
            <a:ext cx="5743583" cy="3980877"/>
          </a:xfrm>
          <a:prstGeom prst="rect">
            <a:avLst/>
          </a:prstGeom>
        </p:spPr>
      </p:pic>
      <p:sp>
        <p:nvSpPr>
          <p:cNvPr id="2" name="TextBox 1"/>
          <p:cNvSpPr txBox="1"/>
          <p:nvPr/>
        </p:nvSpPr>
        <p:spPr>
          <a:xfrm>
            <a:off x="-172015" y="90524"/>
            <a:ext cx="12515413" cy="723275"/>
          </a:xfrm>
          <a:prstGeom prst="rect">
            <a:avLst/>
          </a:prstGeom>
          <a:noFill/>
        </p:spPr>
        <p:txBody>
          <a:bodyPr wrap="none" rtlCol="0">
            <a:spAutoFit/>
          </a:bodyPr>
          <a:lstStyle/>
          <a:p>
            <a:pPr algn="ctr"/>
            <a:r>
              <a:rPr lang="en-US" sz="2000" dirty="0" smtClean="0"/>
              <a:t>Principal Component Analysis (PCA) Tutorial with Subsurface Demonstration in R for Geoscientists and Geo-engineers</a:t>
            </a:r>
            <a:r>
              <a:rPr lang="en-US" sz="2300" dirty="0" smtClean="0"/>
              <a:t> </a:t>
            </a:r>
          </a:p>
          <a:p>
            <a:pPr algn="ctr"/>
            <a:r>
              <a:rPr lang="en-US" dirty="0" smtClean="0"/>
              <a:t>Michael </a:t>
            </a:r>
            <a:r>
              <a:rPr lang="en-US" dirty="0"/>
              <a:t>Pyrcz, University of Texas at Austin (@GeostatsGuy)</a:t>
            </a:r>
          </a:p>
        </p:txBody>
      </p:sp>
      <p:sp>
        <p:nvSpPr>
          <p:cNvPr id="3" name="TextBox 2"/>
          <p:cNvSpPr txBox="1"/>
          <p:nvPr/>
        </p:nvSpPr>
        <p:spPr>
          <a:xfrm>
            <a:off x="0" y="967044"/>
            <a:ext cx="12192000" cy="3046988"/>
          </a:xfrm>
          <a:prstGeom prst="rect">
            <a:avLst/>
          </a:prstGeom>
          <a:noFill/>
        </p:spPr>
        <p:txBody>
          <a:bodyPr wrap="square" rtlCol="0">
            <a:spAutoFit/>
          </a:bodyPr>
          <a:lstStyle/>
          <a:p>
            <a:pPr algn="just"/>
            <a:r>
              <a:rPr lang="en-US" sz="1600" dirty="0" smtClean="0"/>
              <a:t>Principal component analysis (PCA) is a common tool applied in machine learning workflows.  It is applied widely for data analysis / exploration, dimensional reduction and directly in regression.  The result of PCA is a set of orthogonal principal components and principle component scores for each data sample.  These components are ordered from most variance described to least. Principal component coefficients (component loadings) reveal structures, dimensional reduction aids visualization and robust regression.  Try it with a realistic dataset and annotated workflow.</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7" name="TextBox 6"/>
          <p:cNvSpPr txBox="1"/>
          <p:nvPr/>
        </p:nvSpPr>
        <p:spPr>
          <a:xfrm>
            <a:off x="4303265" y="2023523"/>
            <a:ext cx="2020297" cy="369332"/>
          </a:xfrm>
          <a:prstGeom prst="rect">
            <a:avLst/>
          </a:prstGeom>
          <a:noFill/>
        </p:spPr>
        <p:txBody>
          <a:bodyPr wrap="none" rtlCol="0">
            <a:spAutoFit/>
          </a:bodyPr>
          <a:lstStyle/>
          <a:p>
            <a:r>
              <a:rPr lang="en-US" dirty="0" smtClean="0"/>
              <a:t>PCA Demonstration</a:t>
            </a:r>
            <a:endParaRPr lang="en-US" dirty="0"/>
          </a:p>
        </p:txBody>
      </p:sp>
      <p:sp>
        <p:nvSpPr>
          <p:cNvPr id="113" name="TextBox 112"/>
          <p:cNvSpPr txBox="1"/>
          <p:nvPr/>
        </p:nvSpPr>
        <p:spPr>
          <a:xfrm>
            <a:off x="892557" y="2023523"/>
            <a:ext cx="2605457" cy="369332"/>
          </a:xfrm>
          <a:prstGeom prst="rect">
            <a:avLst/>
          </a:prstGeom>
          <a:noFill/>
        </p:spPr>
        <p:txBody>
          <a:bodyPr wrap="none" rtlCol="0">
            <a:spAutoFit/>
          </a:bodyPr>
          <a:lstStyle/>
          <a:p>
            <a:r>
              <a:rPr lang="en-US" dirty="0" smtClean="0"/>
              <a:t>7 Variate Realistic Dataset</a:t>
            </a:r>
            <a:endParaRPr lang="en-US" dirty="0"/>
          </a:p>
        </p:txBody>
      </p:sp>
      <p:pic>
        <p:nvPicPr>
          <p:cNvPr id="87" name="Picture 86">
            <a:extLst>
              <a:ext uri="{FF2B5EF4-FFF2-40B4-BE49-F238E27FC236}">
                <a16:creationId xmlns:a16="http://schemas.microsoft.com/office/drawing/2014/main" id="{88C34B38-A3A4-4754-A7DE-2C5718E786AC}"/>
              </a:ext>
            </a:extLst>
          </p:cNvPr>
          <p:cNvPicPr>
            <a:picLocks noChangeAspect="1"/>
          </p:cNvPicPr>
          <p:nvPr/>
        </p:nvPicPr>
        <p:blipFill>
          <a:blip r:embed="rId3"/>
          <a:stretch>
            <a:fillRect/>
          </a:stretch>
        </p:blipFill>
        <p:spPr>
          <a:xfrm>
            <a:off x="306971" y="2392855"/>
            <a:ext cx="3501464" cy="4210621"/>
          </a:xfrm>
          <a:prstGeom prst="rect">
            <a:avLst/>
          </a:prstGeom>
        </p:spPr>
      </p:pic>
      <p:pic>
        <p:nvPicPr>
          <p:cNvPr id="88" name="Picture 87">
            <a:extLst>
              <a:ext uri="{FF2B5EF4-FFF2-40B4-BE49-F238E27FC236}">
                <a16:creationId xmlns:a16="http://schemas.microsoft.com/office/drawing/2014/main" id="{F961AC2E-33F1-474A-809D-2EC859243931}"/>
              </a:ext>
            </a:extLst>
          </p:cNvPr>
          <p:cNvPicPr>
            <a:picLocks noChangeAspect="1"/>
          </p:cNvPicPr>
          <p:nvPr/>
        </p:nvPicPr>
        <p:blipFill>
          <a:blip r:embed="rId4"/>
          <a:stretch>
            <a:fillRect/>
          </a:stretch>
        </p:blipFill>
        <p:spPr>
          <a:xfrm>
            <a:off x="3808435" y="2455942"/>
            <a:ext cx="2740804" cy="4265974"/>
          </a:xfrm>
          <a:prstGeom prst="rect">
            <a:avLst/>
          </a:prstGeom>
        </p:spPr>
      </p:pic>
      <p:sp>
        <p:nvSpPr>
          <p:cNvPr id="89" name="TextBox 88"/>
          <p:cNvSpPr txBox="1"/>
          <p:nvPr/>
        </p:nvSpPr>
        <p:spPr>
          <a:xfrm>
            <a:off x="7399977" y="2023523"/>
            <a:ext cx="3816429" cy="369332"/>
          </a:xfrm>
          <a:prstGeom prst="rect">
            <a:avLst/>
          </a:prstGeom>
          <a:noFill/>
        </p:spPr>
        <p:txBody>
          <a:bodyPr wrap="none" rtlCol="0">
            <a:spAutoFit/>
          </a:bodyPr>
          <a:lstStyle/>
          <a:p>
            <a:r>
              <a:rPr lang="en-US" dirty="0" smtClean="0"/>
              <a:t>Dimensional Reduction Demonstration</a:t>
            </a:r>
            <a:endParaRPr lang="en-US" dirty="0"/>
          </a:p>
        </p:txBody>
      </p:sp>
    </p:spTree>
    <p:extLst>
      <p:ext uri="{BB962C8B-B14F-4D97-AF65-F5344CB8AC3E}">
        <p14:creationId xmlns:p14="http://schemas.microsoft.com/office/powerpoint/2010/main" val="66311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128</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31</cp:revision>
  <dcterms:created xsi:type="dcterms:W3CDTF">2017-10-07T03:12:22Z</dcterms:created>
  <dcterms:modified xsi:type="dcterms:W3CDTF">2018-04-24T13:35:22Z</dcterms:modified>
</cp:coreProperties>
</file>