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Pyrcz" userId="0efd8a38-3f8e-46fd-9886-7800c0196e80" providerId="ADAL" clId="{C3ADB887-2512-4A62-890C-220B6927EBCF}"/>
    <pc:docChg chg="custSel modSld">
      <pc:chgData name="Michael Pyrcz" userId="0efd8a38-3f8e-46fd-9886-7800c0196e80" providerId="ADAL" clId="{C3ADB887-2512-4A62-890C-220B6927EBCF}" dt="2018-04-01T19:15:46.446" v="964" actId="1037"/>
      <pc:docMkLst>
        <pc:docMk/>
      </pc:docMkLst>
      <pc:sldChg chg="addSp delSp modSp">
        <pc:chgData name="Michael Pyrcz" userId="0efd8a38-3f8e-46fd-9886-7800c0196e80" providerId="ADAL" clId="{C3ADB887-2512-4A62-890C-220B6927EBCF}" dt="2018-04-01T19:15:46.446" v="964" actId="1037"/>
        <pc:sldMkLst>
          <pc:docMk/>
          <pc:sldMk cId="663118839" sldId="256"/>
        </pc:sldMkLst>
        <pc:spChg chg="mod">
          <ac:chgData name="Michael Pyrcz" userId="0efd8a38-3f8e-46fd-9886-7800c0196e80" providerId="ADAL" clId="{C3ADB887-2512-4A62-890C-220B6927EBCF}" dt="2018-04-01T19:02:29.510" v="764" actId="20577"/>
          <ac:spMkLst>
            <pc:docMk/>
            <pc:sldMk cId="663118839" sldId="256"/>
            <ac:spMk id="2" creationId="{00000000-0000-0000-0000-000000000000}"/>
          </ac:spMkLst>
        </pc:spChg>
        <pc:spChg chg="mod">
          <ac:chgData name="Michael Pyrcz" userId="0efd8a38-3f8e-46fd-9886-7800c0196e80" providerId="ADAL" clId="{C3ADB887-2512-4A62-890C-220B6927EBCF}" dt="2018-04-01T19:03:28.144" v="783" actId="20577"/>
          <ac:spMkLst>
            <pc:docMk/>
            <pc:sldMk cId="663118839" sldId="256"/>
            <ac:spMk id="3" creationId="{00000000-0000-0000-0000-000000000000}"/>
          </ac:spMkLst>
        </pc:spChg>
        <pc:spChg chg="mod">
          <ac:chgData name="Michael Pyrcz" userId="0efd8a38-3f8e-46fd-9886-7800c0196e80" providerId="ADAL" clId="{C3ADB887-2512-4A62-890C-220B6927EBCF}" dt="2018-04-01T19:15:30.908" v="957" actId="1037"/>
          <ac:spMkLst>
            <pc:docMk/>
            <pc:sldMk cId="663118839" sldId="256"/>
            <ac:spMk id="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2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3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7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8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4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1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2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3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6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8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59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60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61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5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6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77" creationId="{00000000-0000-0000-0000-000000000000}"/>
          </ac:spMkLst>
        </pc:spChg>
        <pc:spChg chg="add mod">
          <ac:chgData name="Michael Pyrcz" userId="0efd8a38-3f8e-46fd-9886-7800c0196e80" providerId="ADAL" clId="{C3ADB887-2512-4A62-890C-220B6927EBCF}" dt="2018-04-01T19:15:46.446" v="964" actId="1037"/>
          <ac:spMkLst>
            <pc:docMk/>
            <pc:sldMk cId="663118839" sldId="256"/>
            <ac:spMk id="78" creationId="{5B7D9B50-8282-46AC-BE26-2408D87F5896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8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8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88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1.557" v="723" actId="478"/>
          <ac:spMkLst>
            <pc:docMk/>
            <pc:sldMk cId="663118839" sldId="256"/>
            <ac:spMk id="104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9:04:31.046" v="836" actId="478"/>
          <ac:spMkLst>
            <pc:docMk/>
            <pc:sldMk cId="663118839" sldId="256"/>
            <ac:spMk id="105" creationId="{00000000-0000-0000-0000-000000000000}"/>
          </ac:spMkLst>
        </pc:spChg>
        <pc:spChg chg="del mod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09" creationId="{00000000-0000-0000-0000-000000000000}"/>
          </ac:spMkLst>
        </pc:spChg>
        <pc:spChg chg="mod">
          <ac:chgData name="Michael Pyrcz" userId="0efd8a38-3f8e-46fd-9886-7800c0196e80" providerId="ADAL" clId="{C3ADB887-2512-4A62-890C-220B6927EBCF}" dt="2018-04-01T19:15:08.531" v="885" actId="1076"/>
          <ac:spMkLst>
            <pc:docMk/>
            <pc:sldMk cId="663118839" sldId="256"/>
            <ac:spMk id="113" creationId="{00000000-0000-0000-0000-000000000000}"/>
          </ac:spMkLst>
        </pc:spChg>
        <pc:spChg chg="del">
          <ac:chgData name="Michael Pyrcz" userId="0efd8a38-3f8e-46fd-9886-7800c0196e80" providerId="ADAL" clId="{C3ADB887-2512-4A62-890C-220B6927EBCF}" dt="2018-04-01T18:56:53.288" v="724" actId="478"/>
          <ac:spMkLst>
            <pc:docMk/>
            <pc:sldMk cId="663118839" sldId="256"/>
            <ac:spMk id="115" creationId="{00000000-0000-0000-0000-000000000000}"/>
          </ac:spMkLst>
        </pc:spChg>
        <pc:grpChg chg="del">
          <ac:chgData name="Michael Pyrcz" userId="0efd8a38-3f8e-46fd-9886-7800c0196e80" providerId="ADAL" clId="{C3ADB887-2512-4A62-890C-220B6927EBCF}" dt="2018-04-01T18:56:49.846" v="722" actId="478"/>
          <ac:grpSpMkLst>
            <pc:docMk/>
            <pc:sldMk cId="663118839" sldId="256"/>
            <ac:grpSpMk id="4" creationId="{00000000-0000-0000-0000-000000000000}"/>
          </ac:grpSpMkLst>
        </pc:grpChg>
        <pc:picChg chg="add mod">
          <ac:chgData name="Michael Pyrcz" userId="0efd8a38-3f8e-46fd-9886-7800c0196e80" providerId="ADAL" clId="{C3ADB887-2512-4A62-890C-220B6927EBCF}" dt="2018-04-01T19:04:14.626" v="789" actId="1076"/>
          <ac:picMkLst>
            <pc:docMk/>
            <pc:sldMk cId="663118839" sldId="256"/>
            <ac:picMk id="6" creationId="{A2363113-E0EF-48AD-AA38-0F59A615FA23}"/>
          </ac:picMkLst>
        </pc:picChg>
        <pc:picChg chg="add mod">
          <ac:chgData name="Michael Pyrcz" userId="0efd8a38-3f8e-46fd-9886-7800c0196e80" providerId="ADAL" clId="{C3ADB887-2512-4A62-890C-220B6927EBCF}" dt="2018-04-01T19:14:50.987" v="859" actId="1076"/>
          <ac:picMkLst>
            <pc:docMk/>
            <pc:sldMk cId="663118839" sldId="256"/>
            <ac:picMk id="57" creationId="{105F7397-0AD9-45F6-AA3C-265FA135E75F}"/>
          </ac:picMkLst>
        </pc:picChg>
        <pc:cxnChg chg="del">
          <ac:chgData name="Michael Pyrcz" userId="0efd8a38-3f8e-46fd-9886-7800c0196e80" providerId="ADAL" clId="{C3ADB887-2512-4A62-890C-220B6927EBCF}" dt="2018-04-01T18:56:53.288" v="724" actId="478"/>
          <ac:cxnSpMkLst>
            <pc:docMk/>
            <pc:sldMk cId="663118839" sldId="256"/>
            <ac:cxnSpMk id="5" creationId="{00000000-0000-0000-0000-000000000000}"/>
          </ac:cxnSpMkLst>
        </pc:cxnChg>
        <pc:cxnChg chg="del">
          <ac:chgData name="Michael Pyrcz" userId="0efd8a38-3f8e-46fd-9886-7800c0196e80" providerId="ADAL" clId="{C3ADB887-2512-4A62-890C-220B6927EBCF}" dt="2018-04-01T18:56:53.288" v="724" actId="478"/>
          <ac:cxnSpMkLst>
            <pc:docMk/>
            <pc:sldMk cId="663118839" sldId="256"/>
            <ac:cxnSpMk id="8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C3F7-D952-4F8C-86C4-0D351CFCB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7D3EA-3532-46C1-8576-5B387AACD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65CBA-579B-4FBF-B07D-C04BC618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1A4CF-577B-434E-8A54-4A7F93BE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0976-0AAD-4F22-8355-9B1357E7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5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2D3E-C309-4948-911F-CF2BAA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3D0EF-962C-4CE9-B6DD-565EBDB0C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F53B5-9FF1-4F3D-A609-6AF57583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56868-38D7-479A-BDB6-D8EBF278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B4FA5-5223-4BBA-A977-7F63AA13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1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89B-64E7-49DE-A4D3-57E2ADAB0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46FBE-C159-40EA-94DC-4D4A2EA18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CBF57-FB3B-4A67-B298-97F18709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60897-0C69-4200-B8E3-49F64DF0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05250-3500-4A54-AECD-BC988C17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59E6-B44F-4610-A698-5F215FA6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754A-8494-417F-9CC7-FA2E06716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2AD36-4D0F-472F-A99C-5F85987E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6411-C82E-45ED-AFD8-3F1F2EA5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00CA4-55E1-4BB8-9B37-AFA46CEC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5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0AC3-F805-4182-B472-25F3B875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A3515-5ACB-4A07-BBFD-8C25BC22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7587C-7ACB-4F36-ABEC-62866C25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3F06-9988-488B-A32A-7DC70957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1E38-9E03-4AE9-B4C1-A3E1F37F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0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C469-EA06-4094-ADDA-BBCD5B24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1FCF-2BAF-4C78-A3AD-AA8AF612F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FBDD9-C06C-449D-8C88-383632C8C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1E228-DD7D-429F-A141-65E35BA1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6DF40-77A8-485F-8297-1F100BAA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7FEE8-AF5D-430A-9F98-D9FEAA62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56FF-023B-4DEE-AFF5-ED7CA5B8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1499D-ED3F-43E4-BD0F-AA5DBEB28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07D4D-1E7F-44BE-80A0-33E530328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B2771-191E-43B9-BD52-8FD5CBB7B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280A6-98BE-4632-B1D9-7C3892319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76529-4C19-464A-804E-6E158D72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904C3-C201-4F28-B2EB-40BAC41B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B1F9C-F433-415C-89FA-22263275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F494-A11E-483D-AE67-5EC3D557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63081-5ACD-4161-875C-22BB8C9E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E95F4-045E-4AA5-8757-09596DD2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3F287-AB73-4432-829D-751384FE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0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A7B47-5AFC-413E-B4CB-8852342C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49A07-757E-4B61-9C60-F0833F3C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B204C-D290-4EA3-A810-D6880428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6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2F4E-386F-4999-90AA-C805CD49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6929-1F62-4201-A31E-176232FD5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4C6A8-F4E0-4B01-8F7D-59729939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98F04-CB16-42DC-A3F0-A45DFF38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4849D-B319-4D97-9AAF-F55E12BF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EFED7-B696-4409-97C7-5669CCD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4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49FD-C460-4DAD-B8EC-08AA66F8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8FA02-972F-4BD3-8004-7EA97A16D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619E0-7E91-420F-A1DF-19491DED1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2F7D9-7831-4150-933C-FA31AD0A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BCA06-074E-4C77-8C8F-91C0C185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28BD3-ADAC-400C-9083-F87A62DC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28237-B227-4430-A012-B7C44C07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44702-FBD3-4423-A8B6-47128F393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C7B1A-FDBC-45AF-9C39-9F3E344B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104F6-D7AA-4897-AB21-80FB50F1618D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EC213-16AE-494C-B6EA-F9BFA7B0D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6F7C-7A89-44E6-AE4B-B8672F769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5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72015" y="90524"/>
            <a:ext cx="12515413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Principal Component Analysis (PCA) Tutorial with Subsurface Demonstration in R for Geoscientists and Geo-engineers</a:t>
            </a:r>
            <a:r>
              <a:rPr lang="en-US" sz="2300" dirty="0" smtClean="0"/>
              <a:t> </a:t>
            </a:r>
          </a:p>
          <a:p>
            <a:pPr algn="ctr"/>
            <a:r>
              <a:rPr lang="en-US" dirty="0" smtClean="0"/>
              <a:t>Michael </a:t>
            </a:r>
            <a:r>
              <a:rPr lang="en-US" dirty="0"/>
              <a:t>Pyrcz, University of Texas at Austin (@GeostatsGuy)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967044"/>
            <a:ext cx="121920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 smtClean="0"/>
              <a:t>Principal component analysis (PCA) is a common tool applied in machine learning workflows.  It is applied widely for data analysis / exploration, dimensional reduction and directly in regression. </a:t>
            </a:r>
            <a:r>
              <a:rPr lang="en-US" sz="1500" dirty="0" smtClean="0"/>
              <a:t>The </a:t>
            </a:r>
            <a:r>
              <a:rPr lang="en-US" sz="1500" dirty="0" smtClean="0"/>
              <a:t>result of PCA is a set of orthogonal principal components and principle component scores for each data sample. </a:t>
            </a:r>
            <a:r>
              <a:rPr lang="en-US" sz="1500" dirty="0" smtClean="0"/>
              <a:t>These </a:t>
            </a:r>
            <a:r>
              <a:rPr lang="en-US" sz="1500" dirty="0" smtClean="0"/>
              <a:t>components are ordered from most variance described to </a:t>
            </a:r>
            <a:r>
              <a:rPr lang="en-US" sz="1500" dirty="0" smtClean="0"/>
              <a:t>least. Principal </a:t>
            </a:r>
            <a:r>
              <a:rPr lang="en-US" sz="1500" dirty="0" smtClean="0"/>
              <a:t>component coefficients (component loadings) reveal structures, dimensional reduction aids visualization and robust regression. </a:t>
            </a:r>
            <a:r>
              <a:rPr lang="en-US" sz="1500" dirty="0" smtClean="0"/>
              <a:t>Try </a:t>
            </a:r>
            <a:r>
              <a:rPr lang="en-US" sz="1500" dirty="0" smtClean="0"/>
              <a:t>it with a realistic dataset and </a:t>
            </a:r>
            <a:r>
              <a:rPr lang="en-US" sz="1500" dirty="0" smtClean="0"/>
              <a:t>R Markdown workflow</a:t>
            </a:r>
            <a:r>
              <a:rPr lang="en-US" sz="1500" dirty="0" smtClean="0"/>
              <a:t>.</a:t>
            </a:r>
            <a:endParaRPr lang="en-US" sz="15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63" y="1995054"/>
            <a:ext cx="2974307" cy="47172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786" y="1995053"/>
            <a:ext cx="3460759" cy="47172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b="16311"/>
          <a:stretch/>
        </p:blipFill>
        <p:spPr>
          <a:xfrm>
            <a:off x="7445761" y="1995054"/>
            <a:ext cx="3908039" cy="480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120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Pyrcz, Michael</cp:lastModifiedBy>
  <cp:revision>33</cp:revision>
  <dcterms:created xsi:type="dcterms:W3CDTF">2017-10-07T03:12:22Z</dcterms:created>
  <dcterms:modified xsi:type="dcterms:W3CDTF">2018-04-25T13:37:12Z</dcterms:modified>
</cp:coreProperties>
</file>