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62370-F8AC-424A-A0A1-7D540DB6F4E6}" v="11" dt="2018-12-09T01:26:27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yrcz" userId="0efd8a38-3f8e-46fd-9886-7800c0196e80" providerId="ADAL" clId="{C3ADB887-2512-4A62-890C-220B6927EBCF}"/>
  </pc:docChgLst>
  <pc:docChgLst>
    <pc:chgData name="Pyrcz, Michael" userId="0efd8a38-3f8e-46fd-9886-7800c0196e80" providerId="ADAL" clId="{3A662370-F8AC-424A-A0A1-7D540DB6F4E6}"/>
    <pc:docChg chg="undo custSel modSld">
      <pc:chgData name="Pyrcz, Michael" userId="0efd8a38-3f8e-46fd-9886-7800c0196e80" providerId="ADAL" clId="{3A662370-F8AC-424A-A0A1-7D540DB6F4E6}" dt="2018-12-09T01:28:41.532" v="1951" actId="20577"/>
      <pc:docMkLst>
        <pc:docMk/>
      </pc:docMkLst>
      <pc:sldChg chg="addSp delSp modSp">
        <pc:chgData name="Pyrcz, Michael" userId="0efd8a38-3f8e-46fd-9886-7800c0196e80" providerId="ADAL" clId="{3A662370-F8AC-424A-A0A1-7D540DB6F4E6}" dt="2018-12-09T01:28:41.532" v="1951" actId="20577"/>
        <pc:sldMkLst>
          <pc:docMk/>
          <pc:sldMk cId="663118839" sldId="256"/>
        </pc:sldMkLst>
        <pc:spChg chg="mod">
          <ac:chgData name="Pyrcz, Michael" userId="0efd8a38-3f8e-46fd-9886-7800c0196e80" providerId="ADAL" clId="{3A662370-F8AC-424A-A0A1-7D540DB6F4E6}" dt="2018-12-09T01:26:21.576" v="1809" actId="20577"/>
          <ac:spMkLst>
            <pc:docMk/>
            <pc:sldMk cId="663118839" sldId="256"/>
            <ac:spMk id="2" creationId="{00000000-0000-0000-0000-000000000000}"/>
          </ac:spMkLst>
        </pc:spChg>
        <pc:spChg chg="mod">
          <ac:chgData name="Pyrcz, Michael" userId="0efd8a38-3f8e-46fd-9886-7800c0196e80" providerId="ADAL" clId="{3A662370-F8AC-424A-A0A1-7D540DB6F4E6}" dt="2018-12-09T01:28:41.532" v="1951" actId="20577"/>
          <ac:spMkLst>
            <pc:docMk/>
            <pc:sldMk cId="663118839" sldId="256"/>
            <ac:spMk id="3" creationId="{00000000-0000-0000-0000-000000000000}"/>
          </ac:spMkLst>
        </pc:spChg>
        <pc:spChg chg="mod">
          <ac:chgData name="Pyrcz, Michael" userId="0efd8a38-3f8e-46fd-9886-7800c0196e80" providerId="ADAL" clId="{3A662370-F8AC-424A-A0A1-7D540DB6F4E6}" dt="2018-12-09T01:26:50.168" v="1823" actId="1037"/>
          <ac:spMkLst>
            <pc:docMk/>
            <pc:sldMk cId="663118839" sldId="256"/>
            <ac:spMk id="16" creationId="{00000000-0000-0000-0000-000000000000}"/>
          </ac:spMkLst>
        </pc:spChg>
        <pc:spChg chg="del">
          <ac:chgData name="Pyrcz, Michael" userId="0efd8a38-3f8e-46fd-9886-7800c0196e80" providerId="ADAL" clId="{3A662370-F8AC-424A-A0A1-7D540DB6F4E6}" dt="2018-12-09T00:58:46.107" v="1" actId="478"/>
          <ac:spMkLst>
            <pc:docMk/>
            <pc:sldMk cId="663118839" sldId="256"/>
            <ac:spMk id="17" creationId="{00000000-0000-0000-0000-000000000000}"/>
          </ac:spMkLst>
        </pc:spChg>
        <pc:spChg chg="del mod">
          <ac:chgData name="Pyrcz, Michael" userId="0efd8a38-3f8e-46fd-9886-7800c0196e80" providerId="ADAL" clId="{3A662370-F8AC-424A-A0A1-7D540DB6F4E6}" dt="2018-12-09T01:13:34.391" v="1319" actId="478"/>
          <ac:spMkLst>
            <pc:docMk/>
            <pc:sldMk cId="663118839" sldId="256"/>
            <ac:spMk id="18" creationId="{00000000-0000-0000-0000-000000000000}"/>
          </ac:spMkLst>
        </pc:spChg>
        <pc:spChg chg="del mod">
          <ac:chgData name="Pyrcz, Michael" userId="0efd8a38-3f8e-46fd-9886-7800c0196e80" providerId="ADAL" clId="{3A662370-F8AC-424A-A0A1-7D540DB6F4E6}" dt="2018-12-09T01:13:31.102" v="1318" actId="478"/>
          <ac:spMkLst>
            <pc:docMk/>
            <pc:sldMk cId="663118839" sldId="256"/>
            <ac:spMk id="19" creationId="{00000000-0000-0000-0000-000000000000}"/>
          </ac:spMkLst>
        </pc:spChg>
        <pc:spChg chg="del">
          <ac:chgData name="Pyrcz, Michael" userId="0efd8a38-3f8e-46fd-9886-7800c0196e80" providerId="ADAL" clId="{3A662370-F8AC-424A-A0A1-7D540DB6F4E6}" dt="2018-12-09T00:58:46.107" v="1" actId="478"/>
          <ac:spMkLst>
            <pc:docMk/>
            <pc:sldMk cId="663118839" sldId="256"/>
            <ac:spMk id="20" creationId="{00000000-0000-0000-0000-000000000000}"/>
          </ac:spMkLst>
        </pc:spChg>
        <pc:grpChg chg="add mod">
          <ac:chgData name="Pyrcz, Michael" userId="0efd8a38-3f8e-46fd-9886-7800c0196e80" providerId="ADAL" clId="{3A662370-F8AC-424A-A0A1-7D540DB6F4E6}" dt="2018-12-09T01:26:50.168" v="1823" actId="1037"/>
          <ac:grpSpMkLst>
            <pc:docMk/>
            <pc:sldMk cId="663118839" sldId="256"/>
            <ac:grpSpMk id="8" creationId="{5C368693-1ECB-4EC5-862C-DBD98AA65D72}"/>
          </ac:grpSpMkLst>
        </pc:grpChg>
        <pc:picChg chg="del">
          <ac:chgData name="Pyrcz, Michael" userId="0efd8a38-3f8e-46fd-9886-7800c0196e80" providerId="ADAL" clId="{3A662370-F8AC-424A-A0A1-7D540DB6F4E6}" dt="2018-12-09T00:58:43.447" v="0" actId="478"/>
          <ac:picMkLst>
            <pc:docMk/>
            <pc:sldMk cId="663118839" sldId="256"/>
            <ac:picMk id="4" creationId="{00000000-0000-0000-0000-000000000000}"/>
          </ac:picMkLst>
        </pc:picChg>
        <pc:picChg chg="add mod modCrop">
          <ac:chgData name="Pyrcz, Michael" userId="0efd8a38-3f8e-46fd-9886-7800c0196e80" providerId="ADAL" clId="{3A662370-F8AC-424A-A0A1-7D540DB6F4E6}" dt="2018-12-09T01:02:10.406" v="94" actId="164"/>
          <ac:picMkLst>
            <pc:docMk/>
            <pc:sldMk cId="663118839" sldId="256"/>
            <ac:picMk id="5" creationId="{ECB3E0DE-6A14-46EE-8052-912B90151C4C}"/>
          </ac:picMkLst>
        </pc:picChg>
        <pc:picChg chg="add mod modCrop">
          <ac:chgData name="Pyrcz, Michael" userId="0efd8a38-3f8e-46fd-9886-7800c0196e80" providerId="ADAL" clId="{3A662370-F8AC-424A-A0A1-7D540DB6F4E6}" dt="2018-12-09T01:02:10.406" v="94" actId="164"/>
          <ac:picMkLst>
            <pc:docMk/>
            <pc:sldMk cId="663118839" sldId="256"/>
            <ac:picMk id="6" creationId="{591036D2-FFF7-4966-A2BE-51BEA143E310}"/>
          </ac:picMkLst>
        </pc:picChg>
        <pc:picChg chg="del">
          <ac:chgData name="Pyrcz, Michael" userId="0efd8a38-3f8e-46fd-9886-7800c0196e80" providerId="ADAL" clId="{3A662370-F8AC-424A-A0A1-7D540DB6F4E6}" dt="2018-12-09T00:58:43.447" v="0" actId="478"/>
          <ac:picMkLst>
            <pc:docMk/>
            <pc:sldMk cId="663118839" sldId="256"/>
            <ac:picMk id="7" creationId="{00000000-0000-0000-0000-000000000000}"/>
          </ac:picMkLst>
        </pc:picChg>
        <pc:picChg chg="del">
          <ac:chgData name="Pyrcz, Michael" userId="0efd8a38-3f8e-46fd-9886-7800c0196e80" providerId="ADAL" clId="{3A662370-F8AC-424A-A0A1-7D540DB6F4E6}" dt="2018-12-09T00:58:43.447" v="0" actId="478"/>
          <ac:picMkLst>
            <pc:docMk/>
            <pc:sldMk cId="663118839" sldId="256"/>
            <ac:picMk id="9" creationId="{00000000-0000-0000-0000-000000000000}"/>
          </ac:picMkLst>
        </pc:picChg>
        <pc:picChg chg="del">
          <ac:chgData name="Pyrcz, Michael" userId="0efd8a38-3f8e-46fd-9886-7800c0196e80" providerId="ADAL" clId="{3A662370-F8AC-424A-A0A1-7D540DB6F4E6}" dt="2018-12-09T00:58:43.447" v="0" actId="478"/>
          <ac:picMkLst>
            <pc:docMk/>
            <pc:sldMk cId="663118839" sldId="256"/>
            <ac:picMk id="10" creationId="{00000000-0000-0000-0000-000000000000}"/>
          </ac:picMkLst>
        </pc:picChg>
        <pc:picChg chg="del">
          <ac:chgData name="Pyrcz, Michael" userId="0efd8a38-3f8e-46fd-9886-7800c0196e80" providerId="ADAL" clId="{3A662370-F8AC-424A-A0A1-7D540DB6F4E6}" dt="2018-12-09T00:58:43.447" v="0" actId="478"/>
          <ac:picMkLst>
            <pc:docMk/>
            <pc:sldMk cId="663118839" sldId="256"/>
            <ac:picMk id="11" creationId="{00000000-0000-0000-0000-000000000000}"/>
          </ac:picMkLst>
        </pc:picChg>
        <pc:picChg chg="del">
          <ac:chgData name="Pyrcz, Michael" userId="0efd8a38-3f8e-46fd-9886-7800c0196e80" providerId="ADAL" clId="{3A662370-F8AC-424A-A0A1-7D540DB6F4E6}" dt="2018-12-09T00:58:43.447" v="0" actId="478"/>
          <ac:picMkLst>
            <pc:docMk/>
            <pc:sldMk cId="663118839" sldId="256"/>
            <ac:picMk id="12" creationId="{00000000-0000-0000-0000-000000000000}"/>
          </ac:picMkLst>
        </pc:picChg>
        <pc:picChg chg="del">
          <ac:chgData name="Pyrcz, Michael" userId="0efd8a38-3f8e-46fd-9886-7800c0196e80" providerId="ADAL" clId="{3A662370-F8AC-424A-A0A1-7D540DB6F4E6}" dt="2018-12-09T00:58:43.447" v="0" actId="478"/>
          <ac:picMkLst>
            <pc:docMk/>
            <pc:sldMk cId="663118839" sldId="256"/>
            <ac:picMk id="13" creationId="{00000000-0000-0000-0000-000000000000}"/>
          </ac:picMkLst>
        </pc:picChg>
        <pc:picChg chg="del">
          <ac:chgData name="Pyrcz, Michael" userId="0efd8a38-3f8e-46fd-9886-7800c0196e80" providerId="ADAL" clId="{3A662370-F8AC-424A-A0A1-7D540DB6F4E6}" dt="2018-12-09T00:58:43.447" v="0" actId="478"/>
          <ac:picMkLst>
            <pc:docMk/>
            <pc:sldMk cId="663118839" sldId="256"/>
            <ac:picMk id="14" creationId="{00000000-0000-0000-0000-000000000000}"/>
          </ac:picMkLst>
        </pc:picChg>
        <pc:picChg chg="del">
          <ac:chgData name="Pyrcz, Michael" userId="0efd8a38-3f8e-46fd-9886-7800c0196e80" providerId="ADAL" clId="{3A662370-F8AC-424A-A0A1-7D540DB6F4E6}" dt="2018-12-09T00:58:43.447" v="0" actId="478"/>
          <ac:picMkLst>
            <pc:docMk/>
            <pc:sldMk cId="663118839" sldId="256"/>
            <ac:picMk id="15" creationId="{00000000-0000-0000-0000-000000000000}"/>
          </ac:picMkLst>
        </pc:picChg>
        <pc:picChg chg="add del mod modCrop">
          <ac:chgData name="Pyrcz, Michael" userId="0efd8a38-3f8e-46fd-9886-7800c0196e80" providerId="ADAL" clId="{3A662370-F8AC-424A-A0A1-7D540DB6F4E6}" dt="2018-12-09T01:00:37.287" v="14" actId="478"/>
          <ac:picMkLst>
            <pc:docMk/>
            <pc:sldMk cId="663118839" sldId="256"/>
            <ac:picMk id="32" creationId="{6EF7CF05-6021-42E7-8B44-15A7BCE08D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C3F7-D952-4F8C-86C4-0D351CFCB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D3EA-3532-46C1-8576-5B387AACD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CBA-579B-4FBF-B07D-C04BC618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A4CF-577B-434E-8A54-4A7F93BE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0976-0AAD-4F22-8355-9B1357E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5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2D3E-C309-4948-911F-CF2BAA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3D0EF-962C-4CE9-B6DD-565EBDB0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53B5-9FF1-4F3D-A609-6AF57583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6868-38D7-479A-BDB6-D8EBF27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4FA5-5223-4BBA-A977-7F63AA13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89B-64E7-49DE-A4D3-57E2ADAB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46FBE-C159-40EA-94DC-4D4A2EA1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BF57-FB3B-4A67-B298-97F18709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60897-0C69-4200-B8E3-49F64DF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5250-3500-4A54-AECD-BC988C1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59E6-B44F-4610-A698-5F215FA6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754A-8494-417F-9CC7-FA2E0671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2AD36-4D0F-472F-A99C-5F85987E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6411-C82E-45ED-AFD8-3F1F2EA5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0CA4-55E1-4BB8-9B37-AFA46CE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AC3-F805-4182-B472-25F3B875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3515-5ACB-4A07-BBFD-8C25BC2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87C-7ACB-4F36-ABEC-62866C2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3F06-9988-488B-A32A-7DC70957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E38-9E03-4AE9-B4C1-A3E1F37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C469-EA06-4094-ADDA-BBCD5B24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FCF-2BAF-4C78-A3AD-AA8AF612F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BDD9-C06C-449D-8C88-383632C8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228-DD7D-429F-A141-65E35BA1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DF40-77A8-485F-8297-1F100BA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7FEE8-AF5D-430A-9F98-D9FEAA6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6FF-023B-4DEE-AFF5-ED7CA5B8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499D-ED3F-43E4-BD0F-AA5DBEB2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7D4D-1E7F-44BE-80A0-33E53032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2771-191E-43B9-BD52-8FD5CBB7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280A6-98BE-4632-B1D9-7C389231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76529-4C19-464A-804E-6E158D72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904C3-C201-4F28-B2EB-40BAC41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1F9C-F433-415C-89FA-2226327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F494-A11E-483D-AE67-5EC3D55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3081-5ACD-4161-875C-22BB8C9E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95F4-045E-4AA5-8757-09596DD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3F287-AB73-4432-829D-751384FE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B47-5AFC-413E-B4CB-8852342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9A07-757E-4B61-9C60-F0833F3C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B204C-D290-4EA3-A810-D6880428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4E-386F-4999-90AA-C805CD4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6929-1F62-4201-A31E-176232FD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4C6A8-F4E0-4B01-8F7D-59729939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8F04-CB16-42DC-A3F0-A45DFF38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4849D-B319-4D97-9AAF-F55E12B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FED7-B696-4409-97C7-5669CCD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9FD-C460-4DAD-B8EC-08AA66F8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FA02-972F-4BD3-8004-7EA97A16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19E0-7E91-420F-A1DF-19491DED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7D9-7831-4150-933C-FA31AD0A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04F6-D7AA-4897-AB21-80FB50F1618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CA06-074E-4C77-8C8F-91C0C185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8BD3-ADAC-400C-9083-F87A62DC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8237-B227-4430-A012-B7C44C07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4702-FBD3-4423-A8B6-47128F39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7B1A-FDBC-45AF-9C39-9F3E344B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04F6-D7AA-4897-AB21-80FB50F1618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C213-16AE-494C-B6EA-F9BFA7B0D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6F7C-7A89-44E6-AE4B-B8672F769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4EB2-D710-45FE-96CF-786FD7D7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statsGuy" TargetMode="External"/><Relationship Id="rId2" Type="http://schemas.openxmlformats.org/officeDocument/2006/relationships/hyperlink" Target="https://www.youtube.com/channel/UCLqEr-xV-ceHdXXXrTId5ig/video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91" y="235365"/>
            <a:ext cx="11242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Online Lectures </a:t>
            </a:r>
            <a:r>
              <a:rPr lang="en-US" sz="2000" b="1"/>
              <a:t>from </a:t>
            </a:r>
            <a:r>
              <a:rPr lang="en-US" sz="2000" b="1" smtClean="0"/>
              <a:t>Subsurface Modeling Course for </a:t>
            </a:r>
            <a:r>
              <a:rPr lang="en-US" sz="2000" b="1" dirty="0"/>
              <a:t>Geoscientists, Data Scientists and Engineers</a:t>
            </a:r>
            <a:r>
              <a:rPr lang="en-US" b="1" dirty="0"/>
              <a:t> </a:t>
            </a:r>
          </a:p>
          <a:p>
            <a:pPr algn="ctr"/>
            <a:r>
              <a:rPr lang="en-US" sz="1200" dirty="0"/>
              <a:t>Michael Pyrcz, University of Texas at Austin (@GeostatsGuy)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14790"/>
            <a:ext cx="12192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Motivation: </a:t>
            </a:r>
            <a:r>
              <a:rPr lang="en-US" sz="1400"/>
              <a:t>My </a:t>
            </a:r>
            <a:r>
              <a:rPr lang="en-US" sz="1400" b="1" smtClean="0"/>
              <a:t>Subsurface Modeling Course</a:t>
            </a:r>
            <a:r>
              <a:rPr lang="en-US" sz="1400" smtClean="0"/>
              <a:t> </a:t>
            </a:r>
            <a:r>
              <a:rPr lang="en-US" sz="1400" dirty="0"/>
              <a:t>(including data analytics</a:t>
            </a:r>
            <a:r>
              <a:rPr lang="en-US" sz="1400"/>
              <a:t>, </a:t>
            </a:r>
            <a:r>
              <a:rPr lang="en-US" sz="1400" smtClean="0"/>
              <a:t>statistics </a:t>
            </a:r>
            <a:r>
              <a:rPr lang="en-US" sz="1400" dirty="0"/>
              <a:t>and machine learning) class asked for the lectures to be recorded and posted for review.  Rather than record during the lecture with likely sound issues, including missing ½ the discussion, I spent the additional time to record my lectures from my office</a:t>
            </a:r>
            <a:r>
              <a:rPr lang="en-US" sz="1400"/>
              <a:t>. </a:t>
            </a:r>
            <a:r>
              <a:rPr lang="en-US" sz="1400" smtClean="0"/>
              <a:t>I </a:t>
            </a:r>
            <a:r>
              <a:rPr lang="en-US" sz="1400" dirty="0"/>
              <a:t>realized, if I was going to put the content online, I might as well broadcast </a:t>
            </a:r>
            <a:r>
              <a:rPr lang="en-US" sz="1400"/>
              <a:t>it </a:t>
            </a:r>
            <a:r>
              <a:rPr lang="en-US" sz="1400" smtClean="0"/>
              <a:t>widely. I </a:t>
            </a:r>
            <a:r>
              <a:rPr lang="en-US" sz="1400" dirty="0"/>
              <a:t>started the ‘GeostatsGuy Lectures’ channel on YouTube (</a:t>
            </a:r>
            <a:r>
              <a:rPr lang="en-US" sz="1400" dirty="0">
                <a:hlinkClick r:id="rId2"/>
              </a:rPr>
              <a:t>https://www.youtube.com/channel/UCLqEr-xV-ceHdXXXrTId5ig/videos</a:t>
            </a:r>
            <a:r>
              <a:rPr lang="en-US" sz="1400" dirty="0"/>
              <a:t>), posted the lectures as I recorded them. I supplemented these lectures with all the exercises and demonstrations materials posted on GitHub, user ‘GeostatsGuy’ (</a:t>
            </a:r>
            <a:r>
              <a:rPr lang="en-US" sz="1400" dirty="0">
                <a:hlinkClick r:id="rId3"/>
              </a:rPr>
              <a:t>https://github.com/GeostatsGuy</a:t>
            </a:r>
            <a:r>
              <a:rPr lang="en-US" sz="1400" dirty="0"/>
              <a:t>) so that anyone could follow along.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Result: </a:t>
            </a:r>
            <a:r>
              <a:rPr lang="en-US" sz="1400" dirty="0"/>
              <a:t>What was the result of making my lectures available? (1) Recording prior to the in class lecture </a:t>
            </a:r>
            <a:r>
              <a:rPr lang="en-US" sz="1400" b="1" dirty="0"/>
              <a:t>improved delivery</a:t>
            </a:r>
            <a:r>
              <a:rPr lang="en-US" sz="1400" dirty="0"/>
              <a:t>, (2) Feedback from worldwide expert peers and students </a:t>
            </a:r>
            <a:r>
              <a:rPr lang="en-US" sz="1400" b="1" dirty="0"/>
              <a:t>improved the course content</a:t>
            </a:r>
            <a:r>
              <a:rPr lang="en-US" sz="1400" dirty="0"/>
              <a:t>, (3) I had more time</a:t>
            </a:r>
            <a:r>
              <a:rPr lang="en-US" sz="1400" b="1" dirty="0"/>
              <a:t> </a:t>
            </a:r>
            <a:r>
              <a:rPr lang="en-US" sz="1400" dirty="0"/>
              <a:t>in class for </a:t>
            </a:r>
            <a:r>
              <a:rPr lang="en-US" sz="1400" b="1" dirty="0"/>
              <a:t>hands-on and demonstrations</a:t>
            </a:r>
            <a:r>
              <a:rPr lang="en-US" sz="1400" dirty="0"/>
              <a:t>, and (4) Current and previous students </a:t>
            </a:r>
            <a:r>
              <a:rPr lang="en-US" sz="1400" b="1" dirty="0"/>
              <a:t>appreciated this resource</a:t>
            </a:r>
            <a:r>
              <a:rPr lang="en-US" sz="1400" dirty="0"/>
              <a:t>.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234441" y="2776186"/>
            <a:ext cx="486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/>
              <a:t>Course </a:t>
            </a:r>
            <a:r>
              <a:rPr lang="en-US" sz="1400" b="1" dirty="0"/>
              <a:t>Lectures Recorded </a:t>
            </a:r>
            <a:r>
              <a:rPr lang="en-US" sz="1400" b="1"/>
              <a:t>in </a:t>
            </a:r>
            <a:r>
              <a:rPr lang="en-US" sz="1400" b="1" smtClean="0"/>
              <a:t>24</a:t>
            </a:r>
            <a:r>
              <a:rPr lang="en-US" sz="1400" b="1" smtClean="0"/>
              <a:t> Videos and Posted on YouTube </a:t>
            </a:r>
            <a:endParaRPr lang="en-US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18" y="3169328"/>
            <a:ext cx="6914890" cy="3385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560" y="3241963"/>
            <a:ext cx="4687170" cy="2125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712" y="41462"/>
            <a:ext cx="957131" cy="89826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49802" y="2770645"/>
            <a:ext cx="4190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mtClean="0"/>
              <a:t>Subsurface Modeling Workflows in Python on GitHub</a:t>
            </a:r>
            <a:r>
              <a:rPr lang="en-US" sz="1400" b="1" smtClean="0"/>
              <a:t> 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343560" y="5305839"/>
            <a:ext cx="4442568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smtClean="0"/>
              <a:t>Comments</a:t>
            </a:r>
          </a:p>
          <a:p>
            <a:pPr algn="just"/>
            <a:endParaRPr lang="en-US" sz="200"/>
          </a:p>
          <a:p>
            <a:pPr algn="just"/>
            <a:r>
              <a:rPr lang="en-US" sz="900" smtClean="0"/>
              <a:t>This is part of our effort to support professional development and student education to to meet the challenge of the digital transformation in our industry.  </a:t>
            </a:r>
          </a:p>
          <a:p>
            <a:pPr algn="just"/>
            <a:endParaRPr lang="en-US" sz="900"/>
          </a:p>
          <a:p>
            <a:pPr algn="just"/>
            <a:r>
              <a:rPr lang="en-US" sz="900" smtClean="0"/>
              <a:t>Interested in working with us, collaborate on research, support students and our DIRECT consortium on Subsurface Data Analytics and Machine Learning?  Contact: Michael for more information.</a:t>
            </a:r>
          </a:p>
          <a:p>
            <a:pPr algn="just"/>
            <a:endParaRPr lang="en-US" sz="900"/>
          </a:p>
          <a:p>
            <a:pPr algn="just"/>
            <a:r>
              <a:rPr lang="en-US" sz="900" smtClean="0"/>
              <a:t>Note: some of the lectures are common with the PGE 337: Introduction to Data Analytics and Geostatistics, that are also avaible on the YouTube channel.</a:t>
            </a:r>
            <a:endParaRPr lang="en-US" sz="900" smtClean="0"/>
          </a:p>
          <a:p>
            <a:pPr algn="ctr"/>
            <a:endParaRPr lang="en-US" sz="1050"/>
          </a:p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6311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328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Pyrcz, Michael</cp:lastModifiedBy>
  <cp:revision>40</cp:revision>
  <dcterms:created xsi:type="dcterms:W3CDTF">2017-10-07T03:12:22Z</dcterms:created>
  <dcterms:modified xsi:type="dcterms:W3CDTF">2019-05-16T14:36:59Z</dcterms:modified>
</cp:coreProperties>
</file>