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0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9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269E3-AD96-42F7-8130-FBE308D4F2E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F615C-105E-4C8C-A47E-E1C67AC7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9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59" y="2304493"/>
            <a:ext cx="3164872" cy="2873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89" y="2255187"/>
            <a:ext cx="3087985" cy="2873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273" y="2304493"/>
            <a:ext cx="3064735" cy="2873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8" y="1355594"/>
            <a:ext cx="8633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Emergent Features from Poisson Point Process </a:t>
            </a:r>
            <a:r>
              <a:rPr lang="en-US" dirty="0" smtClean="0"/>
              <a:t>Michael Pyrcz, University of Texas at Austin, @GeostatsGuy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9881" y="507907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78372" y="507907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7216" y="507907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1,000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5464" y="5351932"/>
            <a:ext cx="949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 the emergent texture and edge effects from Poisson point process with distance/radius ratio to power (=6) distance functions with random radii.  Color bar in MatPlotLib set to Plasma.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2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5</cp:revision>
  <dcterms:created xsi:type="dcterms:W3CDTF">2018-01-13T20:53:48Z</dcterms:created>
  <dcterms:modified xsi:type="dcterms:W3CDTF">2018-01-14T06:53:29Z</dcterms:modified>
</cp:coreProperties>
</file>