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-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.io/fNIT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02" y="90524"/>
            <a:ext cx="10815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Spatial Uncertainty Management</a:t>
            </a:r>
            <a:r>
              <a:rPr lang="en-US" sz="2000" dirty="0" smtClean="0"/>
              <a:t> in </a:t>
            </a:r>
            <a:r>
              <a:rPr lang="en-US" sz="2000" b="1" dirty="0" smtClean="0"/>
              <a:t>R </a:t>
            </a:r>
            <a:r>
              <a:rPr lang="en-US" sz="2000" dirty="0" smtClean="0"/>
              <a:t>for Geoscientists and Geo-engineers</a:t>
            </a:r>
            <a:r>
              <a:rPr lang="en-US" sz="2400" dirty="0" smtClean="0"/>
              <a:t> 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/>
              <a:t>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67044"/>
            <a:ext cx="12192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50" dirty="0" smtClean="0"/>
              <a:t>Spatial distributions of properties such as density, porosity, facies, mineral grade are heterogeneous</a:t>
            </a:r>
            <a:r>
              <a:rPr lang="en-US" sz="1550" dirty="0"/>
              <a:t> </a:t>
            </a:r>
            <a:r>
              <a:rPr lang="en-US" sz="1550" dirty="0" smtClean="0"/>
              <a:t>and sparsely sampled; therefore, they are uncertain.  </a:t>
            </a:r>
            <a:r>
              <a:rPr lang="en-US" sz="1550" b="1" dirty="0" smtClean="0"/>
              <a:t>Spatial uncertainty is represented through a suite of models</a:t>
            </a:r>
            <a:r>
              <a:rPr lang="en-US" sz="1550" dirty="0" smtClean="0"/>
              <a:t>. </a:t>
            </a:r>
            <a:r>
              <a:rPr lang="en-US" sz="1550" b="1" dirty="0" smtClean="0"/>
              <a:t>Post-processing</a:t>
            </a:r>
            <a:r>
              <a:rPr lang="en-US" sz="1550" dirty="0" smtClean="0"/>
              <a:t> is a set of methods to take a suite of spatial models and to summarize to support decision making. </a:t>
            </a:r>
            <a:r>
              <a:rPr lang="en-US" sz="1550" dirty="0" smtClean="0"/>
              <a:t>This </a:t>
            </a:r>
            <a:r>
              <a:rPr lang="en-US" sz="1550" b="1" dirty="0" smtClean="0"/>
              <a:t>tutorial </a:t>
            </a:r>
            <a:r>
              <a:rPr lang="en-US" sz="1550" b="1" dirty="0" smtClean="0"/>
              <a:t>in </a:t>
            </a:r>
            <a:r>
              <a:rPr lang="en-US" sz="1550" b="1" dirty="0" smtClean="0"/>
              <a:t>R </a:t>
            </a:r>
            <a:r>
              <a:rPr lang="en-US" sz="1550" dirty="0" smtClean="0"/>
              <a:t>builds an uncertainty model with scenarios and realizations and then produces local e-type, standard deviation, P10 and P90 models. Suggestions are provided on their use in decision making.  Find it here on GitHub </a:t>
            </a:r>
            <a:r>
              <a:rPr lang="en-US" sz="1550" dirty="0" smtClean="0">
                <a:hlinkClick r:id="rId2"/>
              </a:rPr>
              <a:t>https</a:t>
            </a:r>
            <a:r>
              <a:rPr lang="en-US" sz="1550" dirty="0">
                <a:hlinkClick r:id="rId2"/>
              </a:rPr>
              <a:t>://</a:t>
            </a:r>
            <a:r>
              <a:rPr lang="en-US" sz="1550" dirty="0" smtClean="0">
                <a:hlinkClick r:id="rId2"/>
              </a:rPr>
              <a:t>git.io/fNITF</a:t>
            </a:r>
            <a:r>
              <a:rPr lang="en-US" sz="155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46123" y="2399733"/>
            <a:ext cx="4840334" cy="4082811"/>
            <a:chOff x="7403745" y="2399733"/>
            <a:chExt cx="4499581" cy="379538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r="212"/>
            <a:stretch/>
          </p:blipFill>
          <p:spPr>
            <a:xfrm>
              <a:off x="7403745" y="2442270"/>
              <a:ext cx="4499581" cy="375285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8083834" y="2408046"/>
              <a:ext cx="962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local e-type 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95749" y="2399733"/>
              <a:ext cx="1755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local standard deviation </a:t>
              </a:r>
              <a:endParaRPr 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15834" y="4380933"/>
              <a:ext cx="75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local P90</a:t>
              </a:r>
              <a:endParaRPr 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29834" y="4380933"/>
              <a:ext cx="757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local P10</a:t>
              </a:r>
              <a:endParaRPr lang="en-US" sz="12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96876" y="2432446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Scenario 1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81289" y="3482620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Scenario 2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75275" y="4379364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Scenario 3</a:t>
            </a:r>
            <a:endParaRPr lang="en-US" sz="12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1977195" y="2075796"/>
            <a:ext cx="217579" cy="4499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46" y="2354518"/>
            <a:ext cx="3363839" cy="2587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02" y="4951205"/>
            <a:ext cx="3766214" cy="274125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3002" y="2287651"/>
            <a:ext cx="3707478" cy="66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2690" y="2006602"/>
            <a:ext cx="372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Uncertainty Model – Scenarios and Realizations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003792" y="2006820"/>
            <a:ext cx="353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Post-processing for Summarizing Uncertainty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3784" y="2009372"/>
            <a:ext cx="2141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Functions and Workflow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591" y="2516412"/>
            <a:ext cx="2015663" cy="1608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210" y="3530716"/>
            <a:ext cx="2021557" cy="1632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4616" y="4443400"/>
            <a:ext cx="2015663" cy="1614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161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43</cp:revision>
  <dcterms:created xsi:type="dcterms:W3CDTF">2017-10-07T03:12:22Z</dcterms:created>
  <dcterms:modified xsi:type="dcterms:W3CDTF">2018-07-11T16:32:43Z</dcterms:modified>
</cp:coreProperties>
</file>