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633" autoAdjust="0"/>
    <p:restoredTop sz="94660"/>
  </p:normalViewPr>
  <p:slideViewPr>
    <p:cSldViewPr snapToGrid="0">
      <p:cViewPr>
        <p:scale>
          <a:sx n="120" d="100"/>
          <a:sy n="120" d="100"/>
        </p:scale>
        <p:origin x="12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yrcz, Michael" userId="0efd8a38-3f8e-46fd-9886-7800c0196e80" providerId="ADAL" clId="{8FB79DBA-B6C5-40EF-B5CE-CAD5CB556386}"/>
    <pc:docChg chg="undo custSel modSld">
      <pc:chgData name="Pyrcz, Michael" userId="0efd8a38-3f8e-46fd-9886-7800c0196e80" providerId="ADAL" clId="{8FB79DBA-B6C5-40EF-B5CE-CAD5CB556386}" dt="2018-01-16T18:19:10.947" v="7381" actId="20577"/>
      <pc:docMkLst>
        <pc:docMk/>
      </pc:docMkLst>
      <pc:sldChg chg="addSp delSp modSp">
        <pc:chgData name="Pyrcz, Michael" userId="0efd8a38-3f8e-46fd-9886-7800c0196e80" providerId="ADAL" clId="{8FB79DBA-B6C5-40EF-B5CE-CAD5CB556386}" dt="2018-01-16T18:19:10.947" v="7381" actId="20577"/>
        <pc:sldMkLst>
          <pc:docMk/>
          <pc:sldMk cId="3713938360" sldId="256"/>
        </pc:sldMkLst>
        <pc:spChg chg="add mod">
          <ac:chgData name="Pyrcz, Michael" userId="0efd8a38-3f8e-46fd-9886-7800c0196e80" providerId="ADAL" clId="{8FB79DBA-B6C5-40EF-B5CE-CAD5CB556386}" dt="2018-01-16T16:42:13.925" v="1346" actId="1076"/>
          <ac:spMkLst>
            <pc:docMk/>
            <pc:sldMk cId="3713938360" sldId="256"/>
            <ac:spMk id="5" creationId="{D7EC2D3E-5D3C-42B5-B84E-C1EDB2C98B93}"/>
          </ac:spMkLst>
        </pc:spChg>
        <pc:spChg chg="mod">
          <ac:chgData name="Pyrcz, Michael" userId="0efd8a38-3f8e-46fd-9886-7800c0196e80" providerId="ADAL" clId="{8FB79DBA-B6C5-40EF-B5CE-CAD5CB556386}" dt="2018-01-16T17:45:43.964" v="5914" actId="1038"/>
          <ac:spMkLst>
            <pc:docMk/>
            <pc:sldMk cId="3713938360" sldId="256"/>
            <ac:spMk id="7" creationId="{00000000-0000-0000-0000-000000000000}"/>
          </ac:spMkLst>
        </pc:spChg>
        <pc:spChg chg="add del mod">
          <ac:chgData name="Pyrcz, Michael" userId="0efd8a38-3f8e-46fd-9886-7800c0196e80" providerId="ADAL" clId="{8FB79DBA-B6C5-40EF-B5CE-CAD5CB556386}" dt="2018-01-16T17:33:06.837" v="5177" actId="1076"/>
          <ac:spMkLst>
            <pc:docMk/>
            <pc:sldMk cId="3713938360" sldId="256"/>
            <ac:spMk id="9" creationId="{00000000-0000-0000-0000-000000000000}"/>
          </ac:spMkLst>
        </pc:spChg>
        <pc:spChg chg="mod">
          <ac:chgData name="Pyrcz, Michael" userId="0efd8a38-3f8e-46fd-9886-7800c0196e80" providerId="ADAL" clId="{8FB79DBA-B6C5-40EF-B5CE-CAD5CB556386}" dt="2018-01-16T18:10:32.732" v="7009" actId="113"/>
          <ac:spMkLst>
            <pc:docMk/>
            <pc:sldMk cId="3713938360" sldId="256"/>
            <ac:spMk id="10" creationId="{00000000-0000-0000-0000-000000000000}"/>
          </ac:spMkLst>
        </pc:spChg>
        <pc:spChg chg="del">
          <ac:chgData name="Pyrcz, Michael" userId="0efd8a38-3f8e-46fd-9886-7800c0196e80" providerId="ADAL" clId="{8FB79DBA-B6C5-40EF-B5CE-CAD5CB556386}" dt="2018-01-16T16:30:31.987" v="91" actId="478"/>
          <ac:spMkLst>
            <pc:docMk/>
            <pc:sldMk cId="3713938360" sldId="256"/>
            <ac:spMk id="26" creationId="{00000000-0000-0000-0000-000000000000}"/>
          </ac:spMkLst>
        </pc:spChg>
        <pc:spChg chg="del">
          <ac:chgData name="Pyrcz, Michael" userId="0efd8a38-3f8e-46fd-9886-7800c0196e80" providerId="ADAL" clId="{8FB79DBA-B6C5-40EF-B5CE-CAD5CB556386}" dt="2018-01-16T16:30:31.987" v="91" actId="478"/>
          <ac:spMkLst>
            <pc:docMk/>
            <pc:sldMk cId="3713938360" sldId="256"/>
            <ac:spMk id="27" creationId="{00000000-0000-0000-0000-000000000000}"/>
          </ac:spMkLst>
        </pc:spChg>
        <pc:spChg chg="mod topLvl">
          <ac:chgData name="Pyrcz, Michael" userId="0efd8a38-3f8e-46fd-9886-7800c0196e80" providerId="ADAL" clId="{8FB79DBA-B6C5-40EF-B5CE-CAD5CB556386}" dt="2018-01-16T16:43:13.932" v="1362" actId="165"/>
          <ac:spMkLst>
            <pc:docMk/>
            <pc:sldMk cId="3713938360" sldId="256"/>
            <ac:spMk id="35" creationId="{00000000-0000-0000-0000-000000000000}"/>
          </ac:spMkLst>
        </pc:spChg>
        <pc:spChg chg="mod topLvl">
          <ac:chgData name="Pyrcz, Michael" userId="0efd8a38-3f8e-46fd-9886-7800c0196e80" providerId="ADAL" clId="{8FB79DBA-B6C5-40EF-B5CE-CAD5CB556386}" dt="2018-01-16T16:43:37.144" v="1395" actId="1036"/>
          <ac:spMkLst>
            <pc:docMk/>
            <pc:sldMk cId="3713938360" sldId="256"/>
            <ac:spMk id="37" creationId="{00000000-0000-0000-0000-000000000000}"/>
          </ac:spMkLst>
        </pc:spChg>
        <pc:spChg chg="mod topLvl">
          <ac:chgData name="Pyrcz, Michael" userId="0efd8a38-3f8e-46fd-9886-7800c0196e80" providerId="ADAL" clId="{8FB79DBA-B6C5-40EF-B5CE-CAD5CB556386}" dt="2018-01-16T16:43:13.932" v="1362" actId="165"/>
          <ac:spMkLst>
            <pc:docMk/>
            <pc:sldMk cId="3713938360" sldId="256"/>
            <ac:spMk id="38" creationId="{00000000-0000-0000-0000-000000000000}"/>
          </ac:spMkLst>
        </pc:spChg>
        <pc:spChg chg="mod topLvl">
          <ac:chgData name="Pyrcz, Michael" userId="0efd8a38-3f8e-46fd-9886-7800c0196e80" providerId="ADAL" clId="{8FB79DBA-B6C5-40EF-B5CE-CAD5CB556386}" dt="2018-01-16T16:44:26.108" v="1432" actId="1037"/>
          <ac:spMkLst>
            <pc:docMk/>
            <pc:sldMk cId="3713938360" sldId="256"/>
            <ac:spMk id="39" creationId="{00000000-0000-0000-0000-000000000000}"/>
          </ac:spMkLst>
        </pc:spChg>
        <pc:spChg chg="mod topLvl">
          <ac:chgData name="Pyrcz, Michael" userId="0efd8a38-3f8e-46fd-9886-7800c0196e80" providerId="ADAL" clId="{8FB79DBA-B6C5-40EF-B5CE-CAD5CB556386}" dt="2018-01-16T16:43:47.022" v="1407" actId="1036"/>
          <ac:spMkLst>
            <pc:docMk/>
            <pc:sldMk cId="3713938360" sldId="256"/>
            <ac:spMk id="40" creationId="{00000000-0000-0000-0000-000000000000}"/>
          </ac:spMkLst>
        </pc:spChg>
        <pc:spChg chg="mod topLvl">
          <ac:chgData name="Pyrcz, Michael" userId="0efd8a38-3f8e-46fd-9886-7800c0196e80" providerId="ADAL" clId="{8FB79DBA-B6C5-40EF-B5CE-CAD5CB556386}" dt="2018-01-16T16:43:13.932" v="1362" actId="165"/>
          <ac:spMkLst>
            <pc:docMk/>
            <pc:sldMk cId="3713938360" sldId="256"/>
            <ac:spMk id="41" creationId="{00000000-0000-0000-0000-000000000000}"/>
          </ac:spMkLst>
        </pc:spChg>
        <pc:spChg chg="mod topLvl">
          <ac:chgData name="Pyrcz, Michael" userId="0efd8a38-3f8e-46fd-9886-7800c0196e80" providerId="ADAL" clId="{8FB79DBA-B6C5-40EF-B5CE-CAD5CB556386}" dt="2018-01-16T16:43:13.932" v="1362" actId="165"/>
          <ac:spMkLst>
            <pc:docMk/>
            <pc:sldMk cId="3713938360" sldId="256"/>
            <ac:spMk id="42" creationId="{00000000-0000-0000-0000-000000000000}"/>
          </ac:spMkLst>
        </pc:spChg>
        <pc:spChg chg="mod topLvl">
          <ac:chgData name="Pyrcz, Michael" userId="0efd8a38-3f8e-46fd-9886-7800c0196e80" providerId="ADAL" clId="{8FB79DBA-B6C5-40EF-B5CE-CAD5CB556386}" dt="2018-01-16T16:43:13.932" v="1362" actId="165"/>
          <ac:spMkLst>
            <pc:docMk/>
            <pc:sldMk cId="3713938360" sldId="256"/>
            <ac:spMk id="43" creationId="{00000000-0000-0000-0000-000000000000}"/>
          </ac:spMkLst>
        </pc:spChg>
        <pc:spChg chg="mod">
          <ac:chgData name="Pyrcz, Michael" userId="0efd8a38-3f8e-46fd-9886-7800c0196e80" providerId="ADAL" clId="{8FB79DBA-B6C5-40EF-B5CE-CAD5CB556386}" dt="2018-01-16T16:46:45.056" v="1543"/>
          <ac:spMkLst>
            <pc:docMk/>
            <pc:sldMk cId="3713938360" sldId="256"/>
            <ac:spMk id="45" creationId="{00000000-0000-0000-0000-000000000000}"/>
          </ac:spMkLst>
        </pc:spChg>
        <pc:spChg chg="add mod">
          <ac:chgData name="Pyrcz, Michael" userId="0efd8a38-3f8e-46fd-9886-7800c0196e80" providerId="ADAL" clId="{8FB79DBA-B6C5-40EF-B5CE-CAD5CB556386}" dt="2018-01-16T16:45:26.690" v="1440" actId="20577"/>
          <ac:spMkLst>
            <pc:docMk/>
            <pc:sldMk cId="3713938360" sldId="256"/>
            <ac:spMk id="46" creationId="{3E8C6E5E-CF40-49D9-BE1A-B9183B300592}"/>
          </ac:spMkLst>
        </pc:spChg>
        <pc:spChg chg="mod">
          <ac:chgData name="Pyrcz, Michael" userId="0efd8a38-3f8e-46fd-9886-7800c0196e80" providerId="ADAL" clId="{8FB79DBA-B6C5-40EF-B5CE-CAD5CB556386}" dt="2018-01-16T17:51:32.035" v="6159" actId="20577"/>
          <ac:spMkLst>
            <pc:docMk/>
            <pc:sldMk cId="3713938360" sldId="256"/>
            <ac:spMk id="50" creationId="{00000000-0000-0000-0000-000000000000}"/>
          </ac:spMkLst>
        </pc:spChg>
        <pc:spChg chg="mod">
          <ac:chgData name="Pyrcz, Michael" userId="0efd8a38-3f8e-46fd-9886-7800c0196e80" providerId="ADAL" clId="{8FB79DBA-B6C5-40EF-B5CE-CAD5CB556386}" dt="2018-01-16T16:40:10.943" v="1297" actId="1076"/>
          <ac:spMkLst>
            <pc:docMk/>
            <pc:sldMk cId="3713938360" sldId="256"/>
            <ac:spMk id="51" creationId="{00000000-0000-0000-0000-000000000000}"/>
          </ac:spMkLst>
        </pc:spChg>
        <pc:spChg chg="mod">
          <ac:chgData name="Pyrcz, Michael" userId="0efd8a38-3f8e-46fd-9886-7800c0196e80" providerId="ADAL" clId="{8FB79DBA-B6C5-40EF-B5CE-CAD5CB556386}" dt="2018-01-16T18:16:21.445" v="7319" actId="20577"/>
          <ac:spMkLst>
            <pc:docMk/>
            <pc:sldMk cId="3713938360" sldId="256"/>
            <ac:spMk id="52" creationId="{00000000-0000-0000-0000-000000000000}"/>
          </ac:spMkLst>
        </pc:spChg>
        <pc:spChg chg="mod">
          <ac:chgData name="Pyrcz, Michael" userId="0efd8a38-3f8e-46fd-9886-7800c0196e80" providerId="ADAL" clId="{8FB79DBA-B6C5-40EF-B5CE-CAD5CB556386}" dt="2018-01-16T18:19:10.947" v="7381" actId="20577"/>
          <ac:spMkLst>
            <pc:docMk/>
            <pc:sldMk cId="3713938360" sldId="256"/>
            <ac:spMk id="53" creationId="{00000000-0000-0000-0000-000000000000}"/>
          </ac:spMkLst>
        </pc:spChg>
        <pc:spChg chg="del mod">
          <ac:chgData name="Pyrcz, Michael" userId="0efd8a38-3f8e-46fd-9886-7800c0196e80" providerId="ADAL" clId="{8FB79DBA-B6C5-40EF-B5CE-CAD5CB556386}" dt="2018-01-16T17:48:35.968" v="6022" actId="478"/>
          <ac:spMkLst>
            <pc:docMk/>
            <pc:sldMk cId="3713938360" sldId="256"/>
            <ac:spMk id="55" creationId="{00000000-0000-0000-0000-000000000000}"/>
          </ac:spMkLst>
        </pc:spChg>
        <pc:spChg chg="del">
          <ac:chgData name="Pyrcz, Michael" userId="0efd8a38-3f8e-46fd-9886-7800c0196e80" providerId="ADAL" clId="{8FB79DBA-B6C5-40EF-B5CE-CAD5CB556386}" dt="2018-01-16T16:30:31.987" v="91" actId="478"/>
          <ac:spMkLst>
            <pc:docMk/>
            <pc:sldMk cId="3713938360" sldId="256"/>
            <ac:spMk id="58" creationId="{00000000-0000-0000-0000-000000000000}"/>
          </ac:spMkLst>
        </pc:spChg>
        <pc:spChg chg="add mod">
          <ac:chgData name="Pyrcz, Michael" userId="0efd8a38-3f8e-46fd-9886-7800c0196e80" providerId="ADAL" clId="{8FB79DBA-B6C5-40EF-B5CE-CAD5CB556386}" dt="2018-01-16T17:43:19.956" v="5697" actId="1076"/>
          <ac:spMkLst>
            <pc:docMk/>
            <pc:sldMk cId="3713938360" sldId="256"/>
            <ac:spMk id="69" creationId="{BDC2C51B-0336-4455-9052-57D768E1E795}"/>
          </ac:spMkLst>
        </pc:spChg>
        <pc:spChg chg="add mod">
          <ac:chgData name="Pyrcz, Michael" userId="0efd8a38-3f8e-46fd-9886-7800c0196e80" providerId="ADAL" clId="{8FB79DBA-B6C5-40EF-B5CE-CAD5CB556386}" dt="2018-01-16T17:57:14.891" v="6415" actId="1037"/>
          <ac:spMkLst>
            <pc:docMk/>
            <pc:sldMk cId="3713938360" sldId="256"/>
            <ac:spMk id="70" creationId="{65F5B446-03A5-49AA-B539-E65E6D77B430}"/>
          </ac:spMkLst>
        </pc:spChg>
        <pc:spChg chg="add mod">
          <ac:chgData name="Pyrcz, Michael" userId="0efd8a38-3f8e-46fd-9886-7800c0196e80" providerId="ADAL" clId="{8FB79DBA-B6C5-40EF-B5CE-CAD5CB556386}" dt="2018-01-16T17:57:09.378" v="6396" actId="1038"/>
          <ac:spMkLst>
            <pc:docMk/>
            <pc:sldMk cId="3713938360" sldId="256"/>
            <ac:spMk id="71" creationId="{ED09EBE5-63B8-4B8E-9B51-CEE88F272EDA}"/>
          </ac:spMkLst>
        </pc:spChg>
        <pc:spChg chg="add mod">
          <ac:chgData name="Pyrcz, Michael" userId="0efd8a38-3f8e-46fd-9886-7800c0196e80" providerId="ADAL" clId="{8FB79DBA-B6C5-40EF-B5CE-CAD5CB556386}" dt="2018-01-16T17:57:09.378" v="6396" actId="1038"/>
          <ac:spMkLst>
            <pc:docMk/>
            <pc:sldMk cId="3713938360" sldId="256"/>
            <ac:spMk id="72" creationId="{90730A80-682E-42BA-97D9-FE5F6462B6CF}"/>
          </ac:spMkLst>
        </pc:spChg>
        <pc:spChg chg="add mod">
          <ac:chgData name="Pyrcz, Michael" userId="0efd8a38-3f8e-46fd-9886-7800c0196e80" providerId="ADAL" clId="{8FB79DBA-B6C5-40EF-B5CE-CAD5CB556386}" dt="2018-01-16T17:57:09.378" v="6396" actId="1038"/>
          <ac:spMkLst>
            <pc:docMk/>
            <pc:sldMk cId="3713938360" sldId="256"/>
            <ac:spMk id="81" creationId="{D8DD9646-A5F0-4136-90E8-CB9B0CD95080}"/>
          </ac:spMkLst>
        </pc:spChg>
        <pc:spChg chg="add mod">
          <ac:chgData name="Pyrcz, Michael" userId="0efd8a38-3f8e-46fd-9886-7800c0196e80" providerId="ADAL" clId="{8FB79DBA-B6C5-40EF-B5CE-CAD5CB556386}" dt="2018-01-16T17:57:09.378" v="6396" actId="1038"/>
          <ac:spMkLst>
            <pc:docMk/>
            <pc:sldMk cId="3713938360" sldId="256"/>
            <ac:spMk id="82" creationId="{D3A20F81-D632-416F-843A-E6F8BB99B4EE}"/>
          </ac:spMkLst>
        </pc:spChg>
        <pc:spChg chg="add mod">
          <ac:chgData name="Pyrcz, Michael" userId="0efd8a38-3f8e-46fd-9886-7800c0196e80" providerId="ADAL" clId="{8FB79DBA-B6C5-40EF-B5CE-CAD5CB556386}" dt="2018-01-16T17:56:04.055" v="6355" actId="1582"/>
          <ac:spMkLst>
            <pc:docMk/>
            <pc:sldMk cId="3713938360" sldId="256"/>
            <ac:spMk id="83" creationId="{B7B310D8-22C6-4B40-8C55-C28430B9A9EF}"/>
          </ac:spMkLst>
        </pc:spChg>
        <pc:spChg chg="add mod">
          <ac:chgData name="Pyrcz, Michael" userId="0efd8a38-3f8e-46fd-9886-7800c0196e80" providerId="ADAL" clId="{8FB79DBA-B6C5-40EF-B5CE-CAD5CB556386}" dt="2018-01-16T17:56:04.055" v="6355" actId="1582"/>
          <ac:spMkLst>
            <pc:docMk/>
            <pc:sldMk cId="3713938360" sldId="256"/>
            <ac:spMk id="84" creationId="{0AD0853E-8D3A-48AF-9DD6-27420F800516}"/>
          </ac:spMkLst>
        </pc:spChg>
        <pc:spChg chg="add mod">
          <ac:chgData name="Pyrcz, Michael" userId="0efd8a38-3f8e-46fd-9886-7800c0196e80" providerId="ADAL" clId="{8FB79DBA-B6C5-40EF-B5CE-CAD5CB556386}" dt="2018-01-16T17:56:04.055" v="6355" actId="1582"/>
          <ac:spMkLst>
            <pc:docMk/>
            <pc:sldMk cId="3713938360" sldId="256"/>
            <ac:spMk id="85" creationId="{5A03F645-EE7B-4455-BBF9-CA73CC4FB82E}"/>
          </ac:spMkLst>
        </pc:spChg>
        <pc:spChg chg="add mod">
          <ac:chgData name="Pyrcz, Michael" userId="0efd8a38-3f8e-46fd-9886-7800c0196e80" providerId="ADAL" clId="{8FB79DBA-B6C5-40EF-B5CE-CAD5CB556386}" dt="2018-01-16T17:57:35.635" v="6462" actId="1035"/>
          <ac:spMkLst>
            <pc:docMk/>
            <pc:sldMk cId="3713938360" sldId="256"/>
            <ac:spMk id="87" creationId="{CD50BF3C-0F6B-4F76-A0BA-4472367BE8C1}"/>
          </ac:spMkLst>
        </pc:spChg>
        <pc:spChg chg="add mod">
          <ac:chgData name="Pyrcz, Michael" userId="0efd8a38-3f8e-46fd-9886-7800c0196e80" providerId="ADAL" clId="{8FB79DBA-B6C5-40EF-B5CE-CAD5CB556386}" dt="2018-01-16T17:57:58.728" v="6512" actId="20577"/>
          <ac:spMkLst>
            <pc:docMk/>
            <pc:sldMk cId="3713938360" sldId="256"/>
            <ac:spMk id="88" creationId="{B7366627-14A1-46F7-98E6-CD7277A4BCF2}"/>
          </ac:spMkLst>
        </pc:spChg>
        <pc:spChg chg="add mod">
          <ac:chgData name="Pyrcz, Michael" userId="0efd8a38-3f8e-46fd-9886-7800c0196e80" providerId="ADAL" clId="{8FB79DBA-B6C5-40EF-B5CE-CAD5CB556386}" dt="2018-01-16T17:59:06.988" v="6517" actId="164"/>
          <ac:spMkLst>
            <pc:docMk/>
            <pc:sldMk cId="3713938360" sldId="256"/>
            <ac:spMk id="89" creationId="{51B21735-5A6B-4A1A-B26D-D87E6E9E422A}"/>
          </ac:spMkLst>
        </pc:spChg>
        <pc:spChg chg="add mod">
          <ac:chgData name="Pyrcz, Michael" userId="0efd8a38-3f8e-46fd-9886-7800c0196e80" providerId="ADAL" clId="{8FB79DBA-B6C5-40EF-B5CE-CAD5CB556386}" dt="2018-01-16T18:16:03.542" v="7306" actId="1035"/>
          <ac:spMkLst>
            <pc:docMk/>
            <pc:sldMk cId="3713938360" sldId="256"/>
            <ac:spMk id="104" creationId="{93293DAD-E1E2-417C-843B-BE7F9CDC1DB9}"/>
          </ac:spMkLst>
        </pc:spChg>
        <pc:spChg chg="add mod">
          <ac:chgData name="Pyrcz, Michael" userId="0efd8a38-3f8e-46fd-9886-7800c0196e80" providerId="ADAL" clId="{8FB79DBA-B6C5-40EF-B5CE-CAD5CB556386}" dt="2018-01-16T18:16:03.542" v="7306" actId="1035"/>
          <ac:spMkLst>
            <pc:docMk/>
            <pc:sldMk cId="3713938360" sldId="256"/>
            <ac:spMk id="105" creationId="{20E6DF3D-09FC-481B-B190-4888A86416B0}"/>
          </ac:spMkLst>
        </pc:spChg>
        <pc:spChg chg="add mod">
          <ac:chgData name="Pyrcz, Michael" userId="0efd8a38-3f8e-46fd-9886-7800c0196e80" providerId="ADAL" clId="{8FB79DBA-B6C5-40EF-B5CE-CAD5CB556386}" dt="2018-01-16T18:16:03.542" v="7306" actId="1035"/>
          <ac:spMkLst>
            <pc:docMk/>
            <pc:sldMk cId="3713938360" sldId="256"/>
            <ac:spMk id="106" creationId="{846F8548-D6CD-4400-80B3-8C25C3DDE46E}"/>
          </ac:spMkLst>
        </pc:spChg>
        <pc:spChg chg="add mod">
          <ac:chgData name="Pyrcz, Michael" userId="0efd8a38-3f8e-46fd-9886-7800c0196e80" providerId="ADAL" clId="{8FB79DBA-B6C5-40EF-B5CE-CAD5CB556386}" dt="2018-01-16T18:16:03.542" v="7306" actId="1035"/>
          <ac:spMkLst>
            <pc:docMk/>
            <pc:sldMk cId="3713938360" sldId="256"/>
            <ac:spMk id="107" creationId="{AAE02359-E291-4881-B1EC-04FB250FF7AE}"/>
          </ac:spMkLst>
        </pc:spChg>
        <pc:spChg chg="add mod">
          <ac:chgData name="Pyrcz, Michael" userId="0efd8a38-3f8e-46fd-9886-7800c0196e80" providerId="ADAL" clId="{8FB79DBA-B6C5-40EF-B5CE-CAD5CB556386}" dt="2018-01-16T18:16:03.542" v="7306" actId="1035"/>
          <ac:spMkLst>
            <pc:docMk/>
            <pc:sldMk cId="3713938360" sldId="256"/>
            <ac:spMk id="108" creationId="{FABCA9CB-27E9-460A-A3D7-E03EE225811B}"/>
          </ac:spMkLst>
        </pc:spChg>
        <pc:spChg chg="add mod">
          <ac:chgData name="Pyrcz, Michael" userId="0efd8a38-3f8e-46fd-9886-7800c0196e80" providerId="ADAL" clId="{8FB79DBA-B6C5-40EF-B5CE-CAD5CB556386}" dt="2018-01-16T18:16:03.542" v="7306" actId="1035"/>
          <ac:spMkLst>
            <pc:docMk/>
            <pc:sldMk cId="3713938360" sldId="256"/>
            <ac:spMk id="109" creationId="{9D59244F-9A08-486B-9FA1-94F1BF19CA49}"/>
          </ac:spMkLst>
        </pc:spChg>
        <pc:spChg chg="add del mod">
          <ac:chgData name="Pyrcz, Michael" userId="0efd8a38-3f8e-46fd-9886-7800c0196e80" providerId="ADAL" clId="{8FB79DBA-B6C5-40EF-B5CE-CAD5CB556386}" dt="2018-01-16T18:03:52.026" v="6758" actId="478"/>
          <ac:spMkLst>
            <pc:docMk/>
            <pc:sldMk cId="3713938360" sldId="256"/>
            <ac:spMk id="110" creationId="{F9E6A4E3-E270-4222-9C0C-8345E13CDF70}"/>
          </ac:spMkLst>
        </pc:spChg>
        <pc:spChg chg="add mod">
          <ac:chgData name="Pyrcz, Michael" userId="0efd8a38-3f8e-46fd-9886-7800c0196e80" providerId="ADAL" clId="{8FB79DBA-B6C5-40EF-B5CE-CAD5CB556386}" dt="2018-01-16T18:16:03.542" v="7306" actId="1035"/>
          <ac:spMkLst>
            <pc:docMk/>
            <pc:sldMk cId="3713938360" sldId="256"/>
            <ac:spMk id="111" creationId="{923D9851-DC39-456D-B986-8DF11C5F3E2D}"/>
          </ac:spMkLst>
        </pc:spChg>
        <pc:spChg chg="add mod">
          <ac:chgData name="Pyrcz, Michael" userId="0efd8a38-3f8e-46fd-9886-7800c0196e80" providerId="ADAL" clId="{8FB79DBA-B6C5-40EF-B5CE-CAD5CB556386}" dt="2018-01-16T18:16:03.542" v="7306" actId="1035"/>
          <ac:spMkLst>
            <pc:docMk/>
            <pc:sldMk cId="3713938360" sldId="256"/>
            <ac:spMk id="112" creationId="{B5410BDB-BA48-4363-A637-91CADA9C28B4}"/>
          </ac:spMkLst>
        </pc:spChg>
        <pc:grpChg chg="del">
          <ac:chgData name="Pyrcz, Michael" userId="0efd8a38-3f8e-46fd-9886-7800c0196e80" providerId="ADAL" clId="{8FB79DBA-B6C5-40EF-B5CE-CAD5CB556386}" dt="2018-01-16T16:30:31.987" v="91" actId="478"/>
          <ac:grpSpMkLst>
            <pc:docMk/>
            <pc:sldMk cId="3713938360" sldId="256"/>
            <ac:grpSpMk id="23" creationId="{00000000-0000-0000-0000-000000000000}"/>
          </ac:grpSpMkLst>
        </pc:grpChg>
        <pc:grpChg chg="del mod">
          <ac:chgData name="Pyrcz, Michael" userId="0efd8a38-3f8e-46fd-9886-7800c0196e80" providerId="ADAL" clId="{8FB79DBA-B6C5-40EF-B5CE-CAD5CB556386}" dt="2018-01-16T16:43:13.932" v="1362" actId="165"/>
          <ac:grpSpMkLst>
            <pc:docMk/>
            <pc:sldMk cId="3713938360" sldId="256"/>
            <ac:grpSpMk id="44" creationId="{00000000-0000-0000-0000-000000000000}"/>
          </ac:grpSpMkLst>
        </pc:grpChg>
        <pc:grpChg chg="add mod">
          <ac:chgData name="Pyrcz, Michael" userId="0efd8a38-3f8e-46fd-9886-7800c0196e80" providerId="ADAL" clId="{8FB79DBA-B6C5-40EF-B5CE-CAD5CB556386}" dt="2018-01-16T17:57:09.378" v="6396" actId="1038"/>
          <ac:grpSpMkLst>
            <pc:docMk/>
            <pc:sldMk cId="3713938360" sldId="256"/>
            <ac:grpSpMk id="86" creationId="{429E4EBB-7328-48A5-AD19-9A338E92EADD}"/>
          </ac:grpSpMkLst>
        </pc:grpChg>
        <pc:grpChg chg="add mod">
          <ac:chgData name="Pyrcz, Michael" userId="0efd8a38-3f8e-46fd-9886-7800c0196e80" providerId="ADAL" clId="{8FB79DBA-B6C5-40EF-B5CE-CAD5CB556386}" dt="2018-01-16T18:16:03.542" v="7306" actId="1035"/>
          <ac:grpSpMkLst>
            <pc:docMk/>
            <pc:sldMk cId="3713938360" sldId="256"/>
            <ac:grpSpMk id="91" creationId="{16CBEFF7-F6DA-4FA6-9AC8-156068551643}"/>
          </ac:grpSpMkLst>
        </pc:grpChg>
        <pc:grpChg chg="add mod">
          <ac:chgData name="Pyrcz, Michael" userId="0efd8a38-3f8e-46fd-9886-7800c0196e80" providerId="ADAL" clId="{8FB79DBA-B6C5-40EF-B5CE-CAD5CB556386}" dt="2018-01-16T18:16:03.542" v="7306" actId="1035"/>
          <ac:grpSpMkLst>
            <pc:docMk/>
            <pc:sldMk cId="3713938360" sldId="256"/>
            <ac:grpSpMk id="92" creationId="{D34D1AAD-2641-4D82-AB60-BB630FCF15B9}"/>
          </ac:grpSpMkLst>
        </pc:grpChg>
        <pc:grpChg chg="add del mod">
          <ac:chgData name="Pyrcz, Michael" userId="0efd8a38-3f8e-46fd-9886-7800c0196e80" providerId="ADAL" clId="{8FB79DBA-B6C5-40EF-B5CE-CAD5CB556386}" dt="2018-01-16T17:59:28.235" v="6527" actId="478"/>
          <ac:grpSpMkLst>
            <pc:docMk/>
            <pc:sldMk cId="3713938360" sldId="256"/>
            <ac:grpSpMk id="95" creationId="{DA92D832-A3EF-44C3-A51C-8586CD032A5A}"/>
          </ac:grpSpMkLst>
        </pc:grpChg>
        <pc:grpChg chg="add mod">
          <ac:chgData name="Pyrcz, Michael" userId="0efd8a38-3f8e-46fd-9886-7800c0196e80" providerId="ADAL" clId="{8FB79DBA-B6C5-40EF-B5CE-CAD5CB556386}" dt="2018-01-16T18:16:03.542" v="7306" actId="1035"/>
          <ac:grpSpMkLst>
            <pc:docMk/>
            <pc:sldMk cId="3713938360" sldId="256"/>
            <ac:grpSpMk id="98" creationId="{AF99901A-27AD-4108-A89D-B6A732CF63DC}"/>
          </ac:grpSpMkLst>
        </pc:grpChg>
        <pc:grpChg chg="add mod">
          <ac:chgData name="Pyrcz, Michael" userId="0efd8a38-3f8e-46fd-9886-7800c0196e80" providerId="ADAL" clId="{8FB79DBA-B6C5-40EF-B5CE-CAD5CB556386}" dt="2018-01-16T18:16:03.542" v="7306" actId="1035"/>
          <ac:grpSpMkLst>
            <pc:docMk/>
            <pc:sldMk cId="3713938360" sldId="256"/>
            <ac:grpSpMk id="101" creationId="{070E7AB7-D3AA-4CA9-8FA6-DE420A44435A}"/>
          </ac:grpSpMkLst>
        </pc:grpChg>
        <pc:picChg chg="add mod">
          <ac:chgData name="Pyrcz, Michael" userId="0efd8a38-3f8e-46fd-9886-7800c0196e80" providerId="ADAL" clId="{8FB79DBA-B6C5-40EF-B5CE-CAD5CB556386}" dt="2018-01-16T16:41:21.530" v="1301" actId="1076"/>
          <ac:picMkLst>
            <pc:docMk/>
            <pc:sldMk cId="3713938360" sldId="256"/>
            <ac:picMk id="2" creationId="{A3BEF03C-D455-4A8B-91DB-A6834F453D60}"/>
          </ac:picMkLst>
        </pc:picChg>
        <pc:picChg chg="add del">
          <ac:chgData name="Pyrcz, Michael" userId="0efd8a38-3f8e-46fd-9886-7800c0196e80" providerId="ADAL" clId="{8FB79DBA-B6C5-40EF-B5CE-CAD5CB556386}" dt="2018-01-16T16:41:34.280" v="1303" actId="478"/>
          <ac:picMkLst>
            <pc:docMk/>
            <pc:sldMk cId="3713938360" sldId="256"/>
            <ac:picMk id="3" creationId="{3D0D20BC-D1DC-4C04-957E-68ECD24174BF}"/>
          </ac:picMkLst>
        </pc:picChg>
        <pc:picChg chg="del">
          <ac:chgData name="Pyrcz, Michael" userId="0efd8a38-3f8e-46fd-9886-7800c0196e80" providerId="ADAL" clId="{8FB79DBA-B6C5-40EF-B5CE-CAD5CB556386}" dt="2018-01-16T16:30:31.987" v="91" actId="478"/>
          <ac:picMkLst>
            <pc:docMk/>
            <pc:sldMk cId="3713938360" sldId="256"/>
            <ac:picMk id="8" creationId="{00000000-0000-0000-0000-000000000000}"/>
          </ac:picMkLst>
        </pc:picChg>
        <pc:picChg chg="mod topLvl">
          <ac:chgData name="Pyrcz, Michael" userId="0efd8a38-3f8e-46fd-9886-7800c0196e80" providerId="ADAL" clId="{8FB79DBA-B6C5-40EF-B5CE-CAD5CB556386}" dt="2018-01-16T16:43:13.932" v="1362" actId="165"/>
          <ac:picMkLst>
            <pc:docMk/>
            <pc:sldMk cId="3713938360" sldId="256"/>
            <ac:picMk id="28" creationId="{00000000-0000-0000-0000-000000000000}"/>
          </ac:picMkLst>
        </pc:picChg>
        <pc:picChg chg="mod topLvl">
          <ac:chgData name="Pyrcz, Michael" userId="0efd8a38-3f8e-46fd-9886-7800c0196e80" providerId="ADAL" clId="{8FB79DBA-B6C5-40EF-B5CE-CAD5CB556386}" dt="2018-01-16T16:44:26.108" v="1432" actId="1037"/>
          <ac:picMkLst>
            <pc:docMk/>
            <pc:sldMk cId="3713938360" sldId="256"/>
            <ac:picMk id="29" creationId="{00000000-0000-0000-0000-000000000000}"/>
          </ac:picMkLst>
        </pc:picChg>
        <pc:picChg chg="mod topLvl">
          <ac:chgData name="Pyrcz, Michael" userId="0efd8a38-3f8e-46fd-9886-7800c0196e80" providerId="ADAL" clId="{8FB79DBA-B6C5-40EF-B5CE-CAD5CB556386}" dt="2018-01-16T16:43:37.144" v="1395" actId="1036"/>
          <ac:picMkLst>
            <pc:docMk/>
            <pc:sldMk cId="3713938360" sldId="256"/>
            <ac:picMk id="30" creationId="{00000000-0000-0000-0000-000000000000}"/>
          </ac:picMkLst>
        </pc:picChg>
        <pc:picChg chg="mod topLvl">
          <ac:chgData name="Pyrcz, Michael" userId="0efd8a38-3f8e-46fd-9886-7800c0196e80" providerId="ADAL" clId="{8FB79DBA-B6C5-40EF-B5CE-CAD5CB556386}" dt="2018-01-16T16:43:13.932" v="1362" actId="165"/>
          <ac:picMkLst>
            <pc:docMk/>
            <pc:sldMk cId="3713938360" sldId="256"/>
            <ac:picMk id="31" creationId="{00000000-0000-0000-0000-000000000000}"/>
          </ac:picMkLst>
        </pc:picChg>
        <pc:picChg chg="mod topLvl">
          <ac:chgData name="Pyrcz, Michael" userId="0efd8a38-3f8e-46fd-9886-7800c0196e80" providerId="ADAL" clId="{8FB79DBA-B6C5-40EF-B5CE-CAD5CB556386}" dt="2018-01-16T16:43:13.932" v="1362" actId="165"/>
          <ac:picMkLst>
            <pc:docMk/>
            <pc:sldMk cId="3713938360" sldId="256"/>
            <ac:picMk id="32" creationId="{00000000-0000-0000-0000-000000000000}"/>
          </ac:picMkLst>
        </pc:picChg>
        <pc:picChg chg="mod topLvl">
          <ac:chgData name="Pyrcz, Michael" userId="0efd8a38-3f8e-46fd-9886-7800c0196e80" providerId="ADAL" clId="{8FB79DBA-B6C5-40EF-B5CE-CAD5CB556386}" dt="2018-01-16T16:43:13.932" v="1362" actId="165"/>
          <ac:picMkLst>
            <pc:docMk/>
            <pc:sldMk cId="3713938360" sldId="256"/>
            <ac:picMk id="33" creationId="{00000000-0000-0000-0000-000000000000}"/>
          </ac:picMkLst>
        </pc:picChg>
        <pc:picChg chg="mod topLvl">
          <ac:chgData name="Pyrcz, Michael" userId="0efd8a38-3f8e-46fd-9886-7800c0196e80" providerId="ADAL" clId="{8FB79DBA-B6C5-40EF-B5CE-CAD5CB556386}" dt="2018-01-16T16:43:47.022" v="1407" actId="1036"/>
          <ac:picMkLst>
            <pc:docMk/>
            <pc:sldMk cId="3713938360" sldId="256"/>
            <ac:picMk id="34" creationId="{00000000-0000-0000-0000-000000000000}"/>
          </ac:picMkLst>
        </pc:picChg>
        <pc:picChg chg="del">
          <ac:chgData name="Pyrcz, Michael" userId="0efd8a38-3f8e-46fd-9886-7800c0196e80" providerId="ADAL" clId="{8FB79DBA-B6C5-40EF-B5CE-CAD5CB556386}" dt="2018-01-16T16:48:03.101" v="1655" actId="478"/>
          <ac:picMkLst>
            <pc:docMk/>
            <pc:sldMk cId="3713938360" sldId="256"/>
            <ac:picMk id="54" creationId="{00000000-0000-0000-0000-000000000000}"/>
          </ac:picMkLst>
        </pc:picChg>
        <pc:picChg chg="del">
          <ac:chgData name="Pyrcz, Michael" userId="0efd8a38-3f8e-46fd-9886-7800c0196e80" providerId="ADAL" clId="{8FB79DBA-B6C5-40EF-B5CE-CAD5CB556386}" dt="2018-01-16T17:03:15.132" v="3294" actId="478"/>
          <ac:picMkLst>
            <pc:docMk/>
            <pc:sldMk cId="3713938360" sldId="256"/>
            <ac:picMk id="56" creationId="{00000000-0000-0000-0000-000000000000}"/>
          </ac:picMkLst>
        </pc:picChg>
        <pc:cxnChg chg="add mod">
          <ac:chgData name="Pyrcz, Michael" userId="0efd8a38-3f8e-46fd-9886-7800c0196e80" providerId="ADAL" clId="{8FB79DBA-B6C5-40EF-B5CE-CAD5CB556386}" dt="2018-01-16T16:44:34.288" v="1433" actId="14100"/>
          <ac:cxnSpMkLst>
            <pc:docMk/>
            <pc:sldMk cId="3713938360" sldId="256"/>
            <ac:cxnSpMk id="11" creationId="{38590A97-AAB1-4385-A986-BE3D3453924A}"/>
          </ac:cxnSpMkLst>
        </pc:cxnChg>
        <pc:cxnChg chg="mod">
          <ac:chgData name="Pyrcz, Michael" userId="0efd8a38-3f8e-46fd-9886-7800c0196e80" providerId="ADAL" clId="{8FB79DBA-B6C5-40EF-B5CE-CAD5CB556386}" dt="2018-01-16T16:30:31.987" v="91" actId="478"/>
          <ac:cxnSpMkLst>
            <pc:docMk/>
            <pc:sldMk cId="3713938360" sldId="256"/>
            <ac:cxnSpMk id="14" creationId="{00000000-0000-0000-0000-000000000000}"/>
          </ac:cxnSpMkLst>
        </pc:cxnChg>
        <pc:cxnChg chg="mod">
          <ac:chgData name="Pyrcz, Michael" userId="0efd8a38-3f8e-46fd-9886-7800c0196e80" providerId="ADAL" clId="{8FB79DBA-B6C5-40EF-B5CE-CAD5CB556386}" dt="2018-01-16T16:30:31.987" v="91" actId="478"/>
          <ac:cxnSpMkLst>
            <pc:docMk/>
            <pc:sldMk cId="3713938360" sldId="256"/>
            <ac:cxnSpMk id="15" creationId="{00000000-0000-0000-0000-000000000000}"/>
          </ac:cxnSpMkLst>
        </pc:cxnChg>
        <pc:cxnChg chg="del">
          <ac:chgData name="Pyrcz, Michael" userId="0efd8a38-3f8e-46fd-9886-7800c0196e80" providerId="ADAL" clId="{8FB79DBA-B6C5-40EF-B5CE-CAD5CB556386}" dt="2018-01-16T16:30:31.987" v="91" actId="478"/>
          <ac:cxnSpMkLst>
            <pc:docMk/>
            <pc:sldMk cId="3713938360" sldId="256"/>
            <ac:cxnSpMk id="25" creationId="{00000000-0000-0000-0000-000000000000}"/>
          </ac:cxnSpMkLst>
        </pc:cxnChg>
        <pc:cxnChg chg="mod">
          <ac:chgData name="Pyrcz, Michael" userId="0efd8a38-3f8e-46fd-9886-7800c0196e80" providerId="ADAL" clId="{8FB79DBA-B6C5-40EF-B5CE-CAD5CB556386}" dt="2018-01-16T16:40:10.943" v="1297" actId="1076"/>
          <ac:cxnSpMkLst>
            <pc:docMk/>
            <pc:sldMk cId="3713938360" sldId="256"/>
            <ac:cxnSpMk id="47" creationId="{00000000-0000-0000-0000-000000000000}"/>
          </ac:cxnSpMkLst>
        </pc:cxnChg>
        <pc:cxnChg chg="mod">
          <ac:chgData name="Pyrcz, Michael" userId="0efd8a38-3f8e-46fd-9886-7800c0196e80" providerId="ADAL" clId="{8FB79DBA-B6C5-40EF-B5CE-CAD5CB556386}" dt="2018-01-16T16:40:10.943" v="1297" actId="1076"/>
          <ac:cxnSpMkLst>
            <pc:docMk/>
            <pc:sldMk cId="3713938360" sldId="256"/>
            <ac:cxnSpMk id="49" creationId="{00000000-0000-0000-0000-000000000000}"/>
          </ac:cxnSpMkLst>
        </pc:cxnChg>
        <pc:cxnChg chg="add mod">
          <ac:chgData name="Pyrcz, Michael" userId="0efd8a38-3f8e-46fd-9886-7800c0196e80" providerId="ADAL" clId="{8FB79DBA-B6C5-40EF-B5CE-CAD5CB556386}" dt="2018-01-16T16:42:54.079" v="1355" actId="14100"/>
          <ac:cxnSpMkLst>
            <pc:docMk/>
            <pc:sldMk cId="3713938360" sldId="256"/>
            <ac:cxnSpMk id="59" creationId="{C3C1521B-CEC9-4851-B450-3D3CB5745F4B}"/>
          </ac:cxnSpMkLst>
        </pc:cxnChg>
        <pc:cxnChg chg="add mod">
          <ac:chgData name="Pyrcz, Michael" userId="0efd8a38-3f8e-46fd-9886-7800c0196e80" providerId="ADAL" clId="{8FB79DBA-B6C5-40EF-B5CE-CAD5CB556386}" dt="2018-01-16T16:44:01.489" v="1412" actId="14100"/>
          <ac:cxnSpMkLst>
            <pc:docMk/>
            <pc:sldMk cId="3713938360" sldId="256"/>
            <ac:cxnSpMk id="60" creationId="{60FFD256-FCB2-4D4B-93F9-508BAC5251F4}"/>
          </ac:cxnSpMkLst>
        </pc:cxnChg>
        <pc:cxnChg chg="add mod">
          <ac:chgData name="Pyrcz, Michael" userId="0efd8a38-3f8e-46fd-9886-7800c0196e80" providerId="ADAL" clId="{8FB79DBA-B6C5-40EF-B5CE-CAD5CB556386}" dt="2018-01-16T16:44:18.196" v="1418" actId="1076"/>
          <ac:cxnSpMkLst>
            <pc:docMk/>
            <pc:sldMk cId="3713938360" sldId="256"/>
            <ac:cxnSpMk id="61" creationId="{ED7F393F-F3B8-4B7C-9EE4-C8655970F16B}"/>
          </ac:cxnSpMkLst>
        </pc:cxnChg>
        <pc:cxnChg chg="add mod">
          <ac:chgData name="Pyrcz, Michael" userId="0efd8a38-3f8e-46fd-9886-7800c0196e80" providerId="ADAL" clId="{8FB79DBA-B6C5-40EF-B5CE-CAD5CB556386}" dt="2018-01-16T16:45:00.887" v="1438" actId="14100"/>
          <ac:cxnSpMkLst>
            <pc:docMk/>
            <pc:sldMk cId="3713938360" sldId="256"/>
            <ac:cxnSpMk id="64" creationId="{BAC3B242-436C-4C68-829B-F1E27CCC6AEE}"/>
          </ac:cxnSpMkLst>
        </pc:cxnChg>
        <pc:cxnChg chg="add mod">
          <ac:chgData name="Pyrcz, Michael" userId="0efd8a38-3f8e-46fd-9886-7800c0196e80" providerId="ADAL" clId="{8FB79DBA-B6C5-40EF-B5CE-CAD5CB556386}" dt="2018-01-16T17:57:09.378" v="6396" actId="1038"/>
          <ac:cxnSpMkLst>
            <pc:docMk/>
            <pc:sldMk cId="3713938360" sldId="256"/>
            <ac:cxnSpMk id="73" creationId="{8F359F86-FE92-4DC3-A967-F571A11BF60E}"/>
          </ac:cxnSpMkLst>
        </pc:cxnChg>
        <pc:cxnChg chg="add mod">
          <ac:chgData name="Pyrcz, Michael" userId="0efd8a38-3f8e-46fd-9886-7800c0196e80" providerId="ADAL" clId="{8FB79DBA-B6C5-40EF-B5CE-CAD5CB556386}" dt="2018-01-16T17:57:09.378" v="6396" actId="1038"/>
          <ac:cxnSpMkLst>
            <pc:docMk/>
            <pc:sldMk cId="3713938360" sldId="256"/>
            <ac:cxnSpMk id="74" creationId="{38626233-11EF-49EF-A902-28BC02E7947B}"/>
          </ac:cxnSpMkLst>
        </pc:cxnChg>
        <pc:cxnChg chg="add mod">
          <ac:chgData name="Pyrcz, Michael" userId="0efd8a38-3f8e-46fd-9886-7800c0196e80" providerId="ADAL" clId="{8FB79DBA-B6C5-40EF-B5CE-CAD5CB556386}" dt="2018-01-16T17:57:09.378" v="6396" actId="1038"/>
          <ac:cxnSpMkLst>
            <pc:docMk/>
            <pc:sldMk cId="3713938360" sldId="256"/>
            <ac:cxnSpMk id="76" creationId="{0C9CEF9E-D78E-4905-8ED3-670E673962D0}"/>
          </ac:cxnSpMkLst>
        </pc:cxnChg>
        <pc:cxnChg chg="add del mod">
          <ac:chgData name="Pyrcz, Michael" userId="0efd8a38-3f8e-46fd-9886-7800c0196e80" providerId="ADAL" clId="{8FB79DBA-B6C5-40EF-B5CE-CAD5CB556386}" dt="2018-01-16T17:54:36.041" v="6241" actId="478"/>
          <ac:cxnSpMkLst>
            <pc:docMk/>
            <pc:sldMk cId="3713938360" sldId="256"/>
            <ac:cxnSpMk id="77" creationId="{75019816-A655-43A1-9E84-0E437D190447}"/>
          </ac:cxnSpMkLst>
        </pc:cxnChg>
        <pc:cxnChg chg="add mod">
          <ac:chgData name="Pyrcz, Michael" userId="0efd8a38-3f8e-46fd-9886-7800c0196e80" providerId="ADAL" clId="{8FB79DBA-B6C5-40EF-B5CE-CAD5CB556386}" dt="2018-01-16T17:57:09.378" v="6396" actId="1038"/>
          <ac:cxnSpMkLst>
            <pc:docMk/>
            <pc:sldMk cId="3713938360" sldId="256"/>
            <ac:cxnSpMk id="80" creationId="{367A8AB2-F936-43AA-8359-906E2DED3F6E}"/>
          </ac:cxnSpMkLst>
        </pc:cxnChg>
        <pc:cxnChg chg="add mod">
          <ac:chgData name="Pyrcz, Michael" userId="0efd8a38-3f8e-46fd-9886-7800c0196e80" providerId="ADAL" clId="{8FB79DBA-B6C5-40EF-B5CE-CAD5CB556386}" dt="2018-01-16T17:59:06.988" v="6517" actId="164"/>
          <ac:cxnSpMkLst>
            <pc:docMk/>
            <pc:sldMk cId="3713938360" sldId="256"/>
            <ac:cxnSpMk id="90" creationId="{DB874B4C-1ED6-4E2A-8186-E9449BC051E1}"/>
          </ac:cxnSpMkLst>
        </pc:cxnChg>
        <pc:cxnChg chg="add mod">
          <ac:chgData name="Pyrcz, Michael" userId="0efd8a38-3f8e-46fd-9886-7800c0196e80" providerId="ADAL" clId="{8FB79DBA-B6C5-40EF-B5CE-CAD5CB556386}" dt="2018-01-16T18:16:03.542" v="7306" actId="1035"/>
          <ac:cxnSpMkLst>
            <pc:docMk/>
            <pc:sldMk cId="3713938360" sldId="256"/>
            <ac:cxnSpMk id="114" creationId="{C70CB53A-C420-4E20-A784-4B72462E81B2}"/>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166D15C-5C84-4908-8A8E-10D650C25D9E}" type="datetimeFigureOut">
              <a:rPr lang="en-US" smtClean="0"/>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B26D3-3628-4329-B7C9-6CB5A08016CD}" type="slidenum">
              <a:rPr lang="en-US" smtClean="0"/>
              <a:t>‹#›</a:t>
            </a:fld>
            <a:endParaRPr lang="en-US"/>
          </a:p>
        </p:txBody>
      </p:sp>
    </p:spTree>
    <p:extLst>
      <p:ext uri="{BB962C8B-B14F-4D97-AF65-F5344CB8AC3E}">
        <p14:creationId xmlns:p14="http://schemas.microsoft.com/office/powerpoint/2010/main" val="466195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66D15C-5C84-4908-8A8E-10D650C25D9E}" type="datetimeFigureOut">
              <a:rPr lang="en-US" smtClean="0"/>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B26D3-3628-4329-B7C9-6CB5A08016CD}" type="slidenum">
              <a:rPr lang="en-US" smtClean="0"/>
              <a:t>‹#›</a:t>
            </a:fld>
            <a:endParaRPr lang="en-US"/>
          </a:p>
        </p:txBody>
      </p:sp>
    </p:spTree>
    <p:extLst>
      <p:ext uri="{BB962C8B-B14F-4D97-AF65-F5344CB8AC3E}">
        <p14:creationId xmlns:p14="http://schemas.microsoft.com/office/powerpoint/2010/main" val="513362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66D15C-5C84-4908-8A8E-10D650C25D9E}" type="datetimeFigureOut">
              <a:rPr lang="en-US" smtClean="0"/>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B26D3-3628-4329-B7C9-6CB5A08016CD}" type="slidenum">
              <a:rPr lang="en-US" smtClean="0"/>
              <a:t>‹#›</a:t>
            </a:fld>
            <a:endParaRPr lang="en-US"/>
          </a:p>
        </p:txBody>
      </p:sp>
    </p:spTree>
    <p:extLst>
      <p:ext uri="{BB962C8B-B14F-4D97-AF65-F5344CB8AC3E}">
        <p14:creationId xmlns:p14="http://schemas.microsoft.com/office/powerpoint/2010/main" val="1194935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66D15C-5C84-4908-8A8E-10D650C25D9E}" type="datetimeFigureOut">
              <a:rPr lang="en-US" smtClean="0"/>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B26D3-3628-4329-B7C9-6CB5A08016CD}" type="slidenum">
              <a:rPr lang="en-US" smtClean="0"/>
              <a:t>‹#›</a:t>
            </a:fld>
            <a:endParaRPr lang="en-US"/>
          </a:p>
        </p:txBody>
      </p:sp>
    </p:spTree>
    <p:extLst>
      <p:ext uri="{BB962C8B-B14F-4D97-AF65-F5344CB8AC3E}">
        <p14:creationId xmlns:p14="http://schemas.microsoft.com/office/powerpoint/2010/main" val="2857396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166D15C-5C84-4908-8A8E-10D650C25D9E}" type="datetimeFigureOut">
              <a:rPr lang="en-US" smtClean="0"/>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B26D3-3628-4329-B7C9-6CB5A08016CD}" type="slidenum">
              <a:rPr lang="en-US" smtClean="0"/>
              <a:t>‹#›</a:t>
            </a:fld>
            <a:endParaRPr lang="en-US"/>
          </a:p>
        </p:txBody>
      </p:sp>
    </p:spTree>
    <p:extLst>
      <p:ext uri="{BB962C8B-B14F-4D97-AF65-F5344CB8AC3E}">
        <p14:creationId xmlns:p14="http://schemas.microsoft.com/office/powerpoint/2010/main" val="4284789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66D15C-5C84-4908-8A8E-10D650C25D9E}" type="datetimeFigureOut">
              <a:rPr lang="en-US" smtClean="0"/>
              <a:t>1/31/2018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B26D3-3628-4329-B7C9-6CB5A08016CD}" type="slidenum">
              <a:rPr lang="en-US" smtClean="0"/>
              <a:t>‹#›</a:t>
            </a:fld>
            <a:endParaRPr lang="en-US"/>
          </a:p>
        </p:txBody>
      </p:sp>
    </p:spTree>
    <p:extLst>
      <p:ext uri="{BB962C8B-B14F-4D97-AF65-F5344CB8AC3E}">
        <p14:creationId xmlns:p14="http://schemas.microsoft.com/office/powerpoint/2010/main" val="3455631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66D15C-5C84-4908-8A8E-10D650C25D9E}" type="datetimeFigureOut">
              <a:rPr lang="en-US" smtClean="0"/>
              <a:t>1/31/2018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BB26D3-3628-4329-B7C9-6CB5A08016CD}" type="slidenum">
              <a:rPr lang="en-US" smtClean="0"/>
              <a:t>‹#›</a:t>
            </a:fld>
            <a:endParaRPr lang="en-US"/>
          </a:p>
        </p:txBody>
      </p:sp>
    </p:spTree>
    <p:extLst>
      <p:ext uri="{BB962C8B-B14F-4D97-AF65-F5344CB8AC3E}">
        <p14:creationId xmlns:p14="http://schemas.microsoft.com/office/powerpoint/2010/main" val="1942886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66D15C-5C84-4908-8A8E-10D650C25D9E}" type="datetimeFigureOut">
              <a:rPr lang="en-US" smtClean="0"/>
              <a:t>1/31/2018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BB26D3-3628-4329-B7C9-6CB5A08016CD}" type="slidenum">
              <a:rPr lang="en-US" smtClean="0"/>
              <a:t>‹#›</a:t>
            </a:fld>
            <a:endParaRPr lang="en-US"/>
          </a:p>
        </p:txBody>
      </p:sp>
    </p:spTree>
    <p:extLst>
      <p:ext uri="{BB962C8B-B14F-4D97-AF65-F5344CB8AC3E}">
        <p14:creationId xmlns:p14="http://schemas.microsoft.com/office/powerpoint/2010/main" val="1919633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66D15C-5C84-4908-8A8E-10D650C25D9E}" type="datetimeFigureOut">
              <a:rPr lang="en-US" smtClean="0"/>
              <a:t>1/31/2018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BB26D3-3628-4329-B7C9-6CB5A08016CD}" type="slidenum">
              <a:rPr lang="en-US" smtClean="0"/>
              <a:t>‹#›</a:t>
            </a:fld>
            <a:endParaRPr lang="en-US"/>
          </a:p>
        </p:txBody>
      </p:sp>
    </p:spTree>
    <p:extLst>
      <p:ext uri="{BB962C8B-B14F-4D97-AF65-F5344CB8AC3E}">
        <p14:creationId xmlns:p14="http://schemas.microsoft.com/office/powerpoint/2010/main" val="2956567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66D15C-5C84-4908-8A8E-10D650C25D9E}" type="datetimeFigureOut">
              <a:rPr lang="en-US" smtClean="0"/>
              <a:t>1/31/2018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B26D3-3628-4329-B7C9-6CB5A08016CD}" type="slidenum">
              <a:rPr lang="en-US" smtClean="0"/>
              <a:t>‹#›</a:t>
            </a:fld>
            <a:endParaRPr lang="en-US"/>
          </a:p>
        </p:txBody>
      </p:sp>
    </p:spTree>
    <p:extLst>
      <p:ext uri="{BB962C8B-B14F-4D97-AF65-F5344CB8AC3E}">
        <p14:creationId xmlns:p14="http://schemas.microsoft.com/office/powerpoint/2010/main" val="686802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66D15C-5C84-4908-8A8E-10D650C25D9E}" type="datetimeFigureOut">
              <a:rPr lang="en-US" smtClean="0"/>
              <a:t>1/31/2018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B26D3-3628-4329-B7C9-6CB5A08016CD}" type="slidenum">
              <a:rPr lang="en-US" smtClean="0"/>
              <a:t>‹#›</a:t>
            </a:fld>
            <a:endParaRPr lang="en-US"/>
          </a:p>
        </p:txBody>
      </p:sp>
    </p:spTree>
    <p:extLst>
      <p:ext uri="{BB962C8B-B14F-4D97-AF65-F5344CB8AC3E}">
        <p14:creationId xmlns:p14="http://schemas.microsoft.com/office/powerpoint/2010/main" val="2805564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66D15C-5C84-4908-8A8E-10D650C25D9E}" type="datetimeFigureOut">
              <a:rPr lang="en-US" smtClean="0"/>
              <a:t>1/31/2018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BB26D3-3628-4329-B7C9-6CB5A08016CD}" type="slidenum">
              <a:rPr lang="en-US" smtClean="0"/>
              <a:t>‹#›</a:t>
            </a:fld>
            <a:endParaRPr lang="en-US"/>
          </a:p>
        </p:txBody>
      </p:sp>
    </p:spTree>
    <p:extLst>
      <p:ext uri="{BB962C8B-B14F-4D97-AF65-F5344CB8AC3E}">
        <p14:creationId xmlns:p14="http://schemas.microsoft.com/office/powerpoint/2010/main" val="1314230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66262" y="1352973"/>
            <a:ext cx="3886637" cy="5493812"/>
          </a:xfrm>
          <a:prstGeom prst="rect">
            <a:avLst/>
          </a:prstGeom>
          <a:noFill/>
        </p:spPr>
        <p:txBody>
          <a:bodyPr wrap="square" rtlCol="0">
            <a:spAutoFit/>
          </a:bodyPr>
          <a:lstStyle/>
          <a:p>
            <a:pPr algn="ctr"/>
            <a:r>
              <a:rPr lang="en-US" sz="1500" u="sng" dirty="0"/>
              <a:t>1. </a:t>
            </a:r>
            <a:r>
              <a:rPr lang="en-US" sz="1500" u="sng" dirty="0" smtClean="0"/>
              <a:t>Qualitative and Quantitative Approaches</a:t>
            </a:r>
            <a:r>
              <a:rPr lang="en-US" sz="1500" u="sng" dirty="0" smtClean="0"/>
              <a:t>? </a:t>
            </a:r>
            <a:endParaRPr lang="en-US" sz="1500" u="sng" dirty="0"/>
          </a:p>
          <a:p>
            <a:pPr algn="just"/>
            <a:r>
              <a:rPr lang="en-US" sz="1050" dirty="0" smtClean="0"/>
              <a:t>Models of the subsurface are </a:t>
            </a:r>
            <a:r>
              <a:rPr lang="en-US" sz="1050" dirty="0"/>
              <a:t>required to support </a:t>
            </a:r>
            <a:r>
              <a:rPr lang="en-US" sz="1050" dirty="0" smtClean="0"/>
              <a:t>environmental remediation, </a:t>
            </a:r>
            <a:r>
              <a:rPr lang="en-US" sz="1050" dirty="0"/>
              <a:t>exploration for minerals and </a:t>
            </a:r>
            <a:r>
              <a:rPr lang="en-US" sz="1050" dirty="0" smtClean="0"/>
              <a:t>hydrocarbon, </a:t>
            </a:r>
            <a:r>
              <a:rPr lang="en-US" sz="1050" dirty="0"/>
              <a:t>geotechnical engineering etc.  These models are generally a combination of conceptual / qualitative and numerical / quantitative information</a:t>
            </a:r>
            <a:r>
              <a:rPr lang="en-US" sz="1050" dirty="0" smtClean="0"/>
              <a:t>.</a:t>
            </a:r>
          </a:p>
          <a:p>
            <a:pPr algn="just"/>
            <a:endParaRPr lang="en-US" sz="1050" dirty="0"/>
          </a:p>
          <a:p>
            <a:pPr algn="just"/>
            <a:endParaRPr lang="en-US" sz="1050" b="1" dirty="0" smtClean="0"/>
          </a:p>
          <a:p>
            <a:pPr algn="just"/>
            <a:endParaRPr lang="en-US" sz="1050" b="1" dirty="0"/>
          </a:p>
          <a:p>
            <a:pPr algn="just"/>
            <a:endParaRPr lang="en-US" sz="1050" b="1" dirty="0" smtClean="0"/>
          </a:p>
          <a:p>
            <a:pPr algn="just"/>
            <a:endParaRPr lang="en-US" sz="1050" b="1" dirty="0"/>
          </a:p>
          <a:p>
            <a:pPr algn="just"/>
            <a:endParaRPr lang="en-US" sz="1050" b="1" dirty="0" smtClean="0"/>
          </a:p>
          <a:p>
            <a:pPr algn="just"/>
            <a:endParaRPr lang="en-US" sz="1050" b="1" dirty="0"/>
          </a:p>
          <a:p>
            <a:pPr algn="just"/>
            <a:r>
              <a:rPr lang="en-US" sz="1050" b="1" dirty="0" smtClean="0"/>
              <a:t>Qualitative Subsurface Approaches: </a:t>
            </a:r>
            <a:r>
              <a:rPr lang="en-US" sz="1050" dirty="0" smtClean="0"/>
              <a:t>include the development of interpretation-based conceptual models of the subsurface.  Skilled geoscientists are trained to develop these conceptual models by combining their experience and understanding of geoscience processes.  This approach is essential to building the fundamental framework and scenarios applied in subsurface uncertainty modeling. For example, consider the breadth of knowledge available on subsurface sequence stratigraphy (Catuneanu, 2006), sedimentary systems (Reading, 1996) and facies models (Walker and James, 1992) etc.  </a:t>
            </a:r>
          </a:p>
          <a:p>
            <a:pPr algn="just"/>
            <a:endParaRPr lang="en-US" sz="1050" dirty="0"/>
          </a:p>
          <a:p>
            <a:pPr algn="just"/>
            <a:r>
              <a:rPr lang="en-US" sz="1050" b="1" dirty="0" smtClean="0"/>
              <a:t>Quantitative Subsurface Approaches: </a:t>
            </a:r>
            <a:r>
              <a:rPr lang="en-US" sz="1050" dirty="0" smtClean="0"/>
              <a:t>include the use metrics calculated from available data and interpretations based on data.  These methods require assumptions such as stationarity and abstraction such as simplification of heterogeneities to parameterized geometries or limited statistics. In return quantification improves transparency, repeatability, model building efficiency, model comparison and portability, model prediction accuracy and checking, and the impact of geological information on decision making.</a:t>
            </a:r>
            <a:endParaRPr lang="en-US" sz="1050" dirty="0"/>
          </a:p>
        </p:txBody>
      </p:sp>
      <p:sp>
        <p:nvSpPr>
          <p:cNvPr id="4" name="Rectangle 3"/>
          <p:cNvSpPr/>
          <p:nvPr/>
        </p:nvSpPr>
        <p:spPr>
          <a:xfrm>
            <a:off x="467762" y="405205"/>
            <a:ext cx="11084460" cy="646331"/>
          </a:xfrm>
          <a:prstGeom prst="rect">
            <a:avLst/>
          </a:prstGeom>
        </p:spPr>
        <p:txBody>
          <a:bodyPr wrap="square">
            <a:spAutoFit/>
          </a:bodyPr>
          <a:lstStyle/>
          <a:p>
            <a:pPr algn="ctr"/>
            <a:r>
              <a:rPr lang="en-US" dirty="0" smtClean="0"/>
              <a:t>Quantification in Subsurface Modeling for </a:t>
            </a:r>
            <a:r>
              <a:rPr lang="en-US" dirty="0"/>
              <a:t>G</a:t>
            </a:r>
            <a:r>
              <a:rPr lang="en-US" dirty="0" smtClean="0"/>
              <a:t>eoscientists </a:t>
            </a:r>
            <a:r>
              <a:rPr lang="en-US" dirty="0"/>
              <a:t>and </a:t>
            </a:r>
            <a:r>
              <a:rPr lang="en-US" dirty="0" smtClean="0"/>
              <a:t>Geo-engineers</a:t>
            </a:r>
            <a:r>
              <a:rPr lang="en-US" dirty="0"/>
              <a:t>.</a:t>
            </a:r>
          </a:p>
          <a:p>
            <a:pPr algn="ctr"/>
            <a:r>
              <a:rPr lang="en-US" dirty="0"/>
              <a:t>Michael Pyrcz, University of Texas at Austin, @GeostatsGuy</a:t>
            </a:r>
          </a:p>
        </p:txBody>
      </p:sp>
      <p:sp>
        <p:nvSpPr>
          <p:cNvPr id="7" name="TextBox 6"/>
          <p:cNvSpPr txBox="1"/>
          <p:nvPr/>
        </p:nvSpPr>
        <p:spPr>
          <a:xfrm>
            <a:off x="2862338" y="1054758"/>
            <a:ext cx="8299520" cy="323165"/>
          </a:xfrm>
          <a:prstGeom prst="rect">
            <a:avLst/>
          </a:prstGeom>
          <a:noFill/>
        </p:spPr>
        <p:txBody>
          <a:bodyPr wrap="square" rtlCol="0">
            <a:spAutoFit/>
          </a:bodyPr>
          <a:lstStyle/>
          <a:p>
            <a:r>
              <a:rPr lang="en-US" sz="1500" dirty="0"/>
              <a:t>A </a:t>
            </a:r>
            <a:r>
              <a:rPr lang="en-US" sz="1500" dirty="0" smtClean="0"/>
              <a:t>discussion on qualitative and quantitative approaches to subsurface modeling.</a:t>
            </a:r>
            <a:endParaRPr lang="en-US" sz="1500" dirty="0"/>
          </a:p>
        </p:txBody>
      </p:sp>
      <p:sp>
        <p:nvSpPr>
          <p:cNvPr id="52" name="TextBox 51"/>
          <p:cNvSpPr txBox="1"/>
          <p:nvPr/>
        </p:nvSpPr>
        <p:spPr>
          <a:xfrm>
            <a:off x="4195158" y="1343737"/>
            <a:ext cx="3886637" cy="5655394"/>
          </a:xfrm>
          <a:prstGeom prst="rect">
            <a:avLst/>
          </a:prstGeom>
          <a:noFill/>
        </p:spPr>
        <p:txBody>
          <a:bodyPr wrap="square" rtlCol="0">
            <a:spAutoFit/>
          </a:bodyPr>
          <a:lstStyle/>
          <a:p>
            <a:pPr algn="ctr"/>
            <a:r>
              <a:rPr lang="en-US" sz="1500" u="sng" dirty="0"/>
              <a:t>2. How Do </a:t>
            </a:r>
            <a:r>
              <a:rPr lang="en-US" sz="1500" u="sng" dirty="0" smtClean="0"/>
              <a:t>We Quantify the Subsurface?</a:t>
            </a:r>
          </a:p>
          <a:p>
            <a:pPr algn="just"/>
            <a:r>
              <a:rPr lang="en-US" sz="1050" b="1" dirty="0" smtClean="0"/>
              <a:t>Types of Quantification: </a:t>
            </a:r>
          </a:p>
          <a:p>
            <a:pPr algn="just"/>
            <a:r>
              <a:rPr lang="en-US" sz="1050" i="1" dirty="0" smtClean="0">
                <a:solidFill>
                  <a:schemeClr val="accent2"/>
                </a:solidFill>
              </a:rPr>
              <a:t>Univariate Distributions</a:t>
            </a:r>
            <a:r>
              <a:rPr lang="en-US" sz="1050" i="1" dirty="0" smtClean="0">
                <a:solidFill>
                  <a:schemeClr val="accent2"/>
                </a:solidFill>
              </a:rPr>
              <a:t>: </a:t>
            </a:r>
            <a:r>
              <a:rPr lang="en-US" sz="1050" dirty="0" smtClean="0"/>
              <a:t>the most basic quantification </a:t>
            </a:r>
            <a:r>
              <a:rPr lang="en-US" sz="1050" dirty="0" smtClean="0"/>
              <a:t>include the proportions of rock types or facies, the probability density function of continuous features such as grade or contaminant concentration.</a:t>
            </a:r>
          </a:p>
          <a:p>
            <a:pPr algn="just"/>
            <a:r>
              <a:rPr lang="en-US" sz="1050" i="1" dirty="0" smtClean="0">
                <a:solidFill>
                  <a:schemeClr val="accent2"/>
                </a:solidFill>
              </a:rPr>
              <a:t>Semivariograms: </a:t>
            </a:r>
            <a:r>
              <a:rPr lang="en-US" sz="1050" dirty="0" smtClean="0"/>
              <a:t>a two point spatial heterogeneity measure that captures linear spatial change vs. offset distance.</a:t>
            </a:r>
          </a:p>
          <a:p>
            <a:pPr algn="just"/>
            <a:r>
              <a:rPr lang="en-US" sz="1050" i="1" dirty="0" smtClean="0">
                <a:solidFill>
                  <a:schemeClr val="accent2"/>
                </a:solidFill>
              </a:rPr>
              <a:t>Transition Probabilities: </a:t>
            </a:r>
            <a:r>
              <a:rPr lang="en-US" sz="1050" dirty="0" smtClean="0"/>
              <a:t>the probability of leaving a current category such as rock type over offset distance by Markov statistics or indicator semivariogram.</a:t>
            </a:r>
          </a:p>
          <a:p>
            <a:pPr algn="just"/>
            <a:r>
              <a:rPr lang="en-US" sz="1050" i="1" dirty="0" smtClean="0">
                <a:solidFill>
                  <a:schemeClr val="accent2"/>
                </a:solidFill>
              </a:rPr>
              <a:t>Bivariate Distributions: </a:t>
            </a:r>
            <a:r>
              <a:rPr lang="en-US" sz="1050" dirty="0" smtClean="0"/>
              <a:t>including correlation coefficients to exhaustively modeled relationships between features.</a:t>
            </a:r>
          </a:p>
          <a:p>
            <a:pPr algn="just"/>
            <a:r>
              <a:rPr lang="en-US" sz="1050" i="1" dirty="0" smtClean="0">
                <a:solidFill>
                  <a:schemeClr val="accent2"/>
                </a:solidFill>
              </a:rPr>
              <a:t>Multivariate Distributions: </a:t>
            </a:r>
            <a:r>
              <a:rPr lang="en-US" sz="1050" dirty="0" smtClean="0"/>
              <a:t>when data is sufficient or a parametric form is assumed, it is possible to characterize beyond two variable.</a:t>
            </a:r>
            <a:endParaRPr lang="en-US" sz="1050" dirty="0"/>
          </a:p>
          <a:p>
            <a:pPr algn="just"/>
            <a:r>
              <a:rPr lang="en-US" sz="1050" dirty="0" smtClean="0">
                <a:solidFill>
                  <a:schemeClr val="accent2"/>
                </a:solidFill>
              </a:rPr>
              <a:t>Multiscale: </a:t>
            </a:r>
            <a:r>
              <a:rPr lang="en-US" sz="1050" dirty="0" smtClean="0"/>
              <a:t>the change in heterogeneity over scale may be captured with dispersion variance, lacunarity and Ripley’s K function (Hajek et al., 2010) etc.</a:t>
            </a:r>
          </a:p>
          <a:p>
            <a:pPr algn="just"/>
            <a:r>
              <a:rPr lang="en-US" sz="1050" i="1" dirty="0" smtClean="0">
                <a:solidFill>
                  <a:schemeClr val="accent2"/>
                </a:solidFill>
              </a:rPr>
              <a:t>Multiple Point: </a:t>
            </a:r>
            <a:r>
              <a:rPr lang="en-US" sz="1050" dirty="0" smtClean="0"/>
              <a:t>spatial statistics beyond the semivariogram borrowed from 3D conceptually-focused models of the subsurface.</a:t>
            </a:r>
          </a:p>
          <a:p>
            <a:pPr algn="just"/>
            <a:r>
              <a:rPr lang="en-US" sz="1050" dirty="0" smtClean="0">
                <a:solidFill>
                  <a:schemeClr val="accent2"/>
                </a:solidFill>
              </a:rPr>
              <a:t>Stacking Patterns:  </a:t>
            </a:r>
            <a:r>
              <a:rPr lang="en-US" sz="1050" dirty="0" smtClean="0"/>
              <a:t>a variety of metrics including compensational index (Wang et al., 2009) characterize random, compensational and anti-compensational stacking.</a:t>
            </a:r>
          </a:p>
          <a:p>
            <a:pPr algn="just"/>
            <a:endParaRPr lang="en-US" sz="1050" b="1" dirty="0"/>
          </a:p>
          <a:p>
            <a:pPr algn="just"/>
            <a:r>
              <a:rPr lang="en-US" sz="1050" b="1" dirty="0" smtClean="0"/>
              <a:t>Assumptions Required: </a:t>
            </a:r>
          </a:p>
          <a:p>
            <a:pPr algn="just"/>
            <a:r>
              <a:rPr lang="en-US" sz="1050" dirty="0" smtClean="0"/>
              <a:t>Each of these forms of quantification require a decision of stationarity. The metric considered is invariant over the locations it is calculated and is appropriate and invariant over the locations it is applied in the model.  This decision cannot be tested, but may be determined to be inappropriate given the available data.</a:t>
            </a:r>
            <a:endParaRPr lang="en-US" sz="1050" dirty="0"/>
          </a:p>
          <a:p>
            <a:pPr algn="just"/>
            <a:endParaRPr lang="en-US" sz="1050" dirty="0" smtClean="0"/>
          </a:p>
          <a:p>
            <a:pPr algn="just"/>
            <a:r>
              <a:rPr lang="en-US" sz="1050" dirty="0" smtClean="0"/>
              <a:t>Each metric is based on abstraction / simplification of complicated subsurface patterns, including linear spatial features, centroids of geobodies, Gaussian multivariate relationships, linear scale up etc.</a:t>
            </a:r>
            <a:endParaRPr lang="en-US" sz="1050" dirty="0"/>
          </a:p>
        </p:txBody>
      </p:sp>
      <p:sp>
        <p:nvSpPr>
          <p:cNvPr id="53" name="TextBox 52"/>
          <p:cNvSpPr txBox="1"/>
          <p:nvPr/>
        </p:nvSpPr>
        <p:spPr>
          <a:xfrm>
            <a:off x="8128489" y="1343737"/>
            <a:ext cx="3886637" cy="4201150"/>
          </a:xfrm>
          <a:prstGeom prst="rect">
            <a:avLst/>
          </a:prstGeom>
          <a:noFill/>
        </p:spPr>
        <p:txBody>
          <a:bodyPr wrap="square" rtlCol="0">
            <a:spAutoFit/>
          </a:bodyPr>
          <a:lstStyle/>
          <a:p>
            <a:pPr algn="ctr"/>
            <a:r>
              <a:rPr lang="en-US" sz="1500" u="sng" dirty="0"/>
              <a:t>3. </a:t>
            </a:r>
            <a:r>
              <a:rPr lang="en-US" sz="1500" u="sng" dirty="0" smtClean="0"/>
              <a:t>Comments on Quantification.</a:t>
            </a:r>
            <a:endParaRPr lang="en-US" sz="1500" u="sng" dirty="0"/>
          </a:p>
          <a:p>
            <a:pPr algn="just"/>
            <a:r>
              <a:rPr lang="en-US" sz="1050" b="1" dirty="0"/>
              <a:t>B</a:t>
            </a:r>
            <a:r>
              <a:rPr lang="en-US" sz="1050" b="1" dirty="0" smtClean="0"/>
              <a:t>enefits of Quantification:</a:t>
            </a:r>
          </a:p>
          <a:p>
            <a:pPr algn="just"/>
            <a:r>
              <a:rPr lang="en-US" sz="1050" i="1" dirty="0" smtClean="0">
                <a:solidFill>
                  <a:schemeClr val="accent2"/>
                </a:solidFill>
              </a:rPr>
              <a:t>Objectivity: </a:t>
            </a:r>
            <a:r>
              <a:rPr lang="en-US" sz="1050" dirty="0" smtClean="0"/>
              <a:t>quantification provides transparency and repeatability.  These are essential to improving objectivity in subsurface modeling.</a:t>
            </a:r>
          </a:p>
          <a:p>
            <a:pPr algn="just"/>
            <a:r>
              <a:rPr lang="en-US" sz="1050" i="1" dirty="0" smtClean="0">
                <a:solidFill>
                  <a:schemeClr val="accent2"/>
                </a:solidFill>
              </a:rPr>
              <a:t>Portability: </a:t>
            </a:r>
            <a:r>
              <a:rPr lang="en-US" sz="1050" dirty="0" smtClean="0"/>
              <a:t>quantitative measures may be applied to other analogous subsurface volumes of interest, allowing for exporting information from more mature, better understood settings.</a:t>
            </a:r>
          </a:p>
          <a:p>
            <a:pPr algn="just"/>
            <a:r>
              <a:rPr lang="en-US" sz="1050" i="1" dirty="0" smtClean="0">
                <a:solidFill>
                  <a:schemeClr val="accent2"/>
                </a:solidFill>
              </a:rPr>
              <a:t>Comparison: </a:t>
            </a:r>
            <a:r>
              <a:rPr lang="en-US" sz="1050" dirty="0" smtClean="0"/>
              <a:t>quantitative measures from various volumes of interest and within volumes of interest may be compared to detect important differences or changes.</a:t>
            </a:r>
            <a:endParaRPr lang="en-US" sz="1050" b="1" dirty="0" smtClean="0"/>
          </a:p>
          <a:p>
            <a:pPr algn="just"/>
            <a:r>
              <a:rPr lang="en-US" sz="1050" i="1" dirty="0" smtClean="0">
                <a:solidFill>
                  <a:schemeClr val="accent2"/>
                </a:solidFill>
              </a:rPr>
              <a:t>Prediction:  </a:t>
            </a:r>
            <a:r>
              <a:rPr lang="en-US" sz="1050" dirty="0" smtClean="0"/>
              <a:t>quantitative measures may be applied as features to assist with prediction of subsurface response including contaminant transport, mineral grade or recovery factor.</a:t>
            </a:r>
          </a:p>
          <a:p>
            <a:pPr algn="just"/>
            <a:r>
              <a:rPr lang="en-US" sz="1050" i="1" dirty="0" smtClean="0">
                <a:solidFill>
                  <a:schemeClr val="accent2"/>
                </a:solidFill>
              </a:rPr>
              <a:t>Line of Sight: </a:t>
            </a:r>
            <a:r>
              <a:rPr lang="en-US" sz="1050" dirty="0" smtClean="0"/>
              <a:t>quantification may be directly applied in the subsurface model, improving impact of geologic information.</a:t>
            </a:r>
            <a:endParaRPr lang="en-US" sz="1050" dirty="0"/>
          </a:p>
          <a:p>
            <a:pPr algn="just"/>
            <a:endParaRPr lang="en-US" sz="1050" b="1" dirty="0" smtClean="0"/>
          </a:p>
          <a:p>
            <a:pPr algn="just"/>
            <a:r>
              <a:rPr lang="en-US" sz="1050" b="1" dirty="0" smtClean="0"/>
              <a:t>Future of  Quantification: </a:t>
            </a:r>
          </a:p>
          <a:p>
            <a:pPr algn="just"/>
            <a:r>
              <a:rPr lang="en-US" sz="1050" dirty="0" smtClean="0"/>
              <a:t>New measures are being developed and new modeling technology will meet the need to integrate this information.  AI is demonstrating that more and more can be quantified.  Quantification will expand in subsurface modeling with the benefits indicated above.  Qualitative methods remain essential and are aided by expanded quantification. </a:t>
            </a:r>
            <a:endParaRPr lang="en-US" sz="1050" dirty="0" smtClean="0"/>
          </a:p>
          <a:p>
            <a:pPr algn="just"/>
            <a:endParaRPr lang="en-US" sz="1050" dirty="0"/>
          </a:p>
          <a:p>
            <a:pPr algn="just"/>
            <a:endParaRPr lang="en-US" sz="1050" dirty="0"/>
          </a:p>
        </p:txBody>
      </p:sp>
      <p:sp>
        <p:nvSpPr>
          <p:cNvPr id="57" name="TextBox 56"/>
          <p:cNvSpPr txBox="1"/>
          <p:nvPr/>
        </p:nvSpPr>
        <p:spPr>
          <a:xfrm>
            <a:off x="8121550" y="5136425"/>
            <a:ext cx="4056098" cy="1692771"/>
          </a:xfrm>
          <a:prstGeom prst="rect">
            <a:avLst/>
          </a:prstGeom>
          <a:noFill/>
        </p:spPr>
        <p:txBody>
          <a:bodyPr wrap="square" rtlCol="0">
            <a:spAutoFit/>
          </a:bodyPr>
          <a:lstStyle/>
          <a:p>
            <a:r>
              <a:rPr lang="en-US" sz="800" dirty="0" smtClean="0"/>
              <a:t>References:</a:t>
            </a:r>
          </a:p>
          <a:p>
            <a:r>
              <a:rPr lang="en-US" sz="800" dirty="0" smtClean="0"/>
              <a:t>Catuneanu ,</a:t>
            </a:r>
            <a:r>
              <a:rPr lang="en-US" sz="800" dirty="0"/>
              <a:t>O. Principles of Sequence Stratigraphy. </a:t>
            </a:r>
            <a:r>
              <a:rPr lang="en-US" sz="800" dirty="0" smtClean="0"/>
              <a:t>Elsevier, Boston</a:t>
            </a:r>
            <a:r>
              <a:rPr lang="en-US" sz="800" dirty="0"/>
              <a:t>, 3rd edition, 2006.</a:t>
            </a:r>
            <a:endParaRPr lang="en-US" sz="800" dirty="0" smtClean="0"/>
          </a:p>
          <a:p>
            <a:r>
              <a:rPr lang="en-US" sz="800" dirty="0" smtClean="0"/>
              <a:t>Hajek </a:t>
            </a:r>
            <a:r>
              <a:rPr lang="en-US" sz="800" dirty="0"/>
              <a:t>EA, Heller PL, Sheets BA. 2010. Signiﬁcance of channel-belt clustering in alluvial basins. Geology 38:535–38</a:t>
            </a:r>
          </a:p>
          <a:p>
            <a:r>
              <a:rPr lang="en-US" sz="800" dirty="0"/>
              <a:t>Reading, H. G. Sedimentary Environments: processes, </a:t>
            </a:r>
            <a:r>
              <a:rPr lang="en-US" sz="800" dirty="0" smtClean="0"/>
              <a:t>facies and stratigraphy. Blackwell </a:t>
            </a:r>
            <a:r>
              <a:rPr lang="en-US" sz="800" dirty="0"/>
              <a:t>Science, Oxford, </a:t>
            </a:r>
            <a:r>
              <a:rPr lang="en-US" sz="800" dirty="0" smtClean="0"/>
              <a:t>3</a:t>
            </a:r>
            <a:r>
              <a:rPr lang="en-US" sz="800" baseline="30000" dirty="0" smtClean="0"/>
              <a:t>rd</a:t>
            </a:r>
            <a:r>
              <a:rPr lang="en-US" sz="800" dirty="0" smtClean="0"/>
              <a:t> edition</a:t>
            </a:r>
            <a:r>
              <a:rPr lang="en-US" sz="800" dirty="0"/>
              <a:t>, 1996.</a:t>
            </a:r>
          </a:p>
          <a:p>
            <a:r>
              <a:rPr lang="en-US" sz="800" dirty="0" smtClean="0"/>
              <a:t>Walker, </a:t>
            </a:r>
            <a:r>
              <a:rPr lang="en-US" sz="800" dirty="0"/>
              <a:t>R. G. and James, N. P. Facies Models: Response </a:t>
            </a:r>
            <a:r>
              <a:rPr lang="en-US" sz="800" dirty="0" smtClean="0"/>
              <a:t>to Sea </a:t>
            </a:r>
            <a:r>
              <a:rPr lang="en-US" sz="800" dirty="0"/>
              <a:t>Level </a:t>
            </a:r>
            <a:r>
              <a:rPr lang="en-US" sz="800" dirty="0" smtClean="0"/>
              <a:t>Changes. Geologic </a:t>
            </a:r>
            <a:r>
              <a:rPr lang="en-US" sz="800" dirty="0"/>
              <a:t>Association of </a:t>
            </a:r>
            <a:r>
              <a:rPr lang="en-US" sz="800" dirty="0" smtClean="0"/>
              <a:t>Canada, pages </a:t>
            </a:r>
            <a:r>
              <a:rPr lang="en-US" sz="800" dirty="0"/>
              <a:t>454, 1992.</a:t>
            </a:r>
          </a:p>
          <a:p>
            <a:r>
              <a:rPr lang="en-US" sz="800" dirty="0"/>
              <a:t>Wang, Y., Straub, K. M., and Hajek, E. A. Scale </a:t>
            </a:r>
            <a:r>
              <a:rPr lang="en-US" sz="800" dirty="0" smtClean="0"/>
              <a:t>dependent compensational </a:t>
            </a:r>
            <a:r>
              <a:rPr lang="en-US" sz="800" dirty="0"/>
              <a:t>stacking: an estimate of </a:t>
            </a:r>
            <a:r>
              <a:rPr lang="en-US" sz="800" dirty="0" smtClean="0"/>
              <a:t>autogenic timescales </a:t>
            </a:r>
            <a:r>
              <a:rPr lang="en-US" sz="800" dirty="0"/>
              <a:t>in channelized sedimentary </a:t>
            </a:r>
            <a:r>
              <a:rPr lang="en-US" sz="800" dirty="0" smtClean="0"/>
              <a:t>deposits. Geology</a:t>
            </a:r>
            <a:r>
              <a:rPr lang="en-US" sz="800" dirty="0"/>
              <a:t>, 39(9):811–814, 2011.</a:t>
            </a:r>
            <a:endParaRPr lang="en-US" sz="800" dirty="0" smtClean="0"/>
          </a:p>
          <a:p>
            <a:r>
              <a:rPr lang="en-US" sz="800" dirty="0" smtClean="0"/>
              <a:t>For more information see: </a:t>
            </a:r>
            <a:r>
              <a:rPr lang="en-US" sz="800" dirty="0" smtClean="0"/>
              <a:t>Pyrcz</a:t>
            </a:r>
            <a:r>
              <a:rPr lang="en-US" sz="800" dirty="0"/>
              <a:t>, M.J., and Deutsch, C.V., 2014, Geostatistical Reservoir Modeling, 2</a:t>
            </a:r>
            <a:r>
              <a:rPr lang="en-US" sz="800" baseline="30000" dirty="0"/>
              <a:t>nd</a:t>
            </a:r>
            <a:r>
              <a:rPr lang="en-US" sz="800" dirty="0"/>
              <a:t> edition, Oxford University Press</a:t>
            </a:r>
            <a:r>
              <a:rPr lang="en-US" sz="800" dirty="0" smtClean="0"/>
              <a:t>.</a:t>
            </a:r>
          </a:p>
        </p:txBody>
      </p:sp>
      <p:sp>
        <p:nvSpPr>
          <p:cNvPr id="3" name="Rectangle 2"/>
          <p:cNvSpPr/>
          <p:nvPr/>
        </p:nvSpPr>
        <p:spPr>
          <a:xfrm>
            <a:off x="812016" y="2693474"/>
            <a:ext cx="2814414" cy="40925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00902" y="3069478"/>
            <a:ext cx="784189" cy="400110"/>
          </a:xfrm>
          <a:prstGeom prst="rect">
            <a:avLst/>
          </a:prstGeom>
          <a:noFill/>
        </p:spPr>
        <p:txBody>
          <a:bodyPr wrap="none" rtlCol="0">
            <a:spAutoFit/>
          </a:bodyPr>
          <a:lstStyle/>
          <a:p>
            <a:r>
              <a:rPr lang="en-US" sz="1000" dirty="0" smtClean="0"/>
              <a:t>Qualitative </a:t>
            </a:r>
          </a:p>
          <a:p>
            <a:r>
              <a:rPr lang="en-US" sz="1000" dirty="0" smtClean="0"/>
              <a:t>Conceptual</a:t>
            </a:r>
            <a:endParaRPr lang="en-US" sz="1000" dirty="0"/>
          </a:p>
        </p:txBody>
      </p:sp>
      <p:sp>
        <p:nvSpPr>
          <p:cNvPr id="77" name="TextBox 76"/>
          <p:cNvSpPr txBox="1"/>
          <p:nvPr/>
        </p:nvSpPr>
        <p:spPr>
          <a:xfrm>
            <a:off x="2862338" y="3063936"/>
            <a:ext cx="865943" cy="400110"/>
          </a:xfrm>
          <a:prstGeom prst="rect">
            <a:avLst/>
          </a:prstGeom>
          <a:noFill/>
        </p:spPr>
        <p:txBody>
          <a:bodyPr wrap="none" rtlCol="0">
            <a:spAutoFit/>
          </a:bodyPr>
          <a:lstStyle/>
          <a:p>
            <a:pPr algn="r"/>
            <a:r>
              <a:rPr lang="en-US" sz="1000" dirty="0" smtClean="0"/>
              <a:t>Quantitative</a:t>
            </a:r>
          </a:p>
          <a:p>
            <a:pPr algn="r"/>
            <a:r>
              <a:rPr lang="en-US" sz="1000" dirty="0" smtClean="0"/>
              <a:t>Numerical</a:t>
            </a:r>
            <a:endParaRPr lang="en-US" sz="1000" dirty="0"/>
          </a:p>
        </p:txBody>
      </p:sp>
      <p:sp>
        <p:nvSpPr>
          <p:cNvPr id="8" name="Freeform 7"/>
          <p:cNvSpPr/>
          <p:nvPr/>
        </p:nvSpPr>
        <p:spPr>
          <a:xfrm>
            <a:off x="1918557" y="2693473"/>
            <a:ext cx="1705384" cy="413881"/>
          </a:xfrm>
          <a:custGeom>
            <a:avLst/>
            <a:gdLst>
              <a:gd name="connsiteX0" fmla="*/ 0 w 1705384"/>
              <a:gd name="connsiteY0" fmla="*/ 0 h 420736"/>
              <a:gd name="connsiteX1" fmla="*/ 465615 w 1705384"/>
              <a:gd name="connsiteY1" fmla="*/ 190734 h 420736"/>
              <a:gd name="connsiteX2" fmla="*/ 213173 w 1705384"/>
              <a:gd name="connsiteY2" fmla="*/ 246832 h 420736"/>
              <a:gd name="connsiteX3" fmla="*/ 729276 w 1705384"/>
              <a:gd name="connsiteY3" fmla="*/ 415126 h 420736"/>
              <a:gd name="connsiteX4" fmla="*/ 1705384 w 1705384"/>
              <a:gd name="connsiteY4" fmla="*/ 420736 h 420736"/>
              <a:gd name="connsiteX5" fmla="*/ 1705384 w 1705384"/>
              <a:gd name="connsiteY5" fmla="*/ 5610 h 420736"/>
              <a:gd name="connsiteX6" fmla="*/ 0 w 1705384"/>
              <a:gd name="connsiteY6" fmla="*/ 0 h 420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5384" h="420736">
                <a:moveTo>
                  <a:pt x="0" y="0"/>
                </a:moveTo>
                <a:lnTo>
                  <a:pt x="465615" y="190734"/>
                </a:lnTo>
                <a:lnTo>
                  <a:pt x="213173" y="246832"/>
                </a:lnTo>
                <a:lnTo>
                  <a:pt x="729276" y="415126"/>
                </a:lnTo>
                <a:lnTo>
                  <a:pt x="1705384" y="420736"/>
                </a:lnTo>
                <a:lnTo>
                  <a:pt x="1705384" y="5610"/>
                </a:lnTo>
                <a:lnTo>
                  <a:pt x="0" y="0"/>
                </a:lnTo>
                <a:close/>
              </a:path>
            </a:pathLst>
          </a:cu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901239" y="2459605"/>
            <a:ext cx="2693366" cy="246221"/>
          </a:xfrm>
          <a:prstGeom prst="rect">
            <a:avLst/>
          </a:prstGeom>
          <a:noFill/>
        </p:spPr>
        <p:txBody>
          <a:bodyPr wrap="none" rtlCol="0">
            <a:spAutoFit/>
          </a:bodyPr>
          <a:lstStyle/>
          <a:p>
            <a:pPr algn="r"/>
            <a:r>
              <a:rPr lang="en-US" sz="1000" dirty="0" smtClean="0"/>
              <a:t>Contributions to Subsurface Uncertainty Model </a:t>
            </a:r>
            <a:endParaRPr lang="en-US" sz="1000" dirty="0"/>
          </a:p>
        </p:txBody>
      </p:sp>
    </p:spTree>
    <p:extLst>
      <p:ext uri="{BB962C8B-B14F-4D97-AF65-F5344CB8AC3E}">
        <p14:creationId xmlns:p14="http://schemas.microsoft.com/office/powerpoint/2010/main" val="3713938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TotalTime>
  <Words>872</Words>
  <Application>Microsoft Office PowerPoint</Application>
  <PresentationFormat>Widescreen</PresentationFormat>
  <Paragraphs>52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Cockrell School of Engineering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Pyrcz, Michael</dc:creator>
  <cp:lastModifiedBy>Pyrcz, Michael</cp:lastModifiedBy>
  <cp:revision>38</cp:revision>
  <dcterms:created xsi:type="dcterms:W3CDTF">2017-12-29T16:20:09Z</dcterms:created>
  <dcterms:modified xsi:type="dcterms:W3CDTF">2018-01-31T15:53:25Z</dcterms:modified>
</cp:coreProperties>
</file>