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1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71CF-B538-4CB0-A44C-90AE066D691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4285851" y="2755135"/>
            <a:ext cx="786151" cy="434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 (m)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99042" y="5470361"/>
            <a:ext cx="795474" cy="434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(m)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61679" y="168927"/>
            <a:ext cx="4362054" cy="434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Walk from Poisson Points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08494" y="5807346"/>
            <a:ext cx="48750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 to 10 random walk paths from 300 random points</a:t>
            </a:r>
          </a:p>
          <a:p>
            <a:r>
              <a:rPr lang="en-US" sz="1600" dirty="0" smtClean="0"/>
              <a:t>with walkers repulsed by each other.  Plasma color scale 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or index along random path.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679" y="510152"/>
            <a:ext cx="449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Michael Pyrcz, University of Texas at Austin, @GeostatsGuy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012" y="744043"/>
            <a:ext cx="5277681" cy="48762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3442" y="5816316"/>
            <a:ext cx="48750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 to </a:t>
            </a:r>
            <a:r>
              <a:rPr lang="en-US" sz="1600" dirty="0"/>
              <a:t>3</a:t>
            </a:r>
            <a:r>
              <a:rPr lang="en-US" sz="1600" dirty="0" smtClean="0"/>
              <a:t> </a:t>
            </a:r>
            <a:r>
              <a:rPr lang="en-US" sz="1600" dirty="0" smtClean="0"/>
              <a:t>random walk paths from </a:t>
            </a:r>
            <a:r>
              <a:rPr lang="en-US" sz="1600" dirty="0" smtClean="0"/>
              <a:t>100,000</a:t>
            </a:r>
            <a:r>
              <a:rPr lang="en-US" sz="1600" dirty="0" smtClean="0"/>
              <a:t> </a:t>
            </a:r>
            <a:r>
              <a:rPr lang="en-US" sz="1600" dirty="0" smtClean="0"/>
              <a:t>random points</a:t>
            </a:r>
          </a:p>
          <a:p>
            <a:r>
              <a:rPr lang="en-US" sz="1600" dirty="0" smtClean="0"/>
              <a:t>with walkers repulsed by each other.  </a:t>
            </a:r>
            <a:r>
              <a:rPr lang="en-US" sz="1600" smtClean="0"/>
              <a:t>Inferno</a:t>
            </a:r>
            <a:r>
              <a:rPr lang="en-US" sz="1600" smtClean="0"/>
              <a:t> </a:t>
            </a:r>
            <a:r>
              <a:rPr lang="en-US" sz="1600" dirty="0" smtClean="0"/>
              <a:t>color scale 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or index along random path.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098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4</cp:revision>
  <dcterms:created xsi:type="dcterms:W3CDTF">2018-01-21T01:35:07Z</dcterms:created>
  <dcterms:modified xsi:type="dcterms:W3CDTF">2018-01-21T17:58:14Z</dcterms:modified>
</cp:coreProperties>
</file>