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1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71CF-B538-4CB0-A44C-90AE066D691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DCB3-6C99-4CF9-9752-22309EB4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4919584" y="2800400"/>
            <a:ext cx="786151" cy="434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 (m)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71055" y="5361723"/>
            <a:ext cx="795474" cy="434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(m)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85966" y="721187"/>
            <a:ext cx="8034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Walk </a:t>
            </a:r>
            <a:r>
              <a:rPr lang="en-US" sz="2400" dirty="0" smtClean="0"/>
              <a:t>Combined, Branching with Poisson Point Process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94646" y="5807346"/>
            <a:ext cx="878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Two realizations of the combined random walk and Poisson point process model with spontaneous placement and branching.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679" y="1062412"/>
            <a:ext cx="449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Michael Pyrcz, University of Texas at Austin, @GeostatsGuy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74" y="1356644"/>
            <a:ext cx="4211410" cy="4017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9" y="1314187"/>
            <a:ext cx="4334754" cy="41028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216526" y="2807947"/>
            <a:ext cx="786151" cy="434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 (m)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7997" y="5369270"/>
            <a:ext cx="795474" cy="434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98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9</cp:revision>
  <dcterms:created xsi:type="dcterms:W3CDTF">2018-01-21T01:35:07Z</dcterms:created>
  <dcterms:modified xsi:type="dcterms:W3CDTF">2018-01-26T00:03:00Z</dcterms:modified>
</cp:coreProperties>
</file>