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7EAC0C-2190-4BC1-849F-645ADBC25AE8}" v="834" dt="2018-06-16T22:13:57.9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808" autoAdjust="0"/>
    <p:restoredTop sz="94660"/>
  </p:normalViewPr>
  <p:slideViewPr>
    <p:cSldViewPr snapToGrid="0">
      <p:cViewPr varScale="1">
        <p:scale>
          <a:sx n="78" d="100"/>
          <a:sy n="78" d="100"/>
        </p:scale>
        <p:origin x="1194"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yrcz" userId="0efd8a38-3f8e-46fd-9886-7800c0196e80" providerId="ADAL" clId="{A27EAC0C-2190-4BC1-849F-645ADBC25AE8}"/>
    <pc:docChg chg="undo custSel modSld">
      <pc:chgData name="Michael Pyrcz" userId="0efd8a38-3f8e-46fd-9886-7800c0196e80" providerId="ADAL" clId="{A27EAC0C-2190-4BC1-849F-645ADBC25AE8}" dt="2018-06-16T22:13:57.955" v="833" actId="1035"/>
      <pc:docMkLst>
        <pc:docMk/>
      </pc:docMkLst>
      <pc:sldChg chg="addSp delSp modSp">
        <pc:chgData name="Michael Pyrcz" userId="0efd8a38-3f8e-46fd-9886-7800c0196e80" providerId="ADAL" clId="{A27EAC0C-2190-4BC1-849F-645ADBC25AE8}" dt="2018-06-16T22:13:57.955" v="833" actId="1035"/>
        <pc:sldMkLst>
          <pc:docMk/>
          <pc:sldMk cId="663118839" sldId="256"/>
        </pc:sldMkLst>
        <pc:spChg chg="mod">
          <ac:chgData name="Michael Pyrcz" userId="0efd8a38-3f8e-46fd-9886-7800c0196e80" providerId="ADAL" clId="{A27EAC0C-2190-4BC1-849F-645ADBC25AE8}" dt="2018-06-16T22:10:15.182" v="732" actId="208"/>
          <ac:spMkLst>
            <pc:docMk/>
            <pc:sldMk cId="663118839" sldId="256"/>
            <ac:spMk id="2" creationId="{00000000-0000-0000-0000-000000000000}"/>
          </ac:spMkLst>
        </pc:spChg>
        <pc:spChg chg="mod">
          <ac:chgData name="Michael Pyrcz" userId="0efd8a38-3f8e-46fd-9886-7800c0196e80" providerId="ADAL" clId="{A27EAC0C-2190-4BC1-849F-645ADBC25AE8}" dt="2018-06-16T22:13:34.371" v="832" actId="6549"/>
          <ac:spMkLst>
            <pc:docMk/>
            <pc:sldMk cId="663118839" sldId="256"/>
            <ac:spMk id="3" creationId="{00000000-0000-0000-0000-000000000000}"/>
          </ac:spMkLst>
        </pc:spChg>
        <pc:spChg chg="add mod">
          <ac:chgData name="Michael Pyrcz" userId="0efd8a38-3f8e-46fd-9886-7800c0196e80" providerId="ADAL" clId="{A27EAC0C-2190-4BC1-849F-645ADBC25AE8}" dt="2018-06-16T22:10:36.807" v="752" actId="1035"/>
          <ac:spMkLst>
            <pc:docMk/>
            <pc:sldMk cId="663118839" sldId="256"/>
            <ac:spMk id="8" creationId="{30AF29A0-6147-4BEC-92DD-70B2F0BD051F}"/>
          </ac:spMkLst>
        </pc:spChg>
        <pc:spChg chg="add del mod">
          <ac:chgData name="Michael Pyrcz" userId="0efd8a38-3f8e-46fd-9886-7800c0196e80" providerId="ADAL" clId="{A27EAC0C-2190-4BC1-849F-645ADBC25AE8}" dt="2018-06-16T22:11:15.632" v="754" actId="478"/>
          <ac:spMkLst>
            <pc:docMk/>
            <pc:sldMk cId="663118839" sldId="256"/>
            <ac:spMk id="9" creationId="{9CBEEA0D-6F35-462F-BCAA-619DADF52185}"/>
          </ac:spMkLst>
        </pc:spChg>
        <pc:spChg chg="add mod">
          <ac:chgData name="Michael Pyrcz" userId="0efd8a38-3f8e-46fd-9886-7800c0196e80" providerId="ADAL" clId="{A27EAC0C-2190-4BC1-849F-645ADBC25AE8}" dt="2018-06-16T22:07:22.737" v="243" actId="1037"/>
          <ac:spMkLst>
            <pc:docMk/>
            <pc:sldMk cId="663118839" sldId="256"/>
            <ac:spMk id="15" creationId="{C649F6E7-D1CD-4CF9-87F0-39C4E406C3F9}"/>
          </ac:spMkLst>
        </pc:spChg>
        <pc:spChg chg="mod">
          <ac:chgData name="Michael Pyrcz" userId="0efd8a38-3f8e-46fd-9886-7800c0196e80" providerId="ADAL" clId="{A27EAC0C-2190-4BC1-849F-645ADBC25AE8}" dt="2018-06-16T22:07:00.022" v="174" actId="1037"/>
          <ac:spMkLst>
            <pc:docMk/>
            <pc:sldMk cId="663118839" sldId="256"/>
            <ac:spMk id="16" creationId="{00000000-0000-0000-0000-000000000000}"/>
          </ac:spMkLst>
        </pc:spChg>
        <pc:spChg chg="add mod">
          <ac:chgData name="Michael Pyrcz" userId="0efd8a38-3f8e-46fd-9886-7800c0196e80" providerId="ADAL" clId="{A27EAC0C-2190-4BC1-849F-645ADBC25AE8}" dt="2018-06-16T22:07:35.332" v="258" actId="20577"/>
          <ac:spMkLst>
            <pc:docMk/>
            <pc:sldMk cId="663118839" sldId="256"/>
            <ac:spMk id="17" creationId="{58AA642B-311F-41CC-9A6E-301FCA221B41}"/>
          </ac:spMkLst>
        </pc:spChg>
        <pc:spChg chg="add mod">
          <ac:chgData name="Michael Pyrcz" userId="0efd8a38-3f8e-46fd-9886-7800c0196e80" providerId="ADAL" clId="{A27EAC0C-2190-4BC1-849F-645ADBC25AE8}" dt="2018-06-16T22:11:30.555" v="758" actId="1037"/>
          <ac:spMkLst>
            <pc:docMk/>
            <pc:sldMk cId="663118839" sldId="256"/>
            <ac:spMk id="20" creationId="{32CC7223-783D-4F30-8AC7-7CE740381AFD}"/>
          </ac:spMkLst>
        </pc:spChg>
        <pc:spChg chg="del">
          <ac:chgData name="Michael Pyrcz" userId="0efd8a38-3f8e-46fd-9886-7800c0196e80" providerId="ADAL" clId="{A27EAC0C-2190-4BC1-849F-645ADBC25AE8}" dt="2018-06-16T22:02:29.103" v="3" actId="478"/>
          <ac:spMkLst>
            <pc:docMk/>
            <pc:sldMk cId="663118839" sldId="256"/>
            <ac:spMk id="24" creationId="{00000000-0000-0000-0000-000000000000}"/>
          </ac:spMkLst>
        </pc:spChg>
        <pc:grpChg chg="add mod">
          <ac:chgData name="Michael Pyrcz" userId="0efd8a38-3f8e-46fd-9886-7800c0196e80" providerId="ADAL" clId="{A27EAC0C-2190-4BC1-849F-645ADBC25AE8}" dt="2018-06-16T22:12:23.276" v="801" actId="1076"/>
          <ac:grpSpMkLst>
            <pc:docMk/>
            <pc:sldMk cId="663118839" sldId="256"/>
            <ac:grpSpMk id="13" creationId="{FCFBA4E4-B01D-497F-9419-9CCEDC59987C}"/>
          </ac:grpSpMkLst>
        </pc:grpChg>
        <pc:grpChg chg="add mod">
          <ac:chgData name="Michael Pyrcz" userId="0efd8a38-3f8e-46fd-9886-7800c0196e80" providerId="ADAL" clId="{A27EAC0C-2190-4BC1-849F-645ADBC25AE8}" dt="2018-06-16T22:12:36.813" v="809" actId="1035"/>
          <ac:grpSpMkLst>
            <pc:docMk/>
            <pc:sldMk cId="663118839" sldId="256"/>
            <ac:grpSpMk id="14" creationId="{0DB91477-DEF2-4EA7-9F52-FB9169BCFFD0}"/>
          </ac:grpSpMkLst>
        </pc:grpChg>
        <pc:picChg chg="add del mod">
          <ac:chgData name="Michael Pyrcz" userId="0efd8a38-3f8e-46fd-9886-7800c0196e80" providerId="ADAL" clId="{A27EAC0C-2190-4BC1-849F-645ADBC25AE8}" dt="2018-06-16T22:03:51.742" v="14" actId="478"/>
          <ac:picMkLst>
            <pc:docMk/>
            <pc:sldMk cId="663118839" sldId="256"/>
            <ac:picMk id="4" creationId="{F0283B49-6704-46DD-A061-53467DD2773C}"/>
          </ac:picMkLst>
        </pc:picChg>
        <pc:picChg chg="add mod">
          <ac:chgData name="Michael Pyrcz" userId="0efd8a38-3f8e-46fd-9886-7800c0196e80" providerId="ADAL" clId="{A27EAC0C-2190-4BC1-849F-645ADBC25AE8}" dt="2018-06-16T22:05:40.663" v="64" actId="1076"/>
          <ac:picMkLst>
            <pc:docMk/>
            <pc:sldMk cId="663118839" sldId="256"/>
            <ac:picMk id="5" creationId="{CCBDDC64-F084-4619-9050-0F2AA568C507}"/>
          </ac:picMkLst>
        </pc:picChg>
        <pc:picChg chg="add mod ord">
          <ac:chgData name="Michael Pyrcz" userId="0efd8a38-3f8e-46fd-9886-7800c0196e80" providerId="ADAL" clId="{A27EAC0C-2190-4BC1-849F-645ADBC25AE8}" dt="2018-06-16T22:13:57.955" v="833" actId="1035"/>
          <ac:picMkLst>
            <pc:docMk/>
            <pc:sldMk cId="663118839" sldId="256"/>
            <ac:picMk id="6" creationId="{1CA8B7B1-F579-48AF-AA30-53939FAB542F}"/>
          </ac:picMkLst>
        </pc:picChg>
        <pc:picChg chg="add mod">
          <ac:chgData name="Michael Pyrcz" userId="0efd8a38-3f8e-46fd-9886-7800c0196e80" providerId="ADAL" clId="{A27EAC0C-2190-4BC1-849F-645ADBC25AE8}" dt="2018-06-16T22:05:40.663" v="64" actId="1076"/>
          <ac:picMkLst>
            <pc:docMk/>
            <pc:sldMk cId="663118839" sldId="256"/>
            <ac:picMk id="7" creationId="{DD87AEB8-38E7-4CAB-AE0D-E99ECC3FFCD4}"/>
          </ac:picMkLst>
        </pc:picChg>
        <pc:picChg chg="del">
          <ac:chgData name="Michael Pyrcz" userId="0efd8a38-3f8e-46fd-9886-7800c0196e80" providerId="ADAL" clId="{A27EAC0C-2190-4BC1-849F-645ADBC25AE8}" dt="2018-06-16T22:02:34.690" v="6" actId="478"/>
          <ac:picMkLst>
            <pc:docMk/>
            <pc:sldMk cId="663118839" sldId="256"/>
            <ac:picMk id="19" creationId="{00000000-0000-0000-0000-000000000000}"/>
          </ac:picMkLst>
        </pc:picChg>
        <pc:picChg chg="del">
          <ac:chgData name="Michael Pyrcz" userId="0efd8a38-3f8e-46fd-9886-7800c0196e80" providerId="ADAL" clId="{A27EAC0C-2190-4BC1-849F-645ADBC25AE8}" dt="2018-06-16T22:02:26.847" v="2" actId="478"/>
          <ac:picMkLst>
            <pc:docMk/>
            <pc:sldMk cId="663118839" sldId="256"/>
            <ac:picMk id="21" creationId="{00000000-0000-0000-0000-000000000000}"/>
          </ac:picMkLst>
        </pc:picChg>
        <pc:picChg chg="del">
          <ac:chgData name="Michael Pyrcz" userId="0efd8a38-3f8e-46fd-9886-7800c0196e80" providerId="ADAL" clId="{A27EAC0C-2190-4BC1-849F-645ADBC25AE8}" dt="2018-06-16T22:02:26.183" v="1" actId="478"/>
          <ac:picMkLst>
            <pc:docMk/>
            <pc:sldMk cId="663118839" sldId="256"/>
            <ac:picMk id="22" creationId="{00000000-0000-0000-0000-000000000000}"/>
          </ac:picMkLst>
        </pc:picChg>
        <pc:picChg chg="del">
          <ac:chgData name="Michael Pyrcz" userId="0efd8a38-3f8e-46fd-9886-7800c0196e80" providerId="ADAL" clId="{A27EAC0C-2190-4BC1-849F-645ADBC25AE8}" dt="2018-06-16T22:02:24.756" v="0" actId="478"/>
          <ac:picMkLst>
            <pc:docMk/>
            <pc:sldMk cId="663118839" sldId="256"/>
            <ac:picMk id="23" creationId="{00000000-0000-0000-0000-000000000000}"/>
          </ac:picMkLst>
        </pc:picChg>
        <pc:cxnChg chg="add mod">
          <ac:chgData name="Michael Pyrcz" userId="0efd8a38-3f8e-46fd-9886-7800c0196e80" providerId="ADAL" clId="{A27EAC0C-2190-4BC1-849F-645ADBC25AE8}" dt="2018-06-16T22:12:28.392" v="802" actId="164"/>
          <ac:cxnSpMkLst>
            <pc:docMk/>
            <pc:sldMk cId="663118839" sldId="256"/>
            <ac:cxnSpMk id="12" creationId="{05C10D9C-AFC7-4604-B372-BE9C5FF41E7F}"/>
          </ac:cxnSpMkLst>
        </pc:cxnChg>
        <pc:cxnChg chg="add mod">
          <ac:chgData name="Michael Pyrcz" userId="0efd8a38-3f8e-46fd-9886-7800c0196e80" providerId="ADAL" clId="{A27EAC0C-2190-4BC1-849F-645ADBC25AE8}" dt="2018-06-16T22:12:28.392" v="802" actId="164"/>
          <ac:cxnSpMkLst>
            <pc:docMk/>
            <pc:sldMk cId="663118839" sldId="256"/>
            <ac:cxnSpMk id="25" creationId="{861D40C8-20E0-487F-97D4-B4D9F3165A39}"/>
          </ac:cxnSpMkLst>
        </pc:cxnChg>
        <pc:cxnChg chg="add mod">
          <ac:chgData name="Michael Pyrcz" userId="0efd8a38-3f8e-46fd-9886-7800c0196e80" providerId="ADAL" clId="{A27EAC0C-2190-4BC1-849F-645ADBC25AE8}" dt="2018-06-16T22:12:19.644" v="800" actId="164"/>
          <ac:cxnSpMkLst>
            <pc:docMk/>
            <pc:sldMk cId="663118839" sldId="256"/>
            <ac:cxnSpMk id="26" creationId="{31888EEA-60DB-4590-BE3B-A6B224A79E1A}"/>
          </ac:cxnSpMkLst>
        </pc:cxnChg>
        <pc:cxnChg chg="add mod">
          <ac:chgData name="Michael Pyrcz" userId="0efd8a38-3f8e-46fd-9886-7800c0196e80" providerId="ADAL" clId="{A27EAC0C-2190-4BC1-849F-645ADBC25AE8}" dt="2018-06-16T22:12:19.644" v="800" actId="164"/>
          <ac:cxnSpMkLst>
            <pc:docMk/>
            <pc:sldMk cId="663118839" sldId="256"/>
            <ac:cxnSpMk id="27" creationId="{FD8E20CF-6A14-403E-AC55-3CC428E1C4F6}"/>
          </ac:cxnSpMkLst>
        </pc:cxnChg>
      </pc:sldChg>
    </pc:docChg>
  </pc:docChgLst>
  <pc:docChgLst>
    <pc:chgData name="Michael Pyrcz" userId="0efd8a38-3f8e-46fd-9886-7800c0196e80" providerId="ADAL" clId="{C3ADB887-2512-4A62-890C-220B6927EBCF}"/>
    <pc:docChg chg="custSel modSld">
      <pc:chgData name="Michael Pyrcz" userId="0efd8a38-3f8e-46fd-9886-7800c0196e80" providerId="ADAL" clId="{C3ADB887-2512-4A62-890C-220B6927EBCF}" dt="2018-04-01T19:15:46.446" v="964" actId="1037"/>
      <pc:docMkLst>
        <pc:docMk/>
      </pc:docMkLst>
      <pc:sldChg chg="addSp delSp modSp">
        <pc:chgData name="Michael Pyrcz" userId="0efd8a38-3f8e-46fd-9886-7800c0196e80" providerId="ADAL" clId="{C3ADB887-2512-4A62-890C-220B6927EBCF}" dt="2018-04-01T19:15:46.446" v="964" actId="1037"/>
        <pc:sldMkLst>
          <pc:docMk/>
          <pc:sldMk cId="663118839" sldId="256"/>
        </pc:sldMkLst>
        <pc:spChg chg="mod">
          <ac:chgData name="Michael Pyrcz" userId="0efd8a38-3f8e-46fd-9886-7800c0196e80" providerId="ADAL" clId="{C3ADB887-2512-4A62-890C-220B6927EBCF}" dt="2018-04-01T19:02:29.510" v="764" actId="20577"/>
          <ac:spMkLst>
            <pc:docMk/>
            <pc:sldMk cId="663118839" sldId="256"/>
            <ac:spMk id="2" creationId="{00000000-0000-0000-0000-000000000000}"/>
          </ac:spMkLst>
        </pc:spChg>
        <pc:spChg chg="mod">
          <ac:chgData name="Michael Pyrcz" userId="0efd8a38-3f8e-46fd-9886-7800c0196e80" providerId="ADAL" clId="{C3ADB887-2512-4A62-890C-220B6927EBCF}" dt="2018-04-01T19:03:28.144" v="783" actId="20577"/>
          <ac:spMkLst>
            <pc:docMk/>
            <pc:sldMk cId="663118839" sldId="256"/>
            <ac:spMk id="3" creationId="{00000000-0000-0000-0000-000000000000}"/>
          </ac:spMkLst>
        </pc:spChg>
        <pc:spChg chg="mod">
          <ac:chgData name="Michael Pyrcz" userId="0efd8a38-3f8e-46fd-9886-7800c0196e80" providerId="ADAL" clId="{C3ADB887-2512-4A62-890C-220B6927EBCF}" dt="2018-04-01T19:15:30.908" v="957" actId="1037"/>
          <ac:spMkLst>
            <pc:docMk/>
            <pc:sldMk cId="663118839" sldId="256"/>
            <ac:spMk id="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6"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58"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5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6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61"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7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75"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7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77" creationId="{00000000-0000-0000-0000-000000000000}"/>
          </ac:spMkLst>
        </pc:spChg>
        <pc:spChg chg="add mod">
          <ac:chgData name="Michael Pyrcz" userId="0efd8a38-3f8e-46fd-9886-7800c0196e80" providerId="ADAL" clId="{C3ADB887-2512-4A62-890C-220B6927EBCF}" dt="2018-04-01T19:15:46.446" v="964" actId="1037"/>
          <ac:spMkLst>
            <pc:docMk/>
            <pc:sldMk cId="663118839" sldId="256"/>
            <ac:spMk id="78" creationId="{5B7D9B50-8282-46AC-BE26-2408D87F5896}"/>
          </ac:spMkLst>
        </pc:spChg>
        <pc:spChg chg="del mod">
          <ac:chgData name="Michael Pyrcz" userId="0efd8a38-3f8e-46fd-9886-7800c0196e80" providerId="ADAL" clId="{C3ADB887-2512-4A62-890C-220B6927EBCF}" dt="2018-04-01T18:56:53.288" v="724" actId="478"/>
          <ac:spMkLst>
            <pc:docMk/>
            <pc:sldMk cId="663118839" sldId="256"/>
            <ac:spMk id="8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8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88" creationId="{00000000-0000-0000-0000-000000000000}"/>
          </ac:spMkLst>
        </pc:spChg>
        <pc:spChg chg="del">
          <ac:chgData name="Michael Pyrcz" userId="0efd8a38-3f8e-46fd-9886-7800c0196e80" providerId="ADAL" clId="{C3ADB887-2512-4A62-890C-220B6927EBCF}" dt="2018-04-01T18:56:51.557" v="723" actId="478"/>
          <ac:spMkLst>
            <pc:docMk/>
            <pc:sldMk cId="663118839" sldId="256"/>
            <ac:spMk id="104" creationId="{00000000-0000-0000-0000-000000000000}"/>
          </ac:spMkLst>
        </pc:spChg>
        <pc:spChg chg="del mod">
          <ac:chgData name="Michael Pyrcz" userId="0efd8a38-3f8e-46fd-9886-7800c0196e80" providerId="ADAL" clId="{C3ADB887-2512-4A62-890C-220B6927EBCF}" dt="2018-04-01T19:04:31.046" v="836" actId="478"/>
          <ac:spMkLst>
            <pc:docMk/>
            <pc:sldMk cId="663118839" sldId="256"/>
            <ac:spMk id="10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09" creationId="{00000000-0000-0000-0000-000000000000}"/>
          </ac:spMkLst>
        </pc:spChg>
        <pc:spChg chg="mod">
          <ac:chgData name="Michael Pyrcz" userId="0efd8a38-3f8e-46fd-9886-7800c0196e80" providerId="ADAL" clId="{C3ADB887-2512-4A62-890C-220B6927EBCF}" dt="2018-04-01T19:15:08.531" v="885" actId="1076"/>
          <ac:spMkLst>
            <pc:docMk/>
            <pc:sldMk cId="663118839" sldId="256"/>
            <ac:spMk id="113"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115" creationId="{00000000-0000-0000-0000-000000000000}"/>
          </ac:spMkLst>
        </pc:spChg>
        <pc:grpChg chg="del">
          <ac:chgData name="Michael Pyrcz" userId="0efd8a38-3f8e-46fd-9886-7800c0196e80" providerId="ADAL" clId="{C3ADB887-2512-4A62-890C-220B6927EBCF}" dt="2018-04-01T18:56:49.846" v="722" actId="478"/>
          <ac:grpSpMkLst>
            <pc:docMk/>
            <pc:sldMk cId="663118839" sldId="256"/>
            <ac:grpSpMk id="4" creationId="{00000000-0000-0000-0000-000000000000}"/>
          </ac:grpSpMkLst>
        </pc:grpChg>
        <pc:picChg chg="add mod">
          <ac:chgData name="Michael Pyrcz" userId="0efd8a38-3f8e-46fd-9886-7800c0196e80" providerId="ADAL" clId="{C3ADB887-2512-4A62-890C-220B6927EBCF}" dt="2018-04-01T19:04:14.626" v="789" actId="1076"/>
          <ac:picMkLst>
            <pc:docMk/>
            <pc:sldMk cId="663118839" sldId="256"/>
            <ac:picMk id="6" creationId="{A2363113-E0EF-48AD-AA38-0F59A615FA23}"/>
          </ac:picMkLst>
        </pc:picChg>
        <pc:picChg chg="add mod">
          <ac:chgData name="Michael Pyrcz" userId="0efd8a38-3f8e-46fd-9886-7800c0196e80" providerId="ADAL" clId="{C3ADB887-2512-4A62-890C-220B6927EBCF}" dt="2018-04-01T19:14:50.987" v="859" actId="1076"/>
          <ac:picMkLst>
            <pc:docMk/>
            <pc:sldMk cId="663118839" sldId="256"/>
            <ac:picMk id="57" creationId="{105F7397-0AD9-45F6-AA3C-265FA135E75F}"/>
          </ac:picMkLst>
        </pc:picChg>
        <pc:cxnChg chg="del">
          <ac:chgData name="Michael Pyrcz" userId="0efd8a38-3f8e-46fd-9886-7800c0196e80" providerId="ADAL" clId="{C3ADB887-2512-4A62-890C-220B6927EBCF}" dt="2018-04-01T18:56:53.288" v="724" actId="478"/>
          <ac:cxnSpMkLst>
            <pc:docMk/>
            <pc:sldMk cId="663118839" sldId="256"/>
            <ac:cxnSpMk id="5" creationId="{00000000-0000-0000-0000-000000000000}"/>
          </ac:cxnSpMkLst>
        </pc:cxnChg>
        <pc:cxnChg chg="del">
          <ac:chgData name="Michael Pyrcz" userId="0efd8a38-3f8e-46fd-9886-7800c0196e80" providerId="ADAL" clId="{C3ADB887-2512-4A62-890C-220B6927EBCF}" dt="2018-04-01T18:56:53.288" v="724" actId="478"/>
          <ac:cxnSpMkLst>
            <pc:docMk/>
            <pc:sldMk cId="663118839" sldId="256"/>
            <ac:cxnSpMk id="8" creationId="{00000000-0000-0000-0000-000000000000}"/>
          </ac:cxnSpMkLst>
        </pc:cxnChg>
      </pc:sldChg>
    </pc:docChg>
  </pc:docChgLst>
  <pc:docChgLst>
    <pc:chgData name="Michael Pyrcz" userId="0efd8a38-3f8e-46fd-9886-7800c0196e80" providerId="ADAL" clId="{764E0E4C-884D-4B0E-89A0-BD3CE93252A3}"/>
    <pc:docChg chg="custSel modSld">
      <pc:chgData name="Michael Pyrcz" userId="0efd8a38-3f8e-46fd-9886-7800c0196e80" providerId="ADAL" clId="{764E0E4C-884D-4B0E-89A0-BD3CE93252A3}" dt="2018-06-08T15:27:02.438" v="2" actId="478"/>
      <pc:docMkLst>
        <pc:docMk/>
      </pc:docMkLst>
      <pc:sldChg chg="delSp">
        <pc:chgData name="Michael Pyrcz" userId="0efd8a38-3f8e-46fd-9886-7800c0196e80" providerId="ADAL" clId="{764E0E4C-884D-4B0E-89A0-BD3CE93252A3}" dt="2018-06-08T15:27:02.438" v="2" actId="478"/>
        <pc:sldMkLst>
          <pc:docMk/>
          <pc:sldMk cId="663118839" sldId="256"/>
        </pc:sldMkLst>
        <pc:picChg chg="del">
          <ac:chgData name="Michael Pyrcz" userId="0efd8a38-3f8e-46fd-9886-7800c0196e80" providerId="ADAL" clId="{764E0E4C-884D-4B0E-89A0-BD3CE93252A3}" dt="2018-06-08T15:27:02.438" v="2" actId="478"/>
          <ac:picMkLst>
            <pc:docMk/>
            <pc:sldMk cId="663118839" sldId="256"/>
            <ac:picMk id="4" creationId="{00000000-0000-0000-0000-000000000000}"/>
          </ac:picMkLst>
        </pc:picChg>
        <pc:picChg chg="del">
          <ac:chgData name="Michael Pyrcz" userId="0efd8a38-3f8e-46fd-9886-7800c0196e80" providerId="ADAL" clId="{764E0E4C-884D-4B0E-89A0-BD3CE93252A3}" dt="2018-06-08T15:26:49.686" v="0" actId="478"/>
          <ac:picMkLst>
            <pc:docMk/>
            <pc:sldMk cId="663118839" sldId="256"/>
            <ac:picMk id="12" creationId="{00000000-0000-0000-0000-000000000000}"/>
          </ac:picMkLst>
        </pc:picChg>
        <pc:picChg chg="del">
          <ac:chgData name="Michael Pyrcz" userId="0efd8a38-3f8e-46fd-9886-7800c0196e80" providerId="ADAL" clId="{764E0E4C-884D-4B0E-89A0-BD3CE93252A3}" dt="2018-06-08T15:26:50.934" v="1" actId="478"/>
          <ac:picMkLst>
            <pc:docMk/>
            <pc:sldMk cId="663118839" sldId="256"/>
            <ac:picMk id="15"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C3F7-D952-4F8C-86C4-0D351CFCB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7D3EA-3532-46C1-8576-5B387AACD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C65CBA-579B-4FBF-B07D-C04BC618F62F}"/>
              </a:ext>
            </a:extLst>
          </p:cNvPr>
          <p:cNvSpPr>
            <a:spLocks noGrp="1"/>
          </p:cNvSpPr>
          <p:nvPr>
            <p:ph type="dt" sz="half" idx="10"/>
          </p:nvPr>
        </p:nvSpPr>
        <p:spPr/>
        <p:txBody>
          <a:bodyPr/>
          <a:lstStyle/>
          <a:p>
            <a:fld id="{D64104F6-D7AA-4897-AB21-80FB50F1618D}" type="datetimeFigureOut">
              <a:rPr lang="en-US" smtClean="0"/>
              <a:t>6/20/2018</a:t>
            </a:fld>
            <a:endParaRPr lang="en-US"/>
          </a:p>
        </p:txBody>
      </p:sp>
      <p:sp>
        <p:nvSpPr>
          <p:cNvPr id="5" name="Footer Placeholder 4">
            <a:extLst>
              <a:ext uri="{FF2B5EF4-FFF2-40B4-BE49-F238E27FC236}">
                <a16:creationId xmlns:a16="http://schemas.microsoft.com/office/drawing/2014/main" id="{7201A4CF-577B-434E-8A54-4A7F93BE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B0976-0AAD-4F22-8355-9B1357E78BB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60195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2D3E-C309-4948-911F-CF2BAAE7DC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3D0EF-962C-4CE9-B6DD-565EBDB0C1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F53B5-9FF1-4F3D-A609-6AF57583C99F}"/>
              </a:ext>
            </a:extLst>
          </p:cNvPr>
          <p:cNvSpPr>
            <a:spLocks noGrp="1"/>
          </p:cNvSpPr>
          <p:nvPr>
            <p:ph type="dt" sz="half" idx="10"/>
          </p:nvPr>
        </p:nvSpPr>
        <p:spPr/>
        <p:txBody>
          <a:bodyPr/>
          <a:lstStyle/>
          <a:p>
            <a:fld id="{D64104F6-D7AA-4897-AB21-80FB50F1618D}" type="datetimeFigureOut">
              <a:rPr lang="en-US" smtClean="0"/>
              <a:t>6/20/2018</a:t>
            </a:fld>
            <a:endParaRPr lang="en-US"/>
          </a:p>
        </p:txBody>
      </p:sp>
      <p:sp>
        <p:nvSpPr>
          <p:cNvPr id="5" name="Footer Placeholder 4">
            <a:extLst>
              <a:ext uri="{FF2B5EF4-FFF2-40B4-BE49-F238E27FC236}">
                <a16:creationId xmlns:a16="http://schemas.microsoft.com/office/drawing/2014/main" id="{D9056868-38D7-479A-BDB6-D8EBF278E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B4FA5-5223-4BBA-A977-7F63AA13BC39}"/>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78461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89B-64E7-49DE-A4D3-57E2ADAB0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46FBE-C159-40EA-94DC-4D4A2EA18D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CBF57-FB3B-4A67-B298-97F187096919}"/>
              </a:ext>
            </a:extLst>
          </p:cNvPr>
          <p:cNvSpPr>
            <a:spLocks noGrp="1"/>
          </p:cNvSpPr>
          <p:nvPr>
            <p:ph type="dt" sz="half" idx="10"/>
          </p:nvPr>
        </p:nvSpPr>
        <p:spPr/>
        <p:txBody>
          <a:bodyPr/>
          <a:lstStyle/>
          <a:p>
            <a:fld id="{D64104F6-D7AA-4897-AB21-80FB50F1618D}" type="datetimeFigureOut">
              <a:rPr lang="en-US" smtClean="0"/>
              <a:t>6/20/2018</a:t>
            </a:fld>
            <a:endParaRPr lang="en-US"/>
          </a:p>
        </p:txBody>
      </p:sp>
      <p:sp>
        <p:nvSpPr>
          <p:cNvPr id="5" name="Footer Placeholder 4">
            <a:extLst>
              <a:ext uri="{FF2B5EF4-FFF2-40B4-BE49-F238E27FC236}">
                <a16:creationId xmlns:a16="http://schemas.microsoft.com/office/drawing/2014/main" id="{E1E60897-0C69-4200-B8E3-49F64DF02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05250-3500-4A54-AECD-BC988C1755D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59671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59E6-B44F-4610-A698-5F215FA68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5754A-8494-417F-9CC7-FA2E06716E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2AD36-4D0F-472F-A99C-5F85987E9B82}"/>
              </a:ext>
            </a:extLst>
          </p:cNvPr>
          <p:cNvSpPr>
            <a:spLocks noGrp="1"/>
          </p:cNvSpPr>
          <p:nvPr>
            <p:ph type="dt" sz="half" idx="10"/>
          </p:nvPr>
        </p:nvSpPr>
        <p:spPr/>
        <p:txBody>
          <a:bodyPr/>
          <a:lstStyle/>
          <a:p>
            <a:fld id="{D64104F6-D7AA-4897-AB21-80FB50F1618D}" type="datetimeFigureOut">
              <a:rPr lang="en-US" smtClean="0"/>
              <a:t>6/20/2018</a:t>
            </a:fld>
            <a:endParaRPr lang="en-US"/>
          </a:p>
        </p:txBody>
      </p:sp>
      <p:sp>
        <p:nvSpPr>
          <p:cNvPr id="5" name="Footer Placeholder 4">
            <a:extLst>
              <a:ext uri="{FF2B5EF4-FFF2-40B4-BE49-F238E27FC236}">
                <a16:creationId xmlns:a16="http://schemas.microsoft.com/office/drawing/2014/main" id="{CC876411-C82E-45ED-AFD8-3F1F2EA5E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00CA4-55E1-4BB8-9B37-AFA46CECBDCB}"/>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59645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AC3-F805-4182-B472-25F3B8759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A3515-5ACB-4A07-BBFD-8C25BC22B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A7587C-7ACB-4F36-ABEC-62866C251404}"/>
              </a:ext>
            </a:extLst>
          </p:cNvPr>
          <p:cNvSpPr>
            <a:spLocks noGrp="1"/>
          </p:cNvSpPr>
          <p:nvPr>
            <p:ph type="dt" sz="half" idx="10"/>
          </p:nvPr>
        </p:nvSpPr>
        <p:spPr/>
        <p:txBody>
          <a:bodyPr/>
          <a:lstStyle/>
          <a:p>
            <a:fld id="{D64104F6-D7AA-4897-AB21-80FB50F1618D}" type="datetimeFigureOut">
              <a:rPr lang="en-US" smtClean="0"/>
              <a:t>6/20/2018</a:t>
            </a:fld>
            <a:endParaRPr lang="en-US"/>
          </a:p>
        </p:txBody>
      </p:sp>
      <p:sp>
        <p:nvSpPr>
          <p:cNvPr id="5" name="Footer Placeholder 4">
            <a:extLst>
              <a:ext uri="{FF2B5EF4-FFF2-40B4-BE49-F238E27FC236}">
                <a16:creationId xmlns:a16="http://schemas.microsoft.com/office/drawing/2014/main" id="{08BD3F06-9988-488B-A32A-7DC70957D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C1E38-9E03-4AE9-B4C1-A3E1F37FDC0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42567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469-EA06-4094-ADDA-BBCD5B241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41FCF-2BAF-4C78-A3AD-AA8AF612FC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EFBDD9-C06C-449D-8C88-383632C8C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B1E228-DD7D-429F-A141-65E35BA12B97}"/>
              </a:ext>
            </a:extLst>
          </p:cNvPr>
          <p:cNvSpPr>
            <a:spLocks noGrp="1"/>
          </p:cNvSpPr>
          <p:nvPr>
            <p:ph type="dt" sz="half" idx="10"/>
          </p:nvPr>
        </p:nvSpPr>
        <p:spPr/>
        <p:txBody>
          <a:bodyPr/>
          <a:lstStyle/>
          <a:p>
            <a:fld id="{D64104F6-D7AA-4897-AB21-80FB50F1618D}" type="datetimeFigureOut">
              <a:rPr lang="en-US" smtClean="0"/>
              <a:t>6/20/2018</a:t>
            </a:fld>
            <a:endParaRPr lang="en-US"/>
          </a:p>
        </p:txBody>
      </p:sp>
      <p:sp>
        <p:nvSpPr>
          <p:cNvPr id="6" name="Footer Placeholder 5">
            <a:extLst>
              <a:ext uri="{FF2B5EF4-FFF2-40B4-BE49-F238E27FC236}">
                <a16:creationId xmlns:a16="http://schemas.microsoft.com/office/drawing/2014/main" id="{EC86DF40-77A8-485F-8297-1F100BAA3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7FEE8-AF5D-430A-9F98-D9FEAA62E32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173997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56FF-023B-4DEE-AFF5-ED7CA5B85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1499D-ED3F-43E4-BD0F-AA5DBEB28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007D4D-1E7F-44BE-80A0-33E530328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B2771-191E-43B9-BD52-8FD5CBB7B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A280A6-98BE-4632-B1D9-7C38923199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76529-4C19-464A-804E-6E158D720B8F}"/>
              </a:ext>
            </a:extLst>
          </p:cNvPr>
          <p:cNvSpPr>
            <a:spLocks noGrp="1"/>
          </p:cNvSpPr>
          <p:nvPr>
            <p:ph type="dt" sz="half" idx="10"/>
          </p:nvPr>
        </p:nvSpPr>
        <p:spPr/>
        <p:txBody>
          <a:bodyPr/>
          <a:lstStyle/>
          <a:p>
            <a:fld id="{D64104F6-D7AA-4897-AB21-80FB50F1618D}" type="datetimeFigureOut">
              <a:rPr lang="en-US" smtClean="0"/>
              <a:t>6/20/2018</a:t>
            </a:fld>
            <a:endParaRPr lang="en-US"/>
          </a:p>
        </p:txBody>
      </p:sp>
      <p:sp>
        <p:nvSpPr>
          <p:cNvPr id="8" name="Footer Placeholder 7">
            <a:extLst>
              <a:ext uri="{FF2B5EF4-FFF2-40B4-BE49-F238E27FC236}">
                <a16:creationId xmlns:a16="http://schemas.microsoft.com/office/drawing/2014/main" id="{9EF904C3-C201-4F28-B2EB-40BAC41B9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B1F9C-F433-415C-89FA-2226327561A8}"/>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9260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F494-A11E-483D-AE67-5EC3D5575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63081-5ACD-4161-875C-22BB8C9EBE69}"/>
              </a:ext>
            </a:extLst>
          </p:cNvPr>
          <p:cNvSpPr>
            <a:spLocks noGrp="1"/>
          </p:cNvSpPr>
          <p:nvPr>
            <p:ph type="dt" sz="half" idx="10"/>
          </p:nvPr>
        </p:nvSpPr>
        <p:spPr/>
        <p:txBody>
          <a:bodyPr/>
          <a:lstStyle/>
          <a:p>
            <a:fld id="{D64104F6-D7AA-4897-AB21-80FB50F1618D}" type="datetimeFigureOut">
              <a:rPr lang="en-US" smtClean="0"/>
              <a:t>6/20/2018</a:t>
            </a:fld>
            <a:endParaRPr lang="en-US"/>
          </a:p>
        </p:txBody>
      </p:sp>
      <p:sp>
        <p:nvSpPr>
          <p:cNvPr id="4" name="Footer Placeholder 3">
            <a:extLst>
              <a:ext uri="{FF2B5EF4-FFF2-40B4-BE49-F238E27FC236}">
                <a16:creationId xmlns:a16="http://schemas.microsoft.com/office/drawing/2014/main" id="{779E95F4-045E-4AA5-8757-09596DD27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3F287-AB73-4432-829D-751384FEB95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86310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7B47-5AFC-413E-B4CB-8852342C23E0}"/>
              </a:ext>
            </a:extLst>
          </p:cNvPr>
          <p:cNvSpPr>
            <a:spLocks noGrp="1"/>
          </p:cNvSpPr>
          <p:nvPr>
            <p:ph type="dt" sz="half" idx="10"/>
          </p:nvPr>
        </p:nvSpPr>
        <p:spPr/>
        <p:txBody>
          <a:bodyPr/>
          <a:lstStyle/>
          <a:p>
            <a:fld id="{D64104F6-D7AA-4897-AB21-80FB50F1618D}" type="datetimeFigureOut">
              <a:rPr lang="en-US" smtClean="0"/>
              <a:t>6/20/2018</a:t>
            </a:fld>
            <a:endParaRPr lang="en-US"/>
          </a:p>
        </p:txBody>
      </p:sp>
      <p:sp>
        <p:nvSpPr>
          <p:cNvPr id="3" name="Footer Placeholder 2">
            <a:extLst>
              <a:ext uri="{FF2B5EF4-FFF2-40B4-BE49-F238E27FC236}">
                <a16:creationId xmlns:a16="http://schemas.microsoft.com/office/drawing/2014/main" id="{87C49A07-757E-4B61-9C60-F0833F3CF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B204C-D290-4EA3-A810-D6880428DF01}"/>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90266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2F4E-386F-4999-90AA-C805CD49D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4B6929-1F62-4201-A31E-176232FD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4C6A8-F4E0-4B01-8F7D-59729939E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198F04-CB16-42DC-A3F0-A45DFF383A2A}"/>
              </a:ext>
            </a:extLst>
          </p:cNvPr>
          <p:cNvSpPr>
            <a:spLocks noGrp="1"/>
          </p:cNvSpPr>
          <p:nvPr>
            <p:ph type="dt" sz="half" idx="10"/>
          </p:nvPr>
        </p:nvSpPr>
        <p:spPr/>
        <p:txBody>
          <a:bodyPr/>
          <a:lstStyle/>
          <a:p>
            <a:fld id="{D64104F6-D7AA-4897-AB21-80FB50F1618D}" type="datetimeFigureOut">
              <a:rPr lang="en-US" smtClean="0"/>
              <a:t>6/20/2018</a:t>
            </a:fld>
            <a:endParaRPr lang="en-US"/>
          </a:p>
        </p:txBody>
      </p:sp>
      <p:sp>
        <p:nvSpPr>
          <p:cNvPr id="6" name="Footer Placeholder 5">
            <a:extLst>
              <a:ext uri="{FF2B5EF4-FFF2-40B4-BE49-F238E27FC236}">
                <a16:creationId xmlns:a16="http://schemas.microsoft.com/office/drawing/2014/main" id="{6F34849D-B319-4D97-9AAF-F55E12BFA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EFED7-B696-4409-97C7-5669CCDC2EFD}"/>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40834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49FD-C460-4DAD-B8EC-08AA66F87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8FA02-972F-4BD3-8004-7EA97A16D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4619E0-7E91-420F-A1DF-19491DED1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12F7D9-7831-4150-933C-FA31AD0AF0E0}"/>
              </a:ext>
            </a:extLst>
          </p:cNvPr>
          <p:cNvSpPr>
            <a:spLocks noGrp="1"/>
          </p:cNvSpPr>
          <p:nvPr>
            <p:ph type="dt" sz="half" idx="10"/>
          </p:nvPr>
        </p:nvSpPr>
        <p:spPr/>
        <p:txBody>
          <a:bodyPr/>
          <a:lstStyle/>
          <a:p>
            <a:fld id="{D64104F6-D7AA-4897-AB21-80FB50F1618D}" type="datetimeFigureOut">
              <a:rPr lang="en-US" smtClean="0"/>
              <a:t>6/20/2018</a:t>
            </a:fld>
            <a:endParaRPr lang="en-US"/>
          </a:p>
        </p:txBody>
      </p:sp>
      <p:sp>
        <p:nvSpPr>
          <p:cNvPr id="6" name="Footer Placeholder 5">
            <a:extLst>
              <a:ext uri="{FF2B5EF4-FFF2-40B4-BE49-F238E27FC236}">
                <a16:creationId xmlns:a16="http://schemas.microsoft.com/office/drawing/2014/main" id="{C69BCA06-074E-4C77-8C8F-91C0C1850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28BD3-ADAC-400C-9083-F87A62DC1B7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8292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28237-B227-4430-A012-B7C44C077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44702-FBD3-4423-A8B6-47128F393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C7B1A-FDBC-45AF-9C39-9F3E344B3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104F6-D7AA-4897-AB21-80FB50F1618D}" type="datetimeFigureOut">
              <a:rPr lang="en-US" smtClean="0"/>
              <a:t>6/20/2018</a:t>
            </a:fld>
            <a:endParaRPr lang="en-US"/>
          </a:p>
        </p:txBody>
      </p:sp>
      <p:sp>
        <p:nvSpPr>
          <p:cNvPr id="5" name="Footer Placeholder 4">
            <a:extLst>
              <a:ext uri="{FF2B5EF4-FFF2-40B4-BE49-F238E27FC236}">
                <a16:creationId xmlns:a16="http://schemas.microsoft.com/office/drawing/2014/main" id="{C84EC213-16AE-494C-B6EA-F9BFA7B0D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96F7C-7A89-44E6-AE4B-B8672F769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24EB2-D710-45FE-96CF-786FD7D7CA33}" type="slidenum">
              <a:rPr lang="en-US" smtClean="0"/>
              <a:t>‹#›</a:t>
            </a:fld>
            <a:endParaRPr lang="en-US"/>
          </a:p>
        </p:txBody>
      </p:sp>
    </p:spTree>
    <p:extLst>
      <p:ext uri="{BB962C8B-B14F-4D97-AF65-F5344CB8AC3E}">
        <p14:creationId xmlns:p14="http://schemas.microsoft.com/office/powerpoint/2010/main" val="77845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499" y="115238"/>
            <a:ext cx="10889397" cy="738664"/>
          </a:xfrm>
          <a:prstGeom prst="rect">
            <a:avLst/>
          </a:prstGeom>
          <a:noFill/>
        </p:spPr>
        <p:txBody>
          <a:bodyPr wrap="square" rtlCol="0">
            <a:spAutoFit/>
          </a:bodyPr>
          <a:lstStyle/>
          <a:p>
            <a:pPr algn="ctr"/>
            <a:r>
              <a:rPr lang="en-US" sz="2000" b="1" dirty="0" smtClean="0"/>
              <a:t>Machine Learning with Support Vector Machine </a:t>
            </a:r>
            <a:r>
              <a:rPr lang="en-US" sz="2000" dirty="0" smtClean="0"/>
              <a:t>in</a:t>
            </a:r>
            <a:r>
              <a:rPr lang="en-US" sz="2000" b="1" dirty="0" smtClean="0"/>
              <a:t> </a:t>
            </a:r>
            <a:r>
              <a:rPr lang="en-US" sz="2000" b="1" dirty="0"/>
              <a:t>Python  </a:t>
            </a:r>
            <a:r>
              <a:rPr lang="en-US" sz="2000" dirty="0"/>
              <a:t>for Geoscientists and Geo-engineers</a:t>
            </a:r>
            <a:r>
              <a:rPr lang="en-US" sz="2400" dirty="0"/>
              <a:t> </a:t>
            </a:r>
          </a:p>
          <a:p>
            <a:pPr algn="ctr"/>
            <a:r>
              <a:rPr lang="en-US" dirty="0"/>
              <a:t>Michael Pyrcz, University of Texas at Austin (@GeostatsGuy)</a:t>
            </a:r>
          </a:p>
        </p:txBody>
      </p:sp>
      <p:sp>
        <p:nvSpPr>
          <p:cNvPr id="3" name="TextBox 2"/>
          <p:cNvSpPr txBox="1"/>
          <p:nvPr/>
        </p:nvSpPr>
        <p:spPr>
          <a:xfrm>
            <a:off x="0" y="991758"/>
            <a:ext cx="12192000" cy="1215717"/>
          </a:xfrm>
          <a:prstGeom prst="rect">
            <a:avLst/>
          </a:prstGeom>
          <a:noFill/>
        </p:spPr>
        <p:txBody>
          <a:bodyPr wrap="square" rtlCol="0">
            <a:spAutoFit/>
          </a:bodyPr>
          <a:lstStyle/>
          <a:p>
            <a:pPr algn="just"/>
            <a:r>
              <a:rPr lang="en-US" sz="1460" b="1" dirty="0" smtClean="0"/>
              <a:t>Support Vector Machine </a:t>
            </a:r>
            <a:r>
              <a:rPr lang="en-US" sz="1460" dirty="0" smtClean="0"/>
              <a:t>is</a:t>
            </a:r>
            <a:r>
              <a:rPr lang="en-US" sz="1460" dirty="0" smtClean="0"/>
              <a:t> a powerful machine learning method for multivariate classification problems.  </a:t>
            </a:r>
            <a:r>
              <a:rPr lang="en-US" sz="1460" dirty="0" smtClean="0"/>
              <a:t>Support Vector Machine </a:t>
            </a:r>
            <a:r>
              <a:rPr lang="en-US" sz="1460" dirty="0" smtClean="0"/>
              <a:t>provide flexible models that may be trained to data with nonlinear interfaces between categories.  In addition, it is straightforward to trade out kernels to match specific problem settings.   Various authors have previously demonstrated the use of Support Vector Machine for spatial problems (</a:t>
            </a:r>
            <a:r>
              <a:rPr lang="en-US" sz="1460" dirty="0" err="1" smtClean="0"/>
              <a:t>e.g</a:t>
            </a:r>
            <a:r>
              <a:rPr lang="en-US" sz="1460" dirty="0" smtClean="0"/>
              <a:t> </a:t>
            </a:r>
            <a:r>
              <a:rPr lang="en-US" sz="1460" dirty="0" err="1" smtClean="0"/>
              <a:t>Gilardi</a:t>
            </a:r>
            <a:r>
              <a:rPr lang="en-US" sz="1460" dirty="0" smtClean="0"/>
              <a:t> et al., 1999; </a:t>
            </a:r>
            <a:r>
              <a:rPr lang="en-US" sz="1460" dirty="0" err="1" smtClean="0"/>
              <a:t>Kanevski</a:t>
            </a:r>
            <a:r>
              <a:rPr lang="en-US" sz="1460" dirty="0" smtClean="0"/>
              <a:t> et al., 2002).  This tutorial in Python Jupyter with Markdown demonstrates spatial modeling of low and high porosity zones of the subsurface. </a:t>
            </a:r>
            <a:endParaRPr lang="en-US" sz="1460" b="1" dirty="0" smtClean="0"/>
          </a:p>
          <a:p>
            <a:pPr algn="just"/>
            <a:endParaRPr lang="en-US" sz="1460" b="1" dirty="0"/>
          </a:p>
        </p:txBody>
      </p:sp>
      <p:pic>
        <p:nvPicPr>
          <p:cNvPr id="11" name="Picture 10"/>
          <p:cNvPicPr/>
          <p:nvPr/>
        </p:nvPicPr>
        <p:blipFill>
          <a:blip r:embed="rId2" cstate="print">
            <a:extLst>
              <a:ext uri="{28A0092B-C50C-407E-A947-70E740481C1C}">
                <a14:useLocalDpi xmlns:a14="http://schemas.microsoft.com/office/drawing/2010/main" val="0"/>
              </a:ext>
            </a:extLst>
          </a:blip>
          <a:stretch>
            <a:fillRect/>
          </a:stretch>
        </p:blipFill>
        <p:spPr>
          <a:xfrm>
            <a:off x="11074743" y="65724"/>
            <a:ext cx="990600" cy="984885"/>
          </a:xfrm>
          <a:prstGeom prst="rect">
            <a:avLst/>
          </a:prstGeom>
        </p:spPr>
      </p:pic>
      <p:sp>
        <p:nvSpPr>
          <p:cNvPr id="16" name="TextBox 15"/>
          <p:cNvSpPr txBox="1"/>
          <p:nvPr/>
        </p:nvSpPr>
        <p:spPr>
          <a:xfrm>
            <a:off x="86499" y="1927961"/>
            <a:ext cx="4040850" cy="276999"/>
          </a:xfrm>
          <a:prstGeom prst="rect">
            <a:avLst/>
          </a:prstGeom>
          <a:noFill/>
        </p:spPr>
        <p:txBody>
          <a:bodyPr wrap="none" rtlCol="0">
            <a:spAutoFit/>
          </a:bodyPr>
          <a:lstStyle/>
          <a:p>
            <a:r>
              <a:rPr lang="en-US" sz="1200" b="1" dirty="0" smtClean="0"/>
              <a:t>Low and High Porosity </a:t>
            </a:r>
            <a:r>
              <a:rPr lang="en-US" sz="1200" b="1" dirty="0"/>
              <a:t>Realization and </a:t>
            </a:r>
            <a:r>
              <a:rPr lang="en-US" sz="1200" b="1" dirty="0"/>
              <a:t>3</a:t>
            </a:r>
            <a:r>
              <a:rPr lang="en-US" sz="1200" b="1" dirty="0" smtClean="0"/>
              <a:t>00</a:t>
            </a:r>
            <a:r>
              <a:rPr lang="en-US" sz="1200" b="1" dirty="0" smtClean="0"/>
              <a:t> </a:t>
            </a:r>
            <a:r>
              <a:rPr lang="en-US" sz="1200" b="1" dirty="0"/>
              <a:t>Random Samples</a:t>
            </a:r>
          </a:p>
        </p:txBody>
      </p:sp>
      <p:sp>
        <p:nvSpPr>
          <p:cNvPr id="15" name="TextBox 14">
            <a:extLst>
              <a:ext uri="{FF2B5EF4-FFF2-40B4-BE49-F238E27FC236}">
                <a16:creationId xmlns:a16="http://schemas.microsoft.com/office/drawing/2014/main" id="{C649F6E7-D1CD-4CF9-87F0-39C4E406C3F9}"/>
              </a:ext>
            </a:extLst>
          </p:cNvPr>
          <p:cNvSpPr txBox="1"/>
          <p:nvPr/>
        </p:nvSpPr>
        <p:spPr>
          <a:xfrm>
            <a:off x="4754810" y="1927961"/>
            <a:ext cx="2146934" cy="276999"/>
          </a:xfrm>
          <a:prstGeom prst="rect">
            <a:avLst/>
          </a:prstGeom>
          <a:noFill/>
        </p:spPr>
        <p:txBody>
          <a:bodyPr wrap="none" rtlCol="0">
            <a:spAutoFit/>
          </a:bodyPr>
          <a:lstStyle/>
          <a:p>
            <a:r>
              <a:rPr lang="en-US" sz="1200" b="1" dirty="0" smtClean="0"/>
              <a:t>Support Vector Model Training</a:t>
            </a:r>
            <a:endParaRPr lang="en-US" sz="1200" b="1" dirty="0"/>
          </a:p>
        </p:txBody>
      </p:sp>
      <p:sp>
        <p:nvSpPr>
          <p:cNvPr id="17" name="TextBox 16">
            <a:extLst>
              <a:ext uri="{FF2B5EF4-FFF2-40B4-BE49-F238E27FC236}">
                <a16:creationId xmlns:a16="http://schemas.microsoft.com/office/drawing/2014/main" id="{58AA642B-311F-41CC-9A6E-301FCA221B41}"/>
              </a:ext>
            </a:extLst>
          </p:cNvPr>
          <p:cNvSpPr txBox="1"/>
          <p:nvPr/>
        </p:nvSpPr>
        <p:spPr>
          <a:xfrm>
            <a:off x="8807130" y="1930476"/>
            <a:ext cx="2209516" cy="276999"/>
          </a:xfrm>
          <a:prstGeom prst="rect">
            <a:avLst/>
          </a:prstGeom>
          <a:noFill/>
        </p:spPr>
        <p:txBody>
          <a:bodyPr wrap="none" rtlCol="0">
            <a:spAutoFit/>
          </a:bodyPr>
          <a:lstStyle/>
          <a:p>
            <a:r>
              <a:rPr lang="en-US" sz="1200" b="1" dirty="0" smtClean="0"/>
              <a:t>Support Vector Model Checking</a:t>
            </a:r>
            <a:endParaRPr lang="en-US" sz="1200" b="1" dirty="0"/>
          </a:p>
        </p:txBody>
      </p:sp>
      <p:pic>
        <p:nvPicPr>
          <p:cNvPr id="4" name="Picture 3"/>
          <p:cNvPicPr>
            <a:picLocks noChangeAspect="1"/>
          </p:cNvPicPr>
          <p:nvPr/>
        </p:nvPicPr>
        <p:blipFill>
          <a:blip r:embed="rId3"/>
          <a:stretch>
            <a:fillRect/>
          </a:stretch>
        </p:blipFill>
        <p:spPr>
          <a:xfrm>
            <a:off x="297204" y="2204960"/>
            <a:ext cx="3184633" cy="4630417"/>
          </a:xfrm>
          <a:prstGeom prst="rect">
            <a:avLst/>
          </a:prstGeom>
        </p:spPr>
      </p:pic>
      <p:pic>
        <p:nvPicPr>
          <p:cNvPr id="9" name="Picture 8"/>
          <p:cNvPicPr>
            <a:picLocks noChangeAspect="1"/>
          </p:cNvPicPr>
          <p:nvPr/>
        </p:nvPicPr>
        <p:blipFill>
          <a:blip r:embed="rId4"/>
          <a:stretch>
            <a:fillRect/>
          </a:stretch>
        </p:blipFill>
        <p:spPr>
          <a:xfrm>
            <a:off x="4418293" y="2204960"/>
            <a:ext cx="3019470" cy="2333505"/>
          </a:xfrm>
          <a:prstGeom prst="rect">
            <a:avLst/>
          </a:prstGeom>
        </p:spPr>
      </p:pic>
      <p:pic>
        <p:nvPicPr>
          <p:cNvPr id="10" name="Picture 9"/>
          <p:cNvPicPr>
            <a:picLocks noChangeAspect="1"/>
          </p:cNvPicPr>
          <p:nvPr/>
        </p:nvPicPr>
        <p:blipFill>
          <a:blip r:embed="rId5"/>
          <a:stretch>
            <a:fillRect/>
          </a:stretch>
        </p:blipFill>
        <p:spPr>
          <a:xfrm>
            <a:off x="4426606" y="4584816"/>
            <a:ext cx="3088098" cy="2273184"/>
          </a:xfrm>
          <a:prstGeom prst="rect">
            <a:avLst/>
          </a:prstGeom>
        </p:spPr>
      </p:pic>
      <p:pic>
        <p:nvPicPr>
          <p:cNvPr id="18" name="Picture 17"/>
          <p:cNvPicPr>
            <a:picLocks noChangeAspect="1"/>
          </p:cNvPicPr>
          <p:nvPr/>
        </p:nvPicPr>
        <p:blipFill>
          <a:blip r:embed="rId6"/>
          <a:stretch>
            <a:fillRect/>
          </a:stretch>
        </p:blipFill>
        <p:spPr>
          <a:xfrm>
            <a:off x="7953900" y="2204960"/>
            <a:ext cx="3607830" cy="2333505"/>
          </a:xfrm>
          <a:prstGeom prst="rect">
            <a:avLst/>
          </a:prstGeom>
        </p:spPr>
      </p:pic>
      <p:pic>
        <p:nvPicPr>
          <p:cNvPr id="19" name="Picture 18"/>
          <p:cNvPicPr>
            <a:picLocks noChangeAspect="1"/>
          </p:cNvPicPr>
          <p:nvPr/>
        </p:nvPicPr>
        <p:blipFill>
          <a:blip r:embed="rId7"/>
          <a:stretch>
            <a:fillRect/>
          </a:stretch>
        </p:blipFill>
        <p:spPr>
          <a:xfrm>
            <a:off x="7773178" y="4448065"/>
            <a:ext cx="3842414" cy="2409935"/>
          </a:xfrm>
          <a:prstGeom prst="rect">
            <a:avLst/>
          </a:prstGeom>
        </p:spPr>
      </p:pic>
      <p:sp>
        <p:nvSpPr>
          <p:cNvPr id="21" name="Rectangle 20"/>
          <p:cNvSpPr/>
          <p:nvPr/>
        </p:nvSpPr>
        <p:spPr>
          <a:xfrm rot="16200000">
            <a:off x="3990588" y="3139845"/>
            <a:ext cx="579005" cy="276999"/>
          </a:xfrm>
          <a:prstGeom prst="rect">
            <a:avLst/>
          </a:prstGeom>
        </p:spPr>
        <p:txBody>
          <a:bodyPr wrap="none">
            <a:spAutoFit/>
          </a:bodyPr>
          <a:lstStyle/>
          <a:p>
            <a:r>
              <a:rPr lang="en-US" sz="1200" b="1" dirty="0" smtClean="0"/>
              <a:t>Linear</a:t>
            </a:r>
            <a:endParaRPr lang="en-US" sz="1200" dirty="0"/>
          </a:p>
        </p:txBody>
      </p:sp>
      <p:sp>
        <p:nvSpPr>
          <p:cNvPr id="28" name="Rectangle 27"/>
          <p:cNvSpPr/>
          <p:nvPr/>
        </p:nvSpPr>
        <p:spPr>
          <a:xfrm rot="16200000">
            <a:off x="3824235" y="5514532"/>
            <a:ext cx="901914" cy="276999"/>
          </a:xfrm>
          <a:prstGeom prst="rect">
            <a:avLst/>
          </a:prstGeom>
        </p:spPr>
        <p:txBody>
          <a:bodyPr wrap="none">
            <a:spAutoFit/>
          </a:bodyPr>
          <a:lstStyle/>
          <a:p>
            <a:r>
              <a:rPr lang="en-US" sz="1200" b="1" dirty="0" smtClean="0"/>
              <a:t>Polynomial</a:t>
            </a:r>
            <a:endParaRPr lang="en-US" sz="1200" dirty="0"/>
          </a:p>
        </p:txBody>
      </p:sp>
      <p:sp>
        <p:nvSpPr>
          <p:cNvPr id="29" name="Rectangle 28"/>
          <p:cNvSpPr/>
          <p:nvPr/>
        </p:nvSpPr>
        <p:spPr>
          <a:xfrm rot="16200000">
            <a:off x="7946217" y="3134304"/>
            <a:ext cx="579005" cy="276999"/>
          </a:xfrm>
          <a:prstGeom prst="rect">
            <a:avLst/>
          </a:prstGeom>
        </p:spPr>
        <p:txBody>
          <a:bodyPr wrap="none">
            <a:spAutoFit/>
          </a:bodyPr>
          <a:lstStyle/>
          <a:p>
            <a:r>
              <a:rPr lang="en-US" sz="1200" b="1" dirty="0" smtClean="0"/>
              <a:t>Linear</a:t>
            </a:r>
            <a:endParaRPr lang="en-US" sz="1200" dirty="0"/>
          </a:p>
        </p:txBody>
      </p:sp>
      <p:sp>
        <p:nvSpPr>
          <p:cNvPr id="30" name="Rectangle 29"/>
          <p:cNvSpPr/>
          <p:nvPr/>
        </p:nvSpPr>
        <p:spPr>
          <a:xfrm rot="16200000">
            <a:off x="7779864" y="5508991"/>
            <a:ext cx="901914" cy="276999"/>
          </a:xfrm>
          <a:prstGeom prst="rect">
            <a:avLst/>
          </a:prstGeom>
        </p:spPr>
        <p:txBody>
          <a:bodyPr wrap="none">
            <a:spAutoFit/>
          </a:bodyPr>
          <a:lstStyle/>
          <a:p>
            <a:r>
              <a:rPr lang="en-US" sz="1200" b="1" dirty="0" smtClean="0"/>
              <a:t>Polynomial</a:t>
            </a:r>
            <a:endParaRPr lang="en-US" sz="1200" dirty="0"/>
          </a:p>
        </p:txBody>
      </p:sp>
    </p:spTree>
    <p:extLst>
      <p:ext uri="{BB962C8B-B14F-4D97-AF65-F5344CB8AC3E}">
        <p14:creationId xmlns:p14="http://schemas.microsoft.com/office/powerpoint/2010/main" val="663118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1906</TotalTime>
  <Words>140</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Pyrcz, Michael</cp:lastModifiedBy>
  <cp:revision>52</cp:revision>
  <dcterms:created xsi:type="dcterms:W3CDTF">2017-10-07T03:12:22Z</dcterms:created>
  <dcterms:modified xsi:type="dcterms:W3CDTF">2018-06-20T18:20:27Z</dcterms:modified>
</cp:coreProperties>
</file>