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E25C43AE-9977-4BB6-954C-1CE60A4797A0}"/>
    <pc:docChg chg="undo modSld">
      <pc:chgData name="Pyrcz, Michael" userId="0efd8a38-3f8e-46fd-9886-7800c0196e80" providerId="ADAL" clId="{E25C43AE-9977-4BB6-954C-1CE60A4797A0}" dt="2017-10-07T03:57:23.508" v="65" actId="20577"/>
      <pc:docMkLst>
        <pc:docMk/>
      </pc:docMkLst>
      <pc:sldChg chg="modSp">
        <pc:chgData name="Pyrcz, Michael" userId="0efd8a38-3f8e-46fd-9886-7800c0196e80" providerId="ADAL" clId="{E25C43AE-9977-4BB6-954C-1CE60A4797A0}" dt="2017-10-07T03:57:23.508" v="65" actId="20577"/>
        <pc:sldMkLst>
          <pc:docMk/>
          <pc:sldMk cId="663118839" sldId="256"/>
        </pc:sldMkLst>
        <pc:graphicFrameChg chg="mod modGraphic">
          <ac:chgData name="Pyrcz, Michael" userId="0efd8a38-3f8e-46fd-9886-7800c0196e80" providerId="ADAL" clId="{E25C43AE-9977-4BB6-954C-1CE60A4797A0}" dt="2017-10-07T03:57:23.508" v="65" actId="20577"/>
          <ac:graphicFrameMkLst>
            <pc:docMk/>
            <pc:sldMk cId="663118839" sldId="256"/>
            <ac:graphicFrameMk id="6" creationId="{66C8D15D-8D38-4FA9-A0D5-4F89FAF14A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407" y="90524"/>
            <a:ext cx="6604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Selecting the Subsurface Modeling Method</a:t>
            </a:r>
            <a:endParaRPr lang="en-US" sz="2800" b="1" dirty="0" smtClean="0"/>
          </a:p>
          <a:p>
            <a:pPr algn="ctr"/>
            <a:r>
              <a:rPr lang="en-US" sz="1600" dirty="0" smtClean="0"/>
              <a:t>Michael Pyrcz, University of Texas at Austin </a:t>
            </a:r>
            <a:r>
              <a:rPr lang="en-US" sz="1600" dirty="0" smtClean="0"/>
              <a:t>(Twitter @GeostatsGuy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0095" y="1352952"/>
            <a:ext cx="5256997" cy="5262957"/>
            <a:chOff x="2495287" y="958796"/>
            <a:chExt cx="5682223" cy="5688665"/>
          </a:xfrm>
        </p:grpSpPr>
        <p:sp>
          <p:nvSpPr>
            <p:cNvPr id="17" name="Rectangle 16"/>
            <p:cNvSpPr/>
            <p:nvPr/>
          </p:nvSpPr>
          <p:spPr>
            <a:xfrm>
              <a:off x="2964426" y="1023041"/>
              <a:ext cx="2286000" cy="29958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71799" y="1025013"/>
              <a:ext cx="4728709" cy="3930445"/>
            </a:xfrm>
            <a:custGeom>
              <a:avLst/>
              <a:gdLst>
                <a:gd name="connsiteX0" fmla="*/ 2261504 w 5058174"/>
                <a:gd name="connsiteY0" fmla="*/ 327151 h 4398361"/>
                <a:gd name="connsiteX1" fmla="*/ 1826426 w 5058174"/>
                <a:gd name="connsiteY1" fmla="*/ 1809364 h 4398361"/>
                <a:gd name="connsiteX2" fmla="*/ 823536 w 5058174"/>
                <a:gd name="connsiteY2" fmla="*/ 2561532 h 4398361"/>
                <a:gd name="connsiteX3" fmla="*/ 336839 w 5058174"/>
                <a:gd name="connsiteY3" fmla="*/ 2709015 h 4398361"/>
                <a:gd name="connsiteX4" fmla="*/ 329465 w 5058174"/>
                <a:gd name="connsiteY4" fmla="*/ 4257596 h 4398361"/>
                <a:gd name="connsiteX5" fmla="*/ 4554878 w 5058174"/>
                <a:gd name="connsiteY5" fmla="*/ 3881512 h 4398361"/>
                <a:gd name="connsiteX6" fmla="*/ 4724484 w 5058174"/>
                <a:gd name="connsiteY6" fmla="*/ 327151 h 4398361"/>
                <a:gd name="connsiteX7" fmla="*/ 2261504 w 5058174"/>
                <a:gd name="connsiteY7" fmla="*/ 327151 h 4398361"/>
                <a:gd name="connsiteX0" fmla="*/ 2261504 w 5058174"/>
                <a:gd name="connsiteY0" fmla="*/ 386263 h 4457473"/>
                <a:gd name="connsiteX1" fmla="*/ 1826426 w 5058174"/>
                <a:gd name="connsiteY1" fmla="*/ 1868476 h 4457473"/>
                <a:gd name="connsiteX2" fmla="*/ 823536 w 5058174"/>
                <a:gd name="connsiteY2" fmla="*/ 2620644 h 4457473"/>
                <a:gd name="connsiteX3" fmla="*/ 336839 w 5058174"/>
                <a:gd name="connsiteY3" fmla="*/ 2768127 h 4457473"/>
                <a:gd name="connsiteX4" fmla="*/ 329465 w 5058174"/>
                <a:gd name="connsiteY4" fmla="*/ 4316708 h 4457473"/>
                <a:gd name="connsiteX5" fmla="*/ 4554878 w 5058174"/>
                <a:gd name="connsiteY5" fmla="*/ 3940624 h 4457473"/>
                <a:gd name="connsiteX6" fmla="*/ 4724484 w 5058174"/>
                <a:gd name="connsiteY6" fmla="*/ 386263 h 4457473"/>
                <a:gd name="connsiteX7" fmla="*/ 2261504 w 5058174"/>
                <a:gd name="connsiteY7" fmla="*/ 386263 h 4457473"/>
                <a:gd name="connsiteX0" fmla="*/ 2305075 w 5101745"/>
                <a:gd name="connsiteY0" fmla="*/ 386263 h 4457473"/>
                <a:gd name="connsiteX1" fmla="*/ 1869997 w 5101745"/>
                <a:gd name="connsiteY1" fmla="*/ 1868476 h 4457473"/>
                <a:gd name="connsiteX2" fmla="*/ 380410 w 5101745"/>
                <a:gd name="connsiteY2" fmla="*/ 2768127 h 4457473"/>
                <a:gd name="connsiteX3" fmla="*/ 373036 w 5101745"/>
                <a:gd name="connsiteY3" fmla="*/ 4316708 h 4457473"/>
                <a:gd name="connsiteX4" fmla="*/ 4598449 w 5101745"/>
                <a:gd name="connsiteY4" fmla="*/ 3940624 h 4457473"/>
                <a:gd name="connsiteX5" fmla="*/ 4768055 w 5101745"/>
                <a:gd name="connsiteY5" fmla="*/ 386263 h 4457473"/>
                <a:gd name="connsiteX6" fmla="*/ 2305075 w 5101745"/>
                <a:gd name="connsiteY6" fmla="*/ 386263 h 4457473"/>
                <a:gd name="connsiteX0" fmla="*/ 2395830 w 5192500"/>
                <a:gd name="connsiteY0" fmla="*/ 386263 h 4457473"/>
                <a:gd name="connsiteX1" fmla="*/ 1960752 w 5192500"/>
                <a:gd name="connsiteY1" fmla="*/ 1868476 h 4457473"/>
                <a:gd name="connsiteX2" fmla="*/ 471165 w 5192500"/>
                <a:gd name="connsiteY2" fmla="*/ 2768127 h 4457473"/>
                <a:gd name="connsiteX3" fmla="*/ 463791 w 5192500"/>
                <a:gd name="connsiteY3" fmla="*/ 4316708 h 4457473"/>
                <a:gd name="connsiteX4" fmla="*/ 4689204 w 5192500"/>
                <a:gd name="connsiteY4" fmla="*/ 3940624 h 4457473"/>
                <a:gd name="connsiteX5" fmla="*/ 4858810 w 5192500"/>
                <a:gd name="connsiteY5" fmla="*/ 386263 h 4457473"/>
                <a:gd name="connsiteX6" fmla="*/ 2395830 w 5192500"/>
                <a:gd name="connsiteY6" fmla="*/ 386263 h 4457473"/>
                <a:gd name="connsiteX0" fmla="*/ 1932039 w 4728709"/>
                <a:gd name="connsiteY0" fmla="*/ 386263 h 4457473"/>
                <a:gd name="connsiteX1" fmla="*/ 1496961 w 4728709"/>
                <a:gd name="connsiteY1" fmla="*/ 1868476 h 4457473"/>
                <a:gd name="connsiteX2" fmla="*/ 7374 w 4728709"/>
                <a:gd name="connsiteY2" fmla="*/ 2768127 h 4457473"/>
                <a:gd name="connsiteX3" fmla="*/ 0 w 4728709"/>
                <a:gd name="connsiteY3" fmla="*/ 4316708 h 4457473"/>
                <a:gd name="connsiteX4" fmla="*/ 4225413 w 4728709"/>
                <a:gd name="connsiteY4" fmla="*/ 3940624 h 4457473"/>
                <a:gd name="connsiteX5" fmla="*/ 4395019 w 4728709"/>
                <a:gd name="connsiteY5" fmla="*/ 386263 h 4457473"/>
                <a:gd name="connsiteX6" fmla="*/ 1932039 w 4728709"/>
                <a:gd name="connsiteY6" fmla="*/ 386263 h 4457473"/>
                <a:gd name="connsiteX0" fmla="*/ 1932039 w 4728709"/>
                <a:gd name="connsiteY0" fmla="*/ 386263 h 4316708"/>
                <a:gd name="connsiteX1" fmla="*/ 1496961 w 4728709"/>
                <a:gd name="connsiteY1" fmla="*/ 1868476 h 4316708"/>
                <a:gd name="connsiteX2" fmla="*/ 7374 w 4728709"/>
                <a:gd name="connsiteY2" fmla="*/ 2768127 h 4316708"/>
                <a:gd name="connsiteX3" fmla="*/ 0 w 4728709"/>
                <a:gd name="connsiteY3" fmla="*/ 4316708 h 4316708"/>
                <a:gd name="connsiteX4" fmla="*/ 4225413 w 4728709"/>
                <a:gd name="connsiteY4" fmla="*/ 3940624 h 4316708"/>
                <a:gd name="connsiteX5" fmla="*/ 4395019 w 4728709"/>
                <a:gd name="connsiteY5" fmla="*/ 386263 h 4316708"/>
                <a:gd name="connsiteX6" fmla="*/ 1932039 w 4728709"/>
                <a:gd name="connsiteY6" fmla="*/ 386263 h 4316708"/>
                <a:gd name="connsiteX0" fmla="*/ 1932039 w 4728709"/>
                <a:gd name="connsiteY0" fmla="*/ 0 h 3930445"/>
                <a:gd name="connsiteX1" fmla="*/ 1496961 w 4728709"/>
                <a:gd name="connsiteY1" fmla="*/ 1482213 h 3930445"/>
                <a:gd name="connsiteX2" fmla="*/ 7374 w 4728709"/>
                <a:gd name="connsiteY2" fmla="*/ 2381864 h 3930445"/>
                <a:gd name="connsiteX3" fmla="*/ 0 w 4728709"/>
                <a:gd name="connsiteY3" fmla="*/ 3930445 h 3930445"/>
                <a:gd name="connsiteX4" fmla="*/ 4225413 w 4728709"/>
                <a:gd name="connsiteY4" fmla="*/ 3554361 h 3930445"/>
                <a:gd name="connsiteX5" fmla="*/ 4395019 w 4728709"/>
                <a:gd name="connsiteY5" fmla="*/ 0 h 3930445"/>
                <a:gd name="connsiteX6" fmla="*/ 1932039 w 4728709"/>
                <a:gd name="connsiteY6" fmla="*/ 0 h 3930445"/>
                <a:gd name="connsiteX0" fmla="*/ 1932039 w 4728709"/>
                <a:gd name="connsiteY0" fmla="*/ 217948 h 4148393"/>
                <a:gd name="connsiteX1" fmla="*/ 1496961 w 4728709"/>
                <a:gd name="connsiteY1" fmla="*/ 1700161 h 4148393"/>
                <a:gd name="connsiteX2" fmla="*/ 7374 w 4728709"/>
                <a:gd name="connsiteY2" fmla="*/ 2599812 h 4148393"/>
                <a:gd name="connsiteX3" fmla="*/ 0 w 4728709"/>
                <a:gd name="connsiteY3" fmla="*/ 4148393 h 4148393"/>
                <a:gd name="connsiteX4" fmla="*/ 4225413 w 4728709"/>
                <a:gd name="connsiteY4" fmla="*/ 3772309 h 4148393"/>
                <a:gd name="connsiteX5" fmla="*/ 4395019 w 4728709"/>
                <a:gd name="connsiteY5" fmla="*/ 217948 h 4148393"/>
                <a:gd name="connsiteX6" fmla="*/ 1932039 w 4728709"/>
                <a:gd name="connsiteY6" fmla="*/ 217948 h 4148393"/>
                <a:gd name="connsiteX0" fmla="*/ 1932039 w 4728709"/>
                <a:gd name="connsiteY0" fmla="*/ 0 h 3930445"/>
                <a:gd name="connsiteX1" fmla="*/ 1496961 w 4728709"/>
                <a:gd name="connsiteY1" fmla="*/ 1482213 h 3930445"/>
                <a:gd name="connsiteX2" fmla="*/ 7374 w 4728709"/>
                <a:gd name="connsiteY2" fmla="*/ 2381864 h 3930445"/>
                <a:gd name="connsiteX3" fmla="*/ 0 w 4728709"/>
                <a:gd name="connsiteY3" fmla="*/ 3930445 h 3930445"/>
                <a:gd name="connsiteX4" fmla="*/ 4225413 w 4728709"/>
                <a:gd name="connsiteY4" fmla="*/ 3554361 h 3930445"/>
                <a:gd name="connsiteX5" fmla="*/ 4395019 w 4728709"/>
                <a:gd name="connsiteY5" fmla="*/ 0 h 3930445"/>
                <a:gd name="connsiteX6" fmla="*/ 1932039 w 4728709"/>
                <a:gd name="connsiteY6" fmla="*/ 0 h 393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8709" h="3930445">
                  <a:moveTo>
                    <a:pt x="1932039" y="0"/>
                  </a:moveTo>
                  <a:cubicBezTo>
                    <a:pt x="1906229" y="490384"/>
                    <a:pt x="1817739" y="1085236"/>
                    <a:pt x="1496961" y="1482213"/>
                  </a:cubicBezTo>
                  <a:cubicBezTo>
                    <a:pt x="1176184" y="1879190"/>
                    <a:pt x="544460" y="2165554"/>
                    <a:pt x="7374" y="2381864"/>
                  </a:cubicBezTo>
                  <a:lnTo>
                    <a:pt x="0" y="3930445"/>
                  </a:lnTo>
                  <a:lnTo>
                    <a:pt x="4225413" y="3554361"/>
                  </a:lnTo>
                  <a:cubicBezTo>
                    <a:pt x="4957916" y="2899287"/>
                    <a:pt x="4778477" y="592393"/>
                    <a:pt x="4395019" y="0"/>
                  </a:cubicBezTo>
                  <a:lnTo>
                    <a:pt x="1932039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971799" y="1025013"/>
              <a:ext cx="5161935" cy="5147187"/>
            </a:xfrm>
            <a:custGeom>
              <a:avLst/>
              <a:gdLst>
                <a:gd name="connsiteX0" fmla="*/ 3816654 w 6062716"/>
                <a:gd name="connsiteY0" fmla="*/ 461817 h 6042347"/>
                <a:gd name="connsiteX1" fmla="*/ 3558558 w 6062716"/>
                <a:gd name="connsiteY1" fmla="*/ 2489720 h 6042347"/>
                <a:gd name="connsiteX2" fmla="*/ 2113216 w 6062716"/>
                <a:gd name="connsiteY2" fmla="*/ 3595849 h 6042347"/>
                <a:gd name="connsiteX3" fmla="*/ 446648 w 6062716"/>
                <a:gd name="connsiteY3" fmla="*/ 3905565 h 6042347"/>
                <a:gd name="connsiteX4" fmla="*/ 454022 w 6062716"/>
                <a:gd name="connsiteY4" fmla="*/ 5601630 h 6042347"/>
                <a:gd name="connsiteX5" fmla="*/ 5608583 w 6062716"/>
                <a:gd name="connsiteY5" fmla="*/ 5586882 h 6042347"/>
                <a:gd name="connsiteX6" fmla="*/ 5601209 w 6062716"/>
                <a:gd name="connsiteY6" fmla="*/ 469191 h 6042347"/>
                <a:gd name="connsiteX7" fmla="*/ 3816654 w 6062716"/>
                <a:gd name="connsiteY7" fmla="*/ 461817 h 6042347"/>
                <a:gd name="connsiteX0" fmla="*/ 3820818 w 6066880"/>
                <a:gd name="connsiteY0" fmla="*/ 461817 h 6042347"/>
                <a:gd name="connsiteX1" fmla="*/ 3562722 w 6066880"/>
                <a:gd name="connsiteY1" fmla="*/ 2489720 h 6042347"/>
                <a:gd name="connsiteX2" fmla="*/ 2117380 w 6066880"/>
                <a:gd name="connsiteY2" fmla="*/ 3595849 h 6042347"/>
                <a:gd name="connsiteX3" fmla="*/ 450812 w 6066880"/>
                <a:gd name="connsiteY3" fmla="*/ 3905565 h 6042347"/>
                <a:gd name="connsiteX4" fmla="*/ 458186 w 6066880"/>
                <a:gd name="connsiteY4" fmla="*/ 5601630 h 6042347"/>
                <a:gd name="connsiteX5" fmla="*/ 5612747 w 6066880"/>
                <a:gd name="connsiteY5" fmla="*/ 5586882 h 6042347"/>
                <a:gd name="connsiteX6" fmla="*/ 5605373 w 6066880"/>
                <a:gd name="connsiteY6" fmla="*/ 469191 h 6042347"/>
                <a:gd name="connsiteX7" fmla="*/ 3820818 w 6066880"/>
                <a:gd name="connsiteY7" fmla="*/ 461817 h 6042347"/>
                <a:gd name="connsiteX0" fmla="*/ 3820818 w 6066880"/>
                <a:gd name="connsiteY0" fmla="*/ 544009 h 6124539"/>
                <a:gd name="connsiteX1" fmla="*/ 3562722 w 6066880"/>
                <a:gd name="connsiteY1" fmla="*/ 2571912 h 6124539"/>
                <a:gd name="connsiteX2" fmla="*/ 2117380 w 6066880"/>
                <a:gd name="connsiteY2" fmla="*/ 3678041 h 6124539"/>
                <a:gd name="connsiteX3" fmla="*/ 450812 w 6066880"/>
                <a:gd name="connsiteY3" fmla="*/ 3987757 h 6124539"/>
                <a:gd name="connsiteX4" fmla="*/ 458186 w 6066880"/>
                <a:gd name="connsiteY4" fmla="*/ 5683822 h 6124539"/>
                <a:gd name="connsiteX5" fmla="*/ 5612747 w 6066880"/>
                <a:gd name="connsiteY5" fmla="*/ 5669074 h 6124539"/>
                <a:gd name="connsiteX6" fmla="*/ 5605373 w 6066880"/>
                <a:gd name="connsiteY6" fmla="*/ 551383 h 6124539"/>
                <a:gd name="connsiteX7" fmla="*/ 3820818 w 6066880"/>
                <a:gd name="connsiteY7" fmla="*/ 544009 h 6124539"/>
                <a:gd name="connsiteX0" fmla="*/ 4071540 w 6055317"/>
                <a:gd name="connsiteY0" fmla="*/ 539877 h 6127781"/>
                <a:gd name="connsiteX1" fmla="*/ 3562722 w 6055317"/>
                <a:gd name="connsiteY1" fmla="*/ 2575154 h 6127781"/>
                <a:gd name="connsiteX2" fmla="*/ 2117380 w 6055317"/>
                <a:gd name="connsiteY2" fmla="*/ 3681283 h 6127781"/>
                <a:gd name="connsiteX3" fmla="*/ 450812 w 6055317"/>
                <a:gd name="connsiteY3" fmla="*/ 3990999 h 6127781"/>
                <a:gd name="connsiteX4" fmla="*/ 458186 w 6055317"/>
                <a:gd name="connsiteY4" fmla="*/ 5687064 h 6127781"/>
                <a:gd name="connsiteX5" fmla="*/ 5612747 w 6055317"/>
                <a:gd name="connsiteY5" fmla="*/ 5672316 h 6127781"/>
                <a:gd name="connsiteX6" fmla="*/ 5605373 w 6055317"/>
                <a:gd name="connsiteY6" fmla="*/ 554625 h 6127781"/>
                <a:gd name="connsiteX7" fmla="*/ 4071540 w 6055317"/>
                <a:gd name="connsiteY7" fmla="*/ 539877 h 6127781"/>
                <a:gd name="connsiteX0" fmla="*/ 4071540 w 6055317"/>
                <a:gd name="connsiteY0" fmla="*/ 0 h 5587904"/>
                <a:gd name="connsiteX1" fmla="*/ 3562722 w 6055317"/>
                <a:gd name="connsiteY1" fmla="*/ 2035277 h 5587904"/>
                <a:gd name="connsiteX2" fmla="*/ 2117380 w 6055317"/>
                <a:gd name="connsiteY2" fmla="*/ 3141406 h 5587904"/>
                <a:gd name="connsiteX3" fmla="*/ 450812 w 6055317"/>
                <a:gd name="connsiteY3" fmla="*/ 3451122 h 5587904"/>
                <a:gd name="connsiteX4" fmla="*/ 458186 w 6055317"/>
                <a:gd name="connsiteY4" fmla="*/ 5147187 h 5587904"/>
                <a:gd name="connsiteX5" fmla="*/ 5612747 w 6055317"/>
                <a:gd name="connsiteY5" fmla="*/ 5132439 h 5587904"/>
                <a:gd name="connsiteX6" fmla="*/ 5605373 w 6055317"/>
                <a:gd name="connsiteY6" fmla="*/ 14748 h 5587904"/>
                <a:gd name="connsiteX7" fmla="*/ 4071540 w 6055317"/>
                <a:gd name="connsiteY7" fmla="*/ 0 h 5587904"/>
                <a:gd name="connsiteX0" fmla="*/ 4071540 w 5612747"/>
                <a:gd name="connsiteY0" fmla="*/ 0 h 5587904"/>
                <a:gd name="connsiteX1" fmla="*/ 3562722 w 5612747"/>
                <a:gd name="connsiteY1" fmla="*/ 2035277 h 5587904"/>
                <a:gd name="connsiteX2" fmla="*/ 2117380 w 5612747"/>
                <a:gd name="connsiteY2" fmla="*/ 3141406 h 5587904"/>
                <a:gd name="connsiteX3" fmla="*/ 450812 w 5612747"/>
                <a:gd name="connsiteY3" fmla="*/ 3451122 h 5587904"/>
                <a:gd name="connsiteX4" fmla="*/ 458186 w 5612747"/>
                <a:gd name="connsiteY4" fmla="*/ 5147187 h 5587904"/>
                <a:gd name="connsiteX5" fmla="*/ 5612747 w 5612747"/>
                <a:gd name="connsiteY5" fmla="*/ 5132439 h 5587904"/>
                <a:gd name="connsiteX6" fmla="*/ 5605373 w 5612747"/>
                <a:gd name="connsiteY6" fmla="*/ 14748 h 5587904"/>
                <a:gd name="connsiteX7" fmla="*/ 4071540 w 5612747"/>
                <a:gd name="connsiteY7" fmla="*/ 0 h 5587904"/>
                <a:gd name="connsiteX0" fmla="*/ 4071540 w 5612747"/>
                <a:gd name="connsiteY0" fmla="*/ 0 h 5147187"/>
                <a:gd name="connsiteX1" fmla="*/ 3562722 w 5612747"/>
                <a:gd name="connsiteY1" fmla="*/ 2035277 h 5147187"/>
                <a:gd name="connsiteX2" fmla="*/ 2117380 w 5612747"/>
                <a:gd name="connsiteY2" fmla="*/ 3141406 h 5147187"/>
                <a:gd name="connsiteX3" fmla="*/ 450812 w 5612747"/>
                <a:gd name="connsiteY3" fmla="*/ 3451122 h 5147187"/>
                <a:gd name="connsiteX4" fmla="*/ 458186 w 5612747"/>
                <a:gd name="connsiteY4" fmla="*/ 5147187 h 5147187"/>
                <a:gd name="connsiteX5" fmla="*/ 5612747 w 5612747"/>
                <a:gd name="connsiteY5" fmla="*/ 5132439 h 5147187"/>
                <a:gd name="connsiteX6" fmla="*/ 5605373 w 5612747"/>
                <a:gd name="connsiteY6" fmla="*/ 14748 h 5147187"/>
                <a:gd name="connsiteX7" fmla="*/ 4071540 w 5612747"/>
                <a:gd name="connsiteY7" fmla="*/ 0 h 5147187"/>
                <a:gd name="connsiteX0" fmla="*/ 3620728 w 5161935"/>
                <a:gd name="connsiteY0" fmla="*/ 0 h 5147187"/>
                <a:gd name="connsiteX1" fmla="*/ 3111910 w 5161935"/>
                <a:gd name="connsiteY1" fmla="*/ 2035277 h 5147187"/>
                <a:gd name="connsiteX2" fmla="*/ 1666568 w 5161935"/>
                <a:gd name="connsiteY2" fmla="*/ 3141406 h 5147187"/>
                <a:gd name="connsiteX3" fmla="*/ 0 w 5161935"/>
                <a:gd name="connsiteY3" fmla="*/ 3451122 h 5147187"/>
                <a:gd name="connsiteX4" fmla="*/ 7374 w 5161935"/>
                <a:gd name="connsiteY4" fmla="*/ 5147187 h 5147187"/>
                <a:gd name="connsiteX5" fmla="*/ 5161935 w 5161935"/>
                <a:gd name="connsiteY5" fmla="*/ 5132439 h 5147187"/>
                <a:gd name="connsiteX6" fmla="*/ 5154561 w 5161935"/>
                <a:gd name="connsiteY6" fmla="*/ 14748 h 5147187"/>
                <a:gd name="connsiteX7" fmla="*/ 3620728 w 5161935"/>
                <a:gd name="connsiteY7" fmla="*/ 0 h 514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1935" h="5147187">
                  <a:moveTo>
                    <a:pt x="3620728" y="0"/>
                  </a:moveTo>
                  <a:cubicBezTo>
                    <a:pt x="3545757" y="594852"/>
                    <a:pt x="3437603" y="1511709"/>
                    <a:pt x="3111910" y="2035277"/>
                  </a:cubicBezTo>
                  <a:cubicBezTo>
                    <a:pt x="2786217" y="2558845"/>
                    <a:pt x="2185220" y="2905432"/>
                    <a:pt x="1666568" y="3141406"/>
                  </a:cubicBezTo>
                  <a:cubicBezTo>
                    <a:pt x="1147916" y="3377380"/>
                    <a:pt x="291281" y="3441290"/>
                    <a:pt x="0" y="3451122"/>
                  </a:cubicBezTo>
                  <a:lnTo>
                    <a:pt x="7374" y="5147187"/>
                  </a:lnTo>
                  <a:lnTo>
                    <a:pt x="5161935" y="5132439"/>
                  </a:lnTo>
                  <a:lnTo>
                    <a:pt x="5154561" y="14748"/>
                  </a:lnTo>
                  <a:lnTo>
                    <a:pt x="362072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376038" y="3414085"/>
              <a:ext cx="2607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Subsurface Heterogeneity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9378" y="6281522"/>
              <a:ext cx="2563584" cy="36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Level of Data Conditioning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82689" y="6182011"/>
              <a:ext cx="667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Sparse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37591" y="6180502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Dense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465011" y="5759792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Simple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2254300" y="1331041"/>
              <a:ext cx="1043896" cy="29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Complicated</a:t>
              </a:r>
              <a:endParaRPr lang="en-US" sz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64426" y="4424516"/>
              <a:ext cx="5147187" cy="1755058"/>
            </a:xfrm>
            <a:custGeom>
              <a:avLst/>
              <a:gdLst>
                <a:gd name="connsiteX0" fmla="*/ 518967 w 6128527"/>
                <a:gd name="connsiteY0" fmla="*/ 1787562 h 1973020"/>
                <a:gd name="connsiteX1" fmla="*/ 526341 w 6128527"/>
                <a:gd name="connsiteY1" fmla="*/ 799420 h 1973020"/>
                <a:gd name="connsiteX2" fmla="*/ 3616128 w 6128527"/>
                <a:gd name="connsiteY2" fmla="*/ 526575 h 1973020"/>
                <a:gd name="connsiteX3" fmla="*/ 5666154 w 6128527"/>
                <a:gd name="connsiteY3" fmla="*/ 47252 h 1973020"/>
                <a:gd name="connsiteX4" fmla="*/ 5658780 w 6128527"/>
                <a:gd name="connsiteY4" fmla="*/ 1802310 h 1973020"/>
                <a:gd name="connsiteX5" fmla="*/ 518967 w 6128527"/>
                <a:gd name="connsiteY5" fmla="*/ 1787562 h 1973020"/>
                <a:gd name="connsiteX0" fmla="*/ 518967 w 6128527"/>
                <a:gd name="connsiteY0" fmla="*/ 1787562 h 1802310"/>
                <a:gd name="connsiteX1" fmla="*/ 526341 w 6128527"/>
                <a:gd name="connsiteY1" fmla="*/ 799420 h 1802310"/>
                <a:gd name="connsiteX2" fmla="*/ 3616128 w 6128527"/>
                <a:gd name="connsiteY2" fmla="*/ 526575 h 1802310"/>
                <a:gd name="connsiteX3" fmla="*/ 5666154 w 6128527"/>
                <a:gd name="connsiteY3" fmla="*/ 47252 h 1802310"/>
                <a:gd name="connsiteX4" fmla="*/ 5658780 w 6128527"/>
                <a:gd name="connsiteY4" fmla="*/ 1802310 h 1802310"/>
                <a:gd name="connsiteX5" fmla="*/ 518967 w 6128527"/>
                <a:gd name="connsiteY5" fmla="*/ 1787562 h 1802310"/>
                <a:gd name="connsiteX0" fmla="*/ 518967 w 5666154"/>
                <a:gd name="connsiteY0" fmla="*/ 1787562 h 1802310"/>
                <a:gd name="connsiteX1" fmla="*/ 526341 w 5666154"/>
                <a:gd name="connsiteY1" fmla="*/ 799420 h 1802310"/>
                <a:gd name="connsiteX2" fmla="*/ 3616128 w 5666154"/>
                <a:gd name="connsiteY2" fmla="*/ 526575 h 1802310"/>
                <a:gd name="connsiteX3" fmla="*/ 5666154 w 5666154"/>
                <a:gd name="connsiteY3" fmla="*/ 47252 h 1802310"/>
                <a:gd name="connsiteX4" fmla="*/ 5658780 w 5666154"/>
                <a:gd name="connsiteY4" fmla="*/ 1802310 h 1802310"/>
                <a:gd name="connsiteX5" fmla="*/ 518967 w 5666154"/>
                <a:gd name="connsiteY5" fmla="*/ 1787562 h 1802310"/>
                <a:gd name="connsiteX0" fmla="*/ 0 w 5147187"/>
                <a:gd name="connsiteY0" fmla="*/ 1787562 h 1802310"/>
                <a:gd name="connsiteX1" fmla="*/ 7374 w 5147187"/>
                <a:gd name="connsiteY1" fmla="*/ 799420 h 1802310"/>
                <a:gd name="connsiteX2" fmla="*/ 3097161 w 5147187"/>
                <a:gd name="connsiteY2" fmla="*/ 526575 h 1802310"/>
                <a:gd name="connsiteX3" fmla="*/ 5147187 w 5147187"/>
                <a:gd name="connsiteY3" fmla="*/ 47252 h 1802310"/>
                <a:gd name="connsiteX4" fmla="*/ 5139813 w 5147187"/>
                <a:gd name="connsiteY4" fmla="*/ 1802310 h 1802310"/>
                <a:gd name="connsiteX5" fmla="*/ 0 w 5147187"/>
                <a:gd name="connsiteY5" fmla="*/ 1787562 h 1802310"/>
                <a:gd name="connsiteX0" fmla="*/ 0 w 5147187"/>
                <a:gd name="connsiteY0" fmla="*/ 1740310 h 1755058"/>
                <a:gd name="connsiteX1" fmla="*/ 7374 w 5147187"/>
                <a:gd name="connsiteY1" fmla="*/ 752168 h 1755058"/>
                <a:gd name="connsiteX2" fmla="*/ 3097161 w 5147187"/>
                <a:gd name="connsiteY2" fmla="*/ 479323 h 1755058"/>
                <a:gd name="connsiteX3" fmla="*/ 5147187 w 5147187"/>
                <a:gd name="connsiteY3" fmla="*/ 0 h 1755058"/>
                <a:gd name="connsiteX4" fmla="*/ 5139813 w 5147187"/>
                <a:gd name="connsiteY4" fmla="*/ 1755058 h 1755058"/>
                <a:gd name="connsiteX5" fmla="*/ 0 w 5147187"/>
                <a:gd name="connsiteY5" fmla="*/ 1740310 h 1755058"/>
                <a:gd name="connsiteX0" fmla="*/ 262747 w 5409934"/>
                <a:gd name="connsiteY0" fmla="*/ 1740310 h 1755058"/>
                <a:gd name="connsiteX1" fmla="*/ 270121 w 5409934"/>
                <a:gd name="connsiteY1" fmla="*/ 752168 h 1755058"/>
                <a:gd name="connsiteX2" fmla="*/ 3359908 w 5409934"/>
                <a:gd name="connsiteY2" fmla="*/ 479323 h 1755058"/>
                <a:gd name="connsiteX3" fmla="*/ 5409934 w 5409934"/>
                <a:gd name="connsiteY3" fmla="*/ 0 h 1755058"/>
                <a:gd name="connsiteX4" fmla="*/ 5402560 w 5409934"/>
                <a:gd name="connsiteY4" fmla="*/ 1755058 h 1755058"/>
                <a:gd name="connsiteX5" fmla="*/ 262747 w 5409934"/>
                <a:gd name="connsiteY5" fmla="*/ 1740310 h 1755058"/>
                <a:gd name="connsiteX0" fmla="*/ 0 w 5147187"/>
                <a:gd name="connsiteY0" fmla="*/ 1740310 h 1755058"/>
                <a:gd name="connsiteX1" fmla="*/ 7374 w 5147187"/>
                <a:gd name="connsiteY1" fmla="*/ 752168 h 1755058"/>
                <a:gd name="connsiteX2" fmla="*/ 3097161 w 5147187"/>
                <a:gd name="connsiteY2" fmla="*/ 479323 h 1755058"/>
                <a:gd name="connsiteX3" fmla="*/ 5147187 w 5147187"/>
                <a:gd name="connsiteY3" fmla="*/ 0 h 1755058"/>
                <a:gd name="connsiteX4" fmla="*/ 5139813 w 5147187"/>
                <a:gd name="connsiteY4" fmla="*/ 1755058 h 1755058"/>
                <a:gd name="connsiteX5" fmla="*/ 0 w 5147187"/>
                <a:gd name="connsiteY5" fmla="*/ 1740310 h 175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7187" h="1755058">
                  <a:moveTo>
                    <a:pt x="0" y="1740310"/>
                  </a:moveTo>
                  <a:lnTo>
                    <a:pt x="7374" y="752168"/>
                  </a:lnTo>
                  <a:cubicBezTo>
                    <a:pt x="612057" y="733733"/>
                    <a:pt x="2240526" y="604684"/>
                    <a:pt x="3097161" y="479323"/>
                  </a:cubicBezTo>
                  <a:cubicBezTo>
                    <a:pt x="3953796" y="353962"/>
                    <a:pt x="4873113" y="141339"/>
                    <a:pt x="5147187" y="0"/>
                  </a:cubicBezTo>
                  <a:lnTo>
                    <a:pt x="5139813" y="1755058"/>
                  </a:lnTo>
                  <a:lnTo>
                    <a:pt x="0" y="174031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969537" y="1023041"/>
              <a:ext cx="5151421" cy="51514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 rot="19000996">
              <a:off x="3176410" y="1667865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Rule-based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9000996">
              <a:off x="4239249" y="2832442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Object-based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20017197">
              <a:off x="4844953" y="3973549"/>
              <a:ext cx="2076496" cy="36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Multiple Point-based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1296308">
              <a:off x="5157181" y="5308343"/>
              <a:ext cx="1778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Variogram-based</a:t>
              </a:r>
              <a:endParaRPr lang="en-US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11768" y="861536"/>
            <a:ext cx="758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Geostatistics includes a tool box of subsurface modeling methods, here is a scheme for selecting between them</a:t>
            </a:r>
          </a:p>
          <a:p>
            <a:pPr algn="just"/>
            <a:r>
              <a:rPr lang="en-US" sz="1200" dirty="0" smtClean="0"/>
              <a:t>based on the subsurface heterogeneity and the level of data conditioning, also consider project goals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30</cp:revision>
  <dcterms:created xsi:type="dcterms:W3CDTF">2017-10-07T03:12:22Z</dcterms:created>
  <dcterms:modified xsi:type="dcterms:W3CDTF">2018-03-08T21:58:37Z</dcterms:modified>
</cp:coreProperties>
</file>