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8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4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8201-D1E8-43D4-8159-235EDF346F3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CDE1-40B4-4AC1-85B6-0F8E099F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86" y="616284"/>
            <a:ext cx="6190825" cy="61101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5580" y="616284"/>
            <a:ext cx="162962" cy="611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720288" y="407408"/>
            <a:ext cx="571873" cy="216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11577636" y="6618182"/>
            <a:ext cx="571873" cy="216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97109" y="6343650"/>
            <a:ext cx="161925" cy="33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83097" y="38076"/>
            <a:ext cx="61389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Scheme for Selecting a Geostatistical Simulation Method</a:t>
            </a:r>
          </a:p>
          <a:p>
            <a:pPr algn="ctr"/>
            <a:r>
              <a:rPr lang="en-US" sz="1400" dirty="0" smtClean="0"/>
              <a:t>Michael Pyrcz (@GeostatsGuy, Univ. Texas at Austin)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188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2</cp:revision>
  <dcterms:created xsi:type="dcterms:W3CDTF">2017-10-30T17:00:20Z</dcterms:created>
  <dcterms:modified xsi:type="dcterms:W3CDTF">2017-10-30T17:28:11Z</dcterms:modified>
</cp:coreProperties>
</file>