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20" d="100"/>
          <a:sy n="120" d="100"/>
        </p:scale>
        <p:origin x="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yrcz, Michael" userId="0efd8a38-3f8e-46fd-9886-7800c0196e80" providerId="ADAL" clId="{DA76992A-124C-48D3-B620-BB40B164D956}"/>
    <pc:docChg chg="custSel modSld">
      <pc:chgData name="Pyrcz, Michael" userId="0efd8a38-3f8e-46fd-9886-7800c0196e80" providerId="ADAL" clId="{DA76992A-124C-48D3-B620-BB40B164D956}" dt="2018-04-07T15:42:50.211" v="78" actId="20577"/>
      <pc:docMkLst>
        <pc:docMk/>
      </pc:docMkLst>
      <pc:sldChg chg="addSp delSp modSp">
        <pc:chgData name="Pyrcz, Michael" userId="0efd8a38-3f8e-46fd-9886-7800c0196e80" providerId="ADAL" clId="{DA76992A-124C-48D3-B620-BB40B164D956}" dt="2018-04-07T15:42:50.211" v="78" actId="20577"/>
        <pc:sldMkLst>
          <pc:docMk/>
          <pc:sldMk cId="663118839" sldId="256"/>
        </pc:sldMkLst>
        <pc:spChg chg="mod">
          <ac:chgData name="Pyrcz, Michael" userId="0efd8a38-3f8e-46fd-9886-7800c0196e80" providerId="ADAL" clId="{DA76992A-124C-48D3-B620-BB40B164D956}" dt="2018-04-07T15:42:50.211" v="78" actId="20577"/>
          <ac:spMkLst>
            <pc:docMk/>
            <pc:sldMk cId="663118839" sldId="256"/>
            <ac:spMk id="2"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5"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7"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12"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13"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15"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17"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19"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20"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24"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29"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31"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33"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34"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43"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45"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47"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48"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58"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60"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62"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64"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66"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67"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68"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72"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73"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75"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76"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77"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78" creationId="{5B7D9B50-8282-46AC-BE26-2408D87F5896}"/>
          </ac:spMkLst>
        </pc:spChg>
        <pc:spChg chg="del">
          <ac:chgData name="Pyrcz, Michael" userId="0efd8a38-3f8e-46fd-9886-7800c0196e80" providerId="ADAL" clId="{DA76992A-124C-48D3-B620-BB40B164D956}" dt="2018-04-07T15:37:40.774" v="29" actId="478"/>
          <ac:spMkLst>
            <pc:docMk/>
            <pc:sldMk cId="663118839" sldId="256"/>
            <ac:spMk id="79"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80"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81"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82" creationId="{00000000-0000-0000-0000-000000000000}"/>
          </ac:spMkLst>
        </pc:spChg>
        <pc:spChg chg="del">
          <ac:chgData name="Pyrcz, Michael" userId="0efd8a38-3f8e-46fd-9886-7800c0196e80" providerId="ADAL" clId="{DA76992A-124C-48D3-B620-BB40B164D956}" dt="2018-04-07T15:37:40.774" v="29" actId="478"/>
          <ac:spMkLst>
            <pc:docMk/>
            <pc:sldMk cId="663118839" sldId="256"/>
            <ac:spMk id="83" creationId="{00000000-0000-0000-0000-000000000000}"/>
          </ac:spMkLst>
        </pc:spChg>
        <pc:spChg chg="del">
          <ac:chgData name="Pyrcz, Michael" userId="0efd8a38-3f8e-46fd-9886-7800c0196e80" providerId="ADAL" clId="{DA76992A-124C-48D3-B620-BB40B164D956}" dt="2018-04-07T15:39:01.710" v="39" actId="478"/>
          <ac:spMkLst>
            <pc:docMk/>
            <pc:sldMk cId="663118839" sldId="256"/>
            <ac:spMk id="84" creationId="{5B7D9B50-8282-46AC-BE26-2408D87F5896}"/>
          </ac:spMkLst>
        </pc:spChg>
        <pc:spChg chg="del">
          <ac:chgData name="Pyrcz, Michael" userId="0efd8a38-3f8e-46fd-9886-7800c0196e80" providerId="ADAL" clId="{DA76992A-124C-48D3-B620-BB40B164D956}" dt="2018-04-07T15:37:40.774" v="29" actId="478"/>
          <ac:spMkLst>
            <pc:docMk/>
            <pc:sldMk cId="663118839" sldId="256"/>
            <ac:spMk id="85" creationId="{5B7D9B50-8282-46AC-BE26-2408D87F5896}"/>
          </ac:spMkLst>
        </pc:spChg>
        <pc:spChg chg="del">
          <ac:chgData name="Pyrcz, Michael" userId="0efd8a38-3f8e-46fd-9886-7800c0196e80" providerId="ADAL" clId="{DA76992A-124C-48D3-B620-BB40B164D956}" dt="2018-04-07T15:37:40.774" v="29" actId="478"/>
          <ac:spMkLst>
            <pc:docMk/>
            <pc:sldMk cId="663118839" sldId="256"/>
            <ac:spMk id="86" creationId="{5B7D9B50-8282-46AC-BE26-2408D87F5896}"/>
          </ac:spMkLst>
        </pc:spChg>
        <pc:spChg chg="del">
          <ac:chgData name="Pyrcz, Michael" userId="0efd8a38-3f8e-46fd-9886-7800c0196e80" providerId="ADAL" clId="{DA76992A-124C-48D3-B620-BB40B164D956}" dt="2018-04-07T15:37:40.774" v="29" actId="478"/>
          <ac:spMkLst>
            <pc:docMk/>
            <pc:sldMk cId="663118839" sldId="256"/>
            <ac:spMk id="113" creationId="{00000000-0000-0000-0000-000000000000}"/>
          </ac:spMkLst>
        </pc:spChg>
        <pc:grpChg chg="del">
          <ac:chgData name="Pyrcz, Michael" userId="0efd8a38-3f8e-46fd-9886-7800c0196e80" providerId="ADAL" clId="{DA76992A-124C-48D3-B620-BB40B164D956}" dt="2018-04-07T15:37:40.774" v="29" actId="478"/>
          <ac:grpSpMkLst>
            <pc:docMk/>
            <pc:sldMk cId="663118839" sldId="256"/>
            <ac:grpSpMk id="11" creationId="{00000000-0000-0000-0000-000000000000}"/>
          </ac:grpSpMkLst>
        </pc:grpChg>
        <pc:grpChg chg="del">
          <ac:chgData name="Pyrcz, Michael" userId="0efd8a38-3f8e-46fd-9886-7800c0196e80" providerId="ADAL" clId="{DA76992A-124C-48D3-B620-BB40B164D956}" dt="2018-04-07T15:37:40.774" v="29" actId="478"/>
          <ac:grpSpMkLst>
            <pc:docMk/>
            <pc:sldMk cId="663118839" sldId="256"/>
            <ac:grpSpMk id="25" creationId="{00000000-0000-0000-0000-000000000000}"/>
          </ac:grpSpMkLst>
        </pc:grpChg>
        <pc:grpChg chg="del">
          <ac:chgData name="Pyrcz, Michael" userId="0efd8a38-3f8e-46fd-9886-7800c0196e80" providerId="ADAL" clId="{DA76992A-124C-48D3-B620-BB40B164D956}" dt="2018-04-07T15:37:40.774" v="29" actId="478"/>
          <ac:grpSpMkLst>
            <pc:docMk/>
            <pc:sldMk cId="663118839" sldId="256"/>
            <ac:grpSpMk id="35" creationId="{00000000-0000-0000-0000-000000000000}"/>
          </ac:grpSpMkLst>
        </pc:grpChg>
        <pc:grpChg chg="del">
          <ac:chgData name="Pyrcz, Michael" userId="0efd8a38-3f8e-46fd-9886-7800c0196e80" providerId="ADAL" clId="{DA76992A-124C-48D3-B620-BB40B164D956}" dt="2018-04-07T15:37:40.774" v="29" actId="478"/>
          <ac:grpSpMkLst>
            <pc:docMk/>
            <pc:sldMk cId="663118839" sldId="256"/>
            <ac:grpSpMk id="39" creationId="{00000000-0000-0000-0000-000000000000}"/>
          </ac:grpSpMkLst>
        </pc:grpChg>
        <pc:grpChg chg="del">
          <ac:chgData name="Pyrcz, Michael" userId="0efd8a38-3f8e-46fd-9886-7800c0196e80" providerId="ADAL" clId="{DA76992A-124C-48D3-B620-BB40B164D956}" dt="2018-04-07T15:37:40.774" v="29" actId="478"/>
          <ac:grpSpMkLst>
            <pc:docMk/>
            <pc:sldMk cId="663118839" sldId="256"/>
            <ac:grpSpMk id="49" creationId="{00000000-0000-0000-0000-000000000000}"/>
          </ac:grpSpMkLst>
        </pc:grpChg>
        <pc:grpChg chg="del">
          <ac:chgData name="Pyrcz, Michael" userId="0efd8a38-3f8e-46fd-9886-7800c0196e80" providerId="ADAL" clId="{DA76992A-124C-48D3-B620-BB40B164D956}" dt="2018-04-07T15:37:40.774" v="29" actId="478"/>
          <ac:grpSpMkLst>
            <pc:docMk/>
            <pc:sldMk cId="663118839" sldId="256"/>
            <ac:grpSpMk id="53" creationId="{00000000-0000-0000-0000-000000000000}"/>
          </ac:grpSpMkLst>
        </pc:grpChg>
        <pc:picChg chg="add mod">
          <ac:chgData name="Pyrcz, Michael" userId="0efd8a38-3f8e-46fd-9886-7800c0196e80" providerId="ADAL" clId="{DA76992A-124C-48D3-B620-BB40B164D956}" dt="2018-04-07T15:38:34.774" v="36" actId="14100"/>
          <ac:picMkLst>
            <pc:docMk/>
            <pc:sldMk cId="663118839" sldId="256"/>
            <ac:picMk id="4" creationId="{CF75BB80-309E-4911-8C1D-25973F06A006}"/>
          </ac:picMkLst>
        </pc:picChg>
        <pc:picChg chg="del">
          <ac:chgData name="Pyrcz, Michael" userId="0efd8a38-3f8e-46fd-9886-7800c0196e80" providerId="ADAL" clId="{DA76992A-124C-48D3-B620-BB40B164D956}" dt="2018-04-07T15:35:17.027" v="0" actId="478"/>
          <ac:picMkLst>
            <pc:docMk/>
            <pc:sldMk cId="663118839" sldId="256"/>
            <ac:picMk id="6" creationId="{A2363113-E0EF-48AD-AA38-0F59A615FA23}"/>
          </ac:picMkLst>
        </pc:picChg>
        <pc:picChg chg="add mod">
          <ac:chgData name="Pyrcz, Michael" userId="0efd8a38-3f8e-46fd-9886-7800c0196e80" providerId="ADAL" clId="{DA76992A-124C-48D3-B620-BB40B164D956}" dt="2018-04-07T15:38:40.806" v="38" actId="14100"/>
          <ac:picMkLst>
            <pc:docMk/>
            <pc:sldMk cId="663118839" sldId="256"/>
            <ac:picMk id="8" creationId="{3B30C320-308F-4EC7-ACCF-3E67EFA6B60F}"/>
          </ac:picMkLst>
        </pc:picChg>
        <pc:picChg chg="del">
          <ac:chgData name="Pyrcz, Michael" userId="0efd8a38-3f8e-46fd-9886-7800c0196e80" providerId="ADAL" clId="{DA76992A-124C-48D3-B620-BB40B164D956}" dt="2018-04-07T15:37:40.774" v="29" actId="478"/>
          <ac:picMkLst>
            <pc:docMk/>
            <pc:sldMk cId="663118839" sldId="256"/>
            <ac:picMk id="21" creationId="{00000000-0000-0000-0000-000000000000}"/>
          </ac:picMkLst>
        </pc:picChg>
        <pc:picChg chg="del">
          <ac:chgData name="Pyrcz, Michael" userId="0efd8a38-3f8e-46fd-9886-7800c0196e80" providerId="ADAL" clId="{DA76992A-124C-48D3-B620-BB40B164D956}" dt="2018-04-07T15:35:17.214" v="1" actId="478"/>
          <ac:picMkLst>
            <pc:docMk/>
            <pc:sldMk cId="663118839" sldId="256"/>
            <ac:picMk id="57" creationId="{105F7397-0AD9-45F6-AA3C-265FA135E75F}"/>
          </ac:picMkLst>
        </pc:picChg>
        <pc:picChg chg="del">
          <ac:chgData name="Pyrcz, Michael" userId="0efd8a38-3f8e-46fd-9886-7800c0196e80" providerId="ADAL" clId="{DA76992A-124C-48D3-B620-BB40B164D956}" dt="2018-04-07T15:37:40.774" v="29" actId="478"/>
          <ac:picMkLst>
            <pc:docMk/>
            <pc:sldMk cId="663118839" sldId="256"/>
            <ac:picMk id="69" creationId="{00000000-0000-0000-0000-000000000000}"/>
          </ac:picMkLst>
        </pc:picChg>
        <pc:picChg chg="del">
          <ac:chgData name="Pyrcz, Michael" userId="0efd8a38-3f8e-46fd-9886-7800c0196e80" providerId="ADAL" clId="{DA76992A-124C-48D3-B620-BB40B164D956}" dt="2018-04-07T15:37:40.774" v="29" actId="478"/>
          <ac:picMkLst>
            <pc:docMk/>
            <pc:sldMk cId="663118839" sldId="256"/>
            <ac:picMk id="70" creationId="{00000000-0000-0000-0000-000000000000}"/>
          </ac:picMkLst>
        </pc:picChg>
        <pc:picChg chg="add mod modCrop">
          <ac:chgData name="Pyrcz, Michael" userId="0efd8a38-3f8e-46fd-9886-7800c0196e80" providerId="ADAL" clId="{DA76992A-124C-48D3-B620-BB40B164D956}" dt="2018-04-07T15:42:00.688" v="73" actId="1037"/>
          <ac:picMkLst>
            <pc:docMk/>
            <pc:sldMk cId="663118839" sldId="256"/>
            <ac:picMk id="74" creationId="{DADCA991-556D-4A48-B5B5-A5BC919B8131}"/>
          </ac:picMkLst>
        </pc:picChg>
        <pc:picChg chg="add mod modCrop">
          <ac:chgData name="Pyrcz, Michael" userId="0efd8a38-3f8e-46fd-9886-7800c0196e80" providerId="ADAL" clId="{DA76992A-124C-48D3-B620-BB40B164D956}" dt="2018-04-07T15:40:24.153" v="53" actId="14100"/>
          <ac:picMkLst>
            <pc:docMk/>
            <pc:sldMk cId="663118839" sldId="256"/>
            <ac:picMk id="87" creationId="{BFC9F3E8-22A9-4BCA-96D6-9F2A5E4FFB3D}"/>
          </ac:picMkLst>
        </pc:picChg>
        <pc:picChg chg="add mod">
          <ac:chgData name="Pyrcz, Michael" userId="0efd8a38-3f8e-46fd-9886-7800c0196e80" providerId="ADAL" clId="{DA76992A-124C-48D3-B620-BB40B164D956}" dt="2018-04-07T15:41:52.469" v="66" actId="1076"/>
          <ac:picMkLst>
            <pc:docMk/>
            <pc:sldMk cId="663118839" sldId="256"/>
            <ac:picMk id="88" creationId="{2A107609-79A9-4648-B7B7-132A5E024137}"/>
          </ac:picMkLst>
        </pc:picChg>
        <pc:picChg chg="add mod">
          <ac:chgData name="Pyrcz, Michael" userId="0efd8a38-3f8e-46fd-9886-7800c0196e80" providerId="ADAL" clId="{DA76992A-124C-48D3-B620-BB40B164D956}" dt="2018-04-07T15:42:02.594" v="75" actId="1038"/>
          <ac:picMkLst>
            <pc:docMk/>
            <pc:sldMk cId="663118839" sldId="256"/>
            <ac:picMk id="89" creationId="{8877E4EC-714B-42B7-883D-CC0C503E84DE}"/>
          </ac:picMkLst>
        </pc:picChg>
        <pc:cxnChg chg="del">
          <ac:chgData name="Pyrcz, Michael" userId="0efd8a38-3f8e-46fd-9886-7800c0196e80" providerId="ADAL" clId="{DA76992A-124C-48D3-B620-BB40B164D956}" dt="2018-04-07T15:37:40.774" v="29" actId="478"/>
          <ac:cxnSpMkLst>
            <pc:docMk/>
            <pc:sldMk cId="663118839" sldId="256"/>
            <ac:cxnSpMk id="9" creationId="{00000000-0000-0000-0000-000000000000}"/>
          </ac:cxnSpMkLst>
        </pc:cxnChg>
        <pc:cxnChg chg="del">
          <ac:chgData name="Pyrcz, Michael" userId="0efd8a38-3f8e-46fd-9886-7800c0196e80" providerId="ADAL" clId="{DA76992A-124C-48D3-B620-BB40B164D956}" dt="2018-04-07T15:37:40.774" v="29" actId="478"/>
          <ac:cxnSpMkLst>
            <pc:docMk/>
            <pc:sldMk cId="663118839" sldId="256"/>
            <ac:cxnSpMk id="14" creationId="{00000000-0000-0000-0000-000000000000}"/>
          </ac:cxnSpMkLst>
        </pc:cxnChg>
        <pc:cxnChg chg="del">
          <ac:chgData name="Pyrcz, Michael" userId="0efd8a38-3f8e-46fd-9886-7800c0196e80" providerId="ADAL" clId="{DA76992A-124C-48D3-B620-BB40B164D956}" dt="2018-04-07T15:37:40.774" v="29" actId="478"/>
          <ac:cxnSpMkLst>
            <pc:docMk/>
            <pc:sldMk cId="663118839" sldId="256"/>
            <ac:cxnSpMk id="16" creationId="{00000000-0000-0000-0000-000000000000}"/>
          </ac:cxnSpMkLst>
        </pc:cxnChg>
        <pc:cxnChg chg="del">
          <ac:chgData name="Pyrcz, Michael" userId="0efd8a38-3f8e-46fd-9886-7800c0196e80" providerId="ADAL" clId="{DA76992A-124C-48D3-B620-BB40B164D956}" dt="2018-04-07T15:37:40.774" v="29" actId="478"/>
          <ac:cxnSpMkLst>
            <pc:docMk/>
            <pc:sldMk cId="663118839" sldId="256"/>
            <ac:cxnSpMk id="18" creationId="{00000000-0000-0000-0000-000000000000}"/>
          </ac:cxnSpMkLst>
        </pc:cxnChg>
        <pc:cxnChg chg="del">
          <ac:chgData name="Pyrcz, Michael" userId="0efd8a38-3f8e-46fd-9886-7800c0196e80" providerId="ADAL" clId="{DA76992A-124C-48D3-B620-BB40B164D956}" dt="2018-04-07T15:37:40.774" v="29" actId="478"/>
          <ac:cxnSpMkLst>
            <pc:docMk/>
            <pc:sldMk cId="663118839" sldId="256"/>
            <ac:cxnSpMk id="30" creationId="{00000000-0000-0000-0000-000000000000}"/>
          </ac:cxnSpMkLst>
        </pc:cxnChg>
        <pc:cxnChg chg="del">
          <ac:chgData name="Pyrcz, Michael" userId="0efd8a38-3f8e-46fd-9886-7800c0196e80" providerId="ADAL" clId="{DA76992A-124C-48D3-B620-BB40B164D956}" dt="2018-04-07T15:37:40.774" v="29" actId="478"/>
          <ac:cxnSpMkLst>
            <pc:docMk/>
            <pc:sldMk cId="663118839" sldId="256"/>
            <ac:cxnSpMk id="32" creationId="{00000000-0000-0000-0000-000000000000}"/>
          </ac:cxnSpMkLst>
        </pc:cxnChg>
        <pc:cxnChg chg="del">
          <ac:chgData name="Pyrcz, Michael" userId="0efd8a38-3f8e-46fd-9886-7800c0196e80" providerId="ADAL" clId="{DA76992A-124C-48D3-B620-BB40B164D956}" dt="2018-04-07T15:37:40.774" v="29" actId="478"/>
          <ac:cxnSpMkLst>
            <pc:docMk/>
            <pc:sldMk cId="663118839" sldId="256"/>
            <ac:cxnSpMk id="44" creationId="{00000000-0000-0000-0000-000000000000}"/>
          </ac:cxnSpMkLst>
        </pc:cxnChg>
        <pc:cxnChg chg="del">
          <ac:chgData name="Pyrcz, Michael" userId="0efd8a38-3f8e-46fd-9886-7800c0196e80" providerId="ADAL" clId="{DA76992A-124C-48D3-B620-BB40B164D956}" dt="2018-04-07T15:37:40.774" v="29" actId="478"/>
          <ac:cxnSpMkLst>
            <pc:docMk/>
            <pc:sldMk cId="663118839" sldId="256"/>
            <ac:cxnSpMk id="46" creationId="{00000000-0000-0000-0000-000000000000}"/>
          </ac:cxnSpMkLst>
        </pc:cxnChg>
        <pc:cxnChg chg="del">
          <ac:chgData name="Pyrcz, Michael" userId="0efd8a38-3f8e-46fd-9886-7800c0196e80" providerId="ADAL" clId="{DA76992A-124C-48D3-B620-BB40B164D956}" dt="2018-04-07T15:37:40.774" v="29" actId="478"/>
          <ac:cxnSpMkLst>
            <pc:docMk/>
            <pc:sldMk cId="663118839" sldId="256"/>
            <ac:cxnSpMk id="59" creationId="{00000000-0000-0000-0000-000000000000}"/>
          </ac:cxnSpMkLst>
        </pc:cxnChg>
        <pc:cxnChg chg="del">
          <ac:chgData name="Pyrcz, Michael" userId="0efd8a38-3f8e-46fd-9886-7800c0196e80" providerId="ADAL" clId="{DA76992A-124C-48D3-B620-BB40B164D956}" dt="2018-04-07T15:37:40.774" v="29" actId="478"/>
          <ac:cxnSpMkLst>
            <pc:docMk/>
            <pc:sldMk cId="663118839" sldId="256"/>
            <ac:cxnSpMk id="61" creationId="{00000000-0000-0000-0000-000000000000}"/>
          </ac:cxnSpMkLst>
        </pc:cxnChg>
        <pc:cxnChg chg="del">
          <ac:chgData name="Pyrcz, Michael" userId="0efd8a38-3f8e-46fd-9886-7800c0196e80" providerId="ADAL" clId="{DA76992A-124C-48D3-B620-BB40B164D956}" dt="2018-04-07T15:37:40.774" v="29" actId="478"/>
          <ac:cxnSpMkLst>
            <pc:docMk/>
            <pc:sldMk cId="663118839" sldId="256"/>
            <ac:cxnSpMk id="63" creationId="{00000000-0000-0000-0000-000000000000}"/>
          </ac:cxnSpMkLst>
        </pc:cxnChg>
        <pc:cxnChg chg="del">
          <ac:chgData name="Pyrcz, Michael" userId="0efd8a38-3f8e-46fd-9886-7800c0196e80" providerId="ADAL" clId="{DA76992A-124C-48D3-B620-BB40B164D956}" dt="2018-04-07T15:37:40.774" v="29" actId="478"/>
          <ac:cxnSpMkLst>
            <pc:docMk/>
            <pc:sldMk cId="663118839" sldId="256"/>
            <ac:cxnSpMk id="65" creationId="{00000000-0000-0000-0000-000000000000}"/>
          </ac:cxnSpMkLst>
        </pc:cxnChg>
      </pc:sldChg>
    </pc:docChg>
  </pc:docChgLst>
  <pc:docChgLst>
    <pc:chgData name="Michael Pyrcz" userId="0efd8a38-3f8e-46fd-9886-7800c0196e80" providerId="ADAL" clId="{C3ADB887-2512-4A62-890C-220B6927EBCF}"/>
    <pc:docChg chg="custSel modSld">
      <pc:chgData name="Michael Pyrcz" userId="0efd8a38-3f8e-46fd-9886-7800c0196e80" providerId="ADAL" clId="{C3ADB887-2512-4A62-890C-220B6927EBCF}" dt="2018-04-01T19:15:46.446" v="964" actId="1037"/>
      <pc:docMkLst>
        <pc:docMk/>
      </pc:docMkLst>
      <pc:sldChg chg="addSp delSp modSp">
        <pc:chgData name="Michael Pyrcz" userId="0efd8a38-3f8e-46fd-9886-7800c0196e80" providerId="ADAL" clId="{C3ADB887-2512-4A62-890C-220B6927EBCF}" dt="2018-04-01T19:15:46.446" v="964" actId="1037"/>
        <pc:sldMkLst>
          <pc:docMk/>
          <pc:sldMk cId="663118839" sldId="256"/>
        </pc:sldMkLst>
        <pc:spChg chg="mod">
          <ac:chgData name="Michael Pyrcz" userId="0efd8a38-3f8e-46fd-9886-7800c0196e80" providerId="ADAL" clId="{C3ADB887-2512-4A62-890C-220B6927EBCF}" dt="2018-04-01T19:02:29.510" v="764" actId="20577"/>
          <ac:spMkLst>
            <pc:docMk/>
            <pc:sldMk cId="663118839" sldId="256"/>
            <ac:spMk id="2" creationId="{00000000-0000-0000-0000-000000000000}"/>
          </ac:spMkLst>
        </pc:spChg>
        <pc:spChg chg="mod">
          <ac:chgData name="Michael Pyrcz" userId="0efd8a38-3f8e-46fd-9886-7800c0196e80" providerId="ADAL" clId="{C3ADB887-2512-4A62-890C-220B6927EBCF}" dt="2018-04-01T19:03:28.144" v="783" actId="20577"/>
          <ac:spMkLst>
            <pc:docMk/>
            <pc:sldMk cId="663118839" sldId="256"/>
            <ac:spMk id="3" creationId="{00000000-0000-0000-0000-000000000000}"/>
          </ac:spMkLst>
        </pc:spChg>
        <pc:spChg chg="mod">
          <ac:chgData name="Michael Pyrcz" userId="0efd8a38-3f8e-46fd-9886-7800c0196e80" providerId="ADAL" clId="{C3ADB887-2512-4A62-890C-220B6927EBCF}" dt="2018-04-01T19:15:30.908" v="957" actId="1037"/>
          <ac:spMkLst>
            <pc:docMk/>
            <pc:sldMk cId="663118839" sldId="256"/>
            <ac:spMk id="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6"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8"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1"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5"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7" creationId="{00000000-0000-0000-0000-000000000000}"/>
          </ac:spMkLst>
        </pc:spChg>
        <pc:spChg chg="add mod">
          <ac:chgData name="Michael Pyrcz" userId="0efd8a38-3f8e-46fd-9886-7800c0196e80" providerId="ADAL" clId="{C3ADB887-2512-4A62-890C-220B6927EBCF}" dt="2018-04-01T19:15:46.446" v="964" actId="1037"/>
          <ac:spMkLst>
            <pc:docMk/>
            <pc:sldMk cId="663118839" sldId="256"/>
            <ac:spMk id="78" creationId="{5B7D9B50-8282-46AC-BE26-2408D87F5896}"/>
          </ac:spMkLst>
        </pc:spChg>
        <pc:spChg chg="del mod">
          <ac:chgData name="Michael Pyrcz" userId="0efd8a38-3f8e-46fd-9886-7800c0196e80" providerId="ADAL" clId="{C3ADB887-2512-4A62-890C-220B6927EBCF}" dt="2018-04-01T18:56:53.288" v="724" actId="478"/>
          <ac:spMkLst>
            <pc:docMk/>
            <pc:sldMk cId="663118839" sldId="256"/>
            <ac:spMk id="8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8" creationId="{00000000-0000-0000-0000-000000000000}"/>
          </ac:spMkLst>
        </pc:spChg>
        <pc:spChg chg="del">
          <ac:chgData name="Michael Pyrcz" userId="0efd8a38-3f8e-46fd-9886-7800c0196e80" providerId="ADAL" clId="{C3ADB887-2512-4A62-890C-220B6927EBCF}" dt="2018-04-01T18:56:51.557" v="723" actId="478"/>
          <ac:spMkLst>
            <pc:docMk/>
            <pc:sldMk cId="663118839" sldId="256"/>
            <ac:spMk id="104" creationId="{00000000-0000-0000-0000-000000000000}"/>
          </ac:spMkLst>
        </pc:spChg>
        <pc:spChg chg="del mod">
          <ac:chgData name="Michael Pyrcz" userId="0efd8a38-3f8e-46fd-9886-7800c0196e80" providerId="ADAL" clId="{C3ADB887-2512-4A62-890C-220B6927EBCF}" dt="2018-04-01T19:04:31.046" v="836" actId="478"/>
          <ac:spMkLst>
            <pc:docMk/>
            <pc:sldMk cId="663118839" sldId="256"/>
            <ac:spMk id="10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9" creationId="{00000000-0000-0000-0000-000000000000}"/>
          </ac:spMkLst>
        </pc:spChg>
        <pc:spChg chg="mod">
          <ac:chgData name="Michael Pyrcz" userId="0efd8a38-3f8e-46fd-9886-7800c0196e80" providerId="ADAL" clId="{C3ADB887-2512-4A62-890C-220B6927EBCF}" dt="2018-04-01T19:15:08.531" v="885" actId="1076"/>
          <ac:spMkLst>
            <pc:docMk/>
            <pc:sldMk cId="663118839" sldId="256"/>
            <ac:spMk id="113"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115" creationId="{00000000-0000-0000-0000-000000000000}"/>
          </ac:spMkLst>
        </pc:spChg>
        <pc:grpChg chg="del">
          <ac:chgData name="Michael Pyrcz" userId="0efd8a38-3f8e-46fd-9886-7800c0196e80" providerId="ADAL" clId="{C3ADB887-2512-4A62-890C-220B6927EBCF}" dt="2018-04-01T18:56:49.846" v="722" actId="478"/>
          <ac:grpSpMkLst>
            <pc:docMk/>
            <pc:sldMk cId="663118839" sldId="256"/>
            <ac:grpSpMk id="4" creationId="{00000000-0000-0000-0000-000000000000}"/>
          </ac:grpSpMkLst>
        </pc:grpChg>
        <pc:picChg chg="add mod">
          <ac:chgData name="Michael Pyrcz" userId="0efd8a38-3f8e-46fd-9886-7800c0196e80" providerId="ADAL" clId="{C3ADB887-2512-4A62-890C-220B6927EBCF}" dt="2018-04-01T19:04:14.626" v="789" actId="1076"/>
          <ac:picMkLst>
            <pc:docMk/>
            <pc:sldMk cId="663118839" sldId="256"/>
            <ac:picMk id="6" creationId="{A2363113-E0EF-48AD-AA38-0F59A615FA23}"/>
          </ac:picMkLst>
        </pc:picChg>
        <pc:picChg chg="add mod">
          <ac:chgData name="Michael Pyrcz" userId="0efd8a38-3f8e-46fd-9886-7800c0196e80" providerId="ADAL" clId="{C3ADB887-2512-4A62-890C-220B6927EBCF}" dt="2018-04-01T19:14:50.987" v="859" actId="1076"/>
          <ac:picMkLst>
            <pc:docMk/>
            <pc:sldMk cId="663118839" sldId="256"/>
            <ac:picMk id="57" creationId="{105F7397-0AD9-45F6-AA3C-265FA135E75F}"/>
          </ac:picMkLst>
        </pc:picChg>
        <pc:cxnChg chg="del">
          <ac:chgData name="Michael Pyrcz" userId="0efd8a38-3f8e-46fd-9886-7800c0196e80" providerId="ADAL" clId="{C3ADB887-2512-4A62-890C-220B6927EBCF}" dt="2018-04-01T18:56:53.288" v="724" actId="478"/>
          <ac:cxnSpMkLst>
            <pc:docMk/>
            <pc:sldMk cId="663118839" sldId="256"/>
            <ac:cxnSpMk id="5" creationId="{00000000-0000-0000-0000-000000000000}"/>
          </ac:cxnSpMkLst>
        </pc:cxnChg>
        <pc:cxnChg chg="del">
          <ac:chgData name="Michael Pyrcz" userId="0efd8a38-3f8e-46fd-9886-7800c0196e80" providerId="ADAL" clId="{C3ADB887-2512-4A62-890C-220B6927EBCF}" dt="2018-04-01T18:56:53.288" v="724" actId="478"/>
          <ac:cxnSpMkLst>
            <pc:docMk/>
            <pc:sldMk cId="663118839" sldId="256"/>
            <ac:cxnSpMk id="8" creationId="{00000000-0000-0000-0000-00000000000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4/7/2018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4/7/2018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4/7/2018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4/7/2018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4/7/2018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4/7/2018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4/7/2018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4/7/2018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4/7/2018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4/7/2018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4/7/2018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4/7/2018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304" y="90524"/>
            <a:ext cx="11609718" cy="677108"/>
          </a:xfrm>
          <a:prstGeom prst="rect">
            <a:avLst/>
          </a:prstGeom>
          <a:noFill/>
        </p:spPr>
        <p:txBody>
          <a:bodyPr wrap="none" rtlCol="0">
            <a:spAutoFit/>
          </a:bodyPr>
          <a:lstStyle/>
          <a:p>
            <a:pPr algn="ctr"/>
            <a:r>
              <a:rPr lang="en-US" sz="2000" dirty="0"/>
              <a:t>Tutorial </a:t>
            </a:r>
            <a:r>
              <a:rPr lang="en-US" sz="2000"/>
              <a:t>in R Markdown </a:t>
            </a:r>
            <a:r>
              <a:rPr lang="en-US" sz="2000" dirty="0"/>
              <a:t>Geostatistical Workflow for Variogram-based Simulation in R with the </a:t>
            </a:r>
            <a:r>
              <a:rPr lang="en-US" sz="2000" dirty="0">
                <a:latin typeface="Courier New" panose="02070309020205020404" pitchFamily="49" charset="0"/>
                <a:cs typeface="Courier New" panose="02070309020205020404" pitchFamily="49" charset="0"/>
              </a:rPr>
              <a:t>gstat</a:t>
            </a:r>
            <a:r>
              <a:rPr lang="en-US" sz="2000" dirty="0"/>
              <a:t> Package</a:t>
            </a:r>
          </a:p>
          <a:p>
            <a:pPr algn="ctr"/>
            <a:r>
              <a:rPr lang="en-US" dirty="0"/>
              <a:t>Michael Pyrcz, University of Texas at Austin (@GeostatsGuy)</a:t>
            </a:r>
          </a:p>
        </p:txBody>
      </p:sp>
      <p:sp>
        <p:nvSpPr>
          <p:cNvPr id="3" name="TextBox 2"/>
          <p:cNvSpPr txBox="1"/>
          <p:nvPr/>
        </p:nvSpPr>
        <p:spPr>
          <a:xfrm>
            <a:off x="87306" y="967044"/>
            <a:ext cx="11979839" cy="3293209"/>
          </a:xfrm>
          <a:prstGeom prst="rect">
            <a:avLst/>
          </a:prstGeom>
          <a:noFill/>
        </p:spPr>
        <p:txBody>
          <a:bodyPr wrap="square" rtlCol="0">
            <a:spAutoFit/>
          </a:bodyPr>
          <a:lstStyle/>
          <a:p>
            <a:pPr algn="just"/>
            <a:r>
              <a:rPr lang="en-US" sz="1600" dirty="0"/>
              <a:t>Building on the previous workflows, including data checking (univariate and bivariate statistics), spatial continuity modeling (variogram) and estimation (inverse distance and kriging) available @ GitHub/GeostatsGuy/geostatr, this R workflow covers geostatistical simulation with sequential Gaussian simulation with gstat (Pebesma, 2004).  New functions are included to extract the realizations as 2D arrays for data management, analytics and visualization. The workflow includes minimum acceptance checks of the realizations’ distributions and variograms.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71" name="Rectangle 70"/>
          <p:cNvSpPr/>
          <p:nvPr/>
        </p:nvSpPr>
        <p:spPr>
          <a:xfrm>
            <a:off x="6649577" y="6619294"/>
            <a:ext cx="6096000" cy="230832"/>
          </a:xfrm>
          <a:prstGeom prst="rect">
            <a:avLst/>
          </a:prstGeom>
        </p:spPr>
        <p:txBody>
          <a:bodyPr>
            <a:spAutoFit/>
          </a:bodyPr>
          <a:lstStyle/>
          <a:p>
            <a:r>
              <a:rPr lang="en-US" sz="900" dirty="0"/>
              <a:t>Pebesma, E.J., 2004. Multivariable geostatistics in S: the gstat package. Computers &amp; Geosciences 30 (7), 683-691 </a:t>
            </a:r>
          </a:p>
        </p:txBody>
      </p:sp>
      <p:pic>
        <p:nvPicPr>
          <p:cNvPr id="4" name="Picture 3">
            <a:extLst>
              <a:ext uri="{FF2B5EF4-FFF2-40B4-BE49-F238E27FC236}">
                <a16:creationId xmlns:a16="http://schemas.microsoft.com/office/drawing/2014/main" id="{CF75BB80-309E-4911-8C1D-25973F06A006}"/>
              </a:ext>
            </a:extLst>
          </p:cNvPr>
          <p:cNvPicPr>
            <a:picLocks noChangeAspect="1"/>
          </p:cNvPicPr>
          <p:nvPr/>
        </p:nvPicPr>
        <p:blipFill>
          <a:blip r:embed="rId2"/>
          <a:stretch>
            <a:fillRect/>
          </a:stretch>
        </p:blipFill>
        <p:spPr>
          <a:xfrm>
            <a:off x="219075" y="2066925"/>
            <a:ext cx="4784725" cy="1664707"/>
          </a:xfrm>
          <a:prstGeom prst="rect">
            <a:avLst/>
          </a:prstGeom>
        </p:spPr>
      </p:pic>
      <p:pic>
        <p:nvPicPr>
          <p:cNvPr id="8" name="Picture 7">
            <a:extLst>
              <a:ext uri="{FF2B5EF4-FFF2-40B4-BE49-F238E27FC236}">
                <a16:creationId xmlns:a16="http://schemas.microsoft.com/office/drawing/2014/main" id="{3B30C320-308F-4EC7-ACCF-3E67EFA6B60F}"/>
              </a:ext>
            </a:extLst>
          </p:cNvPr>
          <p:cNvPicPr>
            <a:picLocks noChangeAspect="1"/>
          </p:cNvPicPr>
          <p:nvPr/>
        </p:nvPicPr>
        <p:blipFill>
          <a:blip r:embed="rId3"/>
          <a:stretch>
            <a:fillRect/>
          </a:stretch>
        </p:blipFill>
        <p:spPr>
          <a:xfrm>
            <a:off x="219075" y="3745026"/>
            <a:ext cx="4784725" cy="2864674"/>
          </a:xfrm>
          <a:prstGeom prst="rect">
            <a:avLst/>
          </a:prstGeom>
        </p:spPr>
      </p:pic>
      <p:pic>
        <p:nvPicPr>
          <p:cNvPr id="74" name="Picture 73">
            <a:extLst>
              <a:ext uri="{FF2B5EF4-FFF2-40B4-BE49-F238E27FC236}">
                <a16:creationId xmlns:a16="http://schemas.microsoft.com/office/drawing/2014/main" id="{DADCA991-556D-4A48-B5B5-A5BC919B8131}"/>
              </a:ext>
            </a:extLst>
          </p:cNvPr>
          <p:cNvPicPr>
            <a:picLocks noChangeAspect="1"/>
          </p:cNvPicPr>
          <p:nvPr/>
        </p:nvPicPr>
        <p:blipFill rotWithShape="1">
          <a:blip r:embed="rId4"/>
          <a:srcRect r="6987"/>
          <a:stretch/>
        </p:blipFill>
        <p:spPr>
          <a:xfrm>
            <a:off x="5046669" y="2066925"/>
            <a:ext cx="4275131" cy="3128425"/>
          </a:xfrm>
          <a:prstGeom prst="rect">
            <a:avLst/>
          </a:prstGeom>
        </p:spPr>
      </p:pic>
      <p:pic>
        <p:nvPicPr>
          <p:cNvPr id="87" name="Picture 86">
            <a:extLst>
              <a:ext uri="{FF2B5EF4-FFF2-40B4-BE49-F238E27FC236}">
                <a16:creationId xmlns:a16="http://schemas.microsoft.com/office/drawing/2014/main" id="{BFC9F3E8-22A9-4BCA-96D6-9F2A5E4FFB3D}"/>
              </a:ext>
            </a:extLst>
          </p:cNvPr>
          <p:cNvPicPr>
            <a:picLocks noChangeAspect="1"/>
          </p:cNvPicPr>
          <p:nvPr/>
        </p:nvPicPr>
        <p:blipFill rotWithShape="1">
          <a:blip r:embed="rId5"/>
          <a:srcRect r="46109"/>
          <a:stretch/>
        </p:blipFill>
        <p:spPr>
          <a:xfrm>
            <a:off x="9542468" y="2066925"/>
            <a:ext cx="2510411" cy="3128425"/>
          </a:xfrm>
          <a:prstGeom prst="rect">
            <a:avLst/>
          </a:prstGeom>
        </p:spPr>
      </p:pic>
      <p:pic>
        <p:nvPicPr>
          <p:cNvPr id="88" name="Picture 87">
            <a:extLst>
              <a:ext uri="{FF2B5EF4-FFF2-40B4-BE49-F238E27FC236}">
                <a16:creationId xmlns:a16="http://schemas.microsoft.com/office/drawing/2014/main" id="{2A107609-79A9-4648-B7B7-132A5E024137}"/>
              </a:ext>
            </a:extLst>
          </p:cNvPr>
          <p:cNvPicPr>
            <a:picLocks noChangeAspect="1"/>
          </p:cNvPicPr>
          <p:nvPr/>
        </p:nvPicPr>
        <p:blipFill>
          <a:blip r:embed="rId6"/>
          <a:stretch>
            <a:fillRect/>
          </a:stretch>
        </p:blipFill>
        <p:spPr>
          <a:xfrm>
            <a:off x="9528204" y="5169216"/>
            <a:ext cx="2531351" cy="1450078"/>
          </a:xfrm>
          <a:prstGeom prst="rect">
            <a:avLst/>
          </a:prstGeom>
        </p:spPr>
      </p:pic>
      <p:pic>
        <p:nvPicPr>
          <p:cNvPr id="89" name="Picture 88">
            <a:extLst>
              <a:ext uri="{FF2B5EF4-FFF2-40B4-BE49-F238E27FC236}">
                <a16:creationId xmlns:a16="http://schemas.microsoft.com/office/drawing/2014/main" id="{8877E4EC-714B-42B7-883D-CC0C503E84DE}"/>
              </a:ext>
            </a:extLst>
          </p:cNvPr>
          <p:cNvPicPr>
            <a:picLocks noChangeAspect="1"/>
          </p:cNvPicPr>
          <p:nvPr/>
        </p:nvPicPr>
        <p:blipFill>
          <a:blip r:embed="rId7"/>
          <a:stretch>
            <a:fillRect/>
          </a:stretch>
        </p:blipFill>
        <p:spPr>
          <a:xfrm>
            <a:off x="5025233" y="5195350"/>
            <a:ext cx="4396602" cy="1370677"/>
          </a:xfrm>
          <a:prstGeom prst="rect">
            <a:avLst/>
          </a:prstGeom>
        </p:spPr>
      </p:pic>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138</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Courier New</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29</cp:revision>
  <dcterms:created xsi:type="dcterms:W3CDTF">2017-10-07T03:12:22Z</dcterms:created>
  <dcterms:modified xsi:type="dcterms:W3CDTF">2018-04-07T15:42:55Z</dcterms:modified>
</cp:coreProperties>
</file>