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3591-E1EB-48B4-B5B6-8B5BD21EB11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C622-C61A-458A-BF0B-A14E48A7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6032" cy="6871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36" y="36212"/>
            <a:ext cx="4544132" cy="62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3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</cp:revision>
  <dcterms:created xsi:type="dcterms:W3CDTF">2017-11-20T22:50:08Z</dcterms:created>
  <dcterms:modified xsi:type="dcterms:W3CDTF">2017-11-21T18:35:52Z</dcterms:modified>
</cp:coreProperties>
</file>