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  <pc:docChg chg="undo modSld">
      <pc:chgData name="Pyrcz, Michael" userId="0efd8a38-3f8e-46fd-9886-7800c0196e80" providerId="ADAL" clId="{E25C43AE-9977-4BB6-954C-1CE60A4797A0}" dt="2017-10-07T03:57:23.508" v="65" actId="20577"/>
      <pc:docMkLst>
        <pc:docMk/>
      </pc:docMkLst>
      <pc:sldChg chg="modSp">
        <pc:chgData name="Pyrcz, Michael" userId="0efd8a38-3f8e-46fd-9886-7800c0196e80" providerId="ADAL" clId="{E25C43AE-9977-4BB6-954C-1CE60A4797A0}" dt="2017-10-07T03:57:23.508" v="65" actId="20577"/>
        <pc:sldMkLst>
          <pc:docMk/>
          <pc:sldMk cId="663118839" sldId="256"/>
        </pc:sldMkLst>
        <pc:graphicFrameChg chg="mod modGraphic">
          <ac:chgData name="Pyrcz, Michael" userId="0efd8a38-3f8e-46fd-9886-7800c0196e80" providerId="ADAL" clId="{E25C43AE-9977-4BB6-954C-1CE60A4797A0}" dt="2017-10-07T03:57:23.508" v="65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6C8D15D-8D38-4FA9-A0D5-4F89FAF14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425861"/>
                  </p:ext>
                </p:extLst>
              </p:nvPr>
            </p:nvGraphicFramePr>
            <p:xfrm>
              <a:off x="1478324" y="1315285"/>
              <a:ext cx="10182373" cy="353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4285">
                      <a:extLst>
                        <a:ext uri="{9D8B030D-6E8A-4147-A177-3AD203B41FA5}">
                          <a16:colId xmlns:a16="http://schemas.microsoft.com/office/drawing/2014/main" val="201840517"/>
                        </a:ext>
                      </a:extLst>
                    </a:gridCol>
                    <a:gridCol w="5648088">
                      <a:extLst>
                        <a:ext uri="{9D8B030D-6E8A-4147-A177-3AD203B41FA5}">
                          <a16:colId xmlns:a16="http://schemas.microsoft.com/office/drawing/2014/main" val="315386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Without Spatial Context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With Spatial Context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6959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Average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- measure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of central tendency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Effective Property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– spatial integration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of property accounting for transfer function (e.g. fluid flow). 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8296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Variance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- measure of spread, only at data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volumetric support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Dispersion Variance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– generalized measure of spread accounting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for volumetric support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91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Correlation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- measure of linear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correlation.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Correlogram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𝐡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- measure of two-point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spatial  correlation over lag vector,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345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Transition Probability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:r>
                            <a:rPr lang="en-US" i="1" dirty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i,j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=Prob(X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=x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n-1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=x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j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Indicator</a:t>
                          </a:r>
                          <a:r>
                            <a:rPr lang="en-US" b="1" baseline="0" dirty="0">
                              <a:solidFill>
                                <a:sysClr val="windowText" lastClr="000000"/>
                              </a:solidFill>
                            </a:rPr>
                            <a:t> Semivariogram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48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Conditional Probability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Prob(A|B=b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,C=c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Multiple Point Statistic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Prob(Z(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)|Z(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en-US" b="1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)=z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,Z(</a:t>
                          </a:r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u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)=z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Point Density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–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 density of points 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Ripley’s K Function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 K(t) – multiscale stacking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9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6C8D15D-8D38-4FA9-A0D5-4F89FAF14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425861"/>
                  </p:ext>
                </p:extLst>
              </p:nvPr>
            </p:nvGraphicFramePr>
            <p:xfrm>
              <a:off x="1478324" y="1315285"/>
              <a:ext cx="10182373" cy="353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4285">
                      <a:extLst>
                        <a:ext uri="{9D8B030D-6E8A-4147-A177-3AD203B41FA5}">
                          <a16:colId xmlns:a16="http://schemas.microsoft.com/office/drawing/2014/main" val="201840517"/>
                        </a:ext>
                      </a:extLst>
                    </a:gridCol>
                    <a:gridCol w="5648088">
                      <a:extLst>
                        <a:ext uri="{9D8B030D-6E8A-4147-A177-3AD203B41FA5}">
                          <a16:colId xmlns:a16="http://schemas.microsoft.com/office/drawing/2014/main" val="31538616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Without Spatial Context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With Spatial Context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6959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" t="-62857" r="-124866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367" t="-62857" r="-216" b="-4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829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" t="-162857" r="-124866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367" t="-162857" r="-216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910621"/>
                      </a:ext>
                    </a:extLst>
                  </a:tr>
                  <a:tr h="6617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" t="-253211" r="-124866" b="-198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367" t="-253211" r="-216" b="-1981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345563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Transition Probability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</a:t>
                          </a:r>
                          <a:r>
                            <a:rPr lang="en-US" i="1" dirty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i,j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=Prob(X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=x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n-1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=x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j</a:t>
                          </a:r>
                          <a:r>
                            <a:rPr lang="en-US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367" t="-487342" r="-216" b="-1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48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Conditional Probability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: Prob(A|B=b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,C=c</a:t>
                          </a:r>
                          <a:r>
                            <a:rPr lang="en-US" baseline="-25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367" t="-760656" r="-21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" t="-860656" r="-1248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Ripley’s K Function</a:t>
                          </a: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, K(t) – multiscale stacking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9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</cp:revision>
  <dcterms:created xsi:type="dcterms:W3CDTF">2017-10-07T03:12:22Z</dcterms:created>
  <dcterms:modified xsi:type="dcterms:W3CDTF">2017-10-07T03:57:52Z</dcterms:modified>
</cp:coreProperties>
</file>