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0DE70-F492-4437-8914-42750D5CC9D7}" v="21" dt="2018-12-28T15:09:29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</pc:docChgLst>
  <pc:docChgLst>
    <pc:chgData name="Michael Pyrcz" userId="0efd8a38-3f8e-46fd-9886-7800c0196e80" providerId="ADAL" clId="{5EC0DE70-F492-4437-8914-42750D5CC9D7}"/>
    <pc:docChg chg="custSel modSld">
      <pc:chgData name="Michael Pyrcz" userId="0efd8a38-3f8e-46fd-9886-7800c0196e80" providerId="ADAL" clId="{5EC0DE70-F492-4437-8914-42750D5CC9D7}" dt="2018-12-28T15:06:09.665" v="2363" actId="1076"/>
      <pc:docMkLst>
        <pc:docMk/>
      </pc:docMkLst>
      <pc:sldChg chg="addSp delSp modSp">
        <pc:chgData name="Michael Pyrcz" userId="0efd8a38-3f8e-46fd-9886-7800c0196e80" providerId="ADAL" clId="{5EC0DE70-F492-4437-8914-42750D5CC9D7}" dt="2018-12-28T15:06:09.665" v="2363" actId="1076"/>
        <pc:sldMkLst>
          <pc:docMk/>
          <pc:sldMk cId="663118839" sldId="256"/>
        </pc:sldMkLst>
        <pc:spChg chg="mod">
          <ac:chgData name="Michael Pyrcz" userId="0efd8a38-3f8e-46fd-9886-7800c0196e80" providerId="ADAL" clId="{5EC0DE70-F492-4437-8914-42750D5CC9D7}" dt="2018-12-28T02:02:52.468" v="2359" actId="403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5EC0DE70-F492-4437-8914-42750D5CC9D7}" dt="2018-12-28T02:00:52.250" v="2045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5EC0DE70-F492-4437-8914-42750D5CC9D7}" dt="2018-12-28T01:31:42.627" v="1051" actId="1036"/>
          <ac:spMkLst>
            <pc:docMk/>
            <pc:sldMk cId="663118839" sldId="256"/>
            <ac:spMk id="16" creationId="{00000000-0000-0000-0000-000000000000}"/>
          </ac:spMkLst>
        </pc:spChg>
        <pc:spChg chg="del">
          <ac:chgData name="Michael Pyrcz" userId="0efd8a38-3f8e-46fd-9886-7800c0196e80" providerId="ADAL" clId="{5EC0DE70-F492-4437-8914-42750D5CC9D7}" dt="2018-12-28T01:33:40.487" v="1274" actId="478"/>
          <ac:spMkLst>
            <pc:docMk/>
            <pc:sldMk cId="663118839" sldId="256"/>
            <ac:spMk id="17" creationId="{00000000-0000-0000-0000-000000000000}"/>
          </ac:spMkLst>
        </pc:spChg>
        <pc:spChg chg="mod">
          <ac:chgData name="Michael Pyrcz" userId="0efd8a38-3f8e-46fd-9886-7800c0196e80" providerId="ADAL" clId="{5EC0DE70-F492-4437-8914-42750D5CC9D7}" dt="2018-12-28T01:43:02.436" v="1792" actId="1076"/>
          <ac:spMkLst>
            <pc:docMk/>
            <pc:sldMk cId="663118839" sldId="256"/>
            <ac:spMk id="18" creationId="{00000000-0000-0000-0000-000000000000}"/>
          </ac:spMkLst>
        </pc:spChg>
        <pc:spChg chg="mod">
          <ac:chgData name="Michael Pyrcz" userId="0efd8a38-3f8e-46fd-9886-7800c0196e80" providerId="ADAL" clId="{5EC0DE70-F492-4437-8914-42750D5CC9D7}" dt="2018-12-28T01:43:24.339" v="1864" actId="20577"/>
          <ac:spMkLst>
            <pc:docMk/>
            <pc:sldMk cId="663118839" sldId="256"/>
            <ac:spMk id="19" creationId="{00000000-0000-0000-0000-000000000000}"/>
          </ac:spMkLst>
        </pc:spChg>
        <pc:spChg chg="add mod">
          <ac:chgData name="Michael Pyrcz" userId="0efd8a38-3f8e-46fd-9886-7800c0196e80" providerId="ADAL" clId="{5EC0DE70-F492-4437-8914-42750D5CC9D7}" dt="2018-12-28T01:38:04.016" v="1412" actId="404"/>
          <ac:spMkLst>
            <pc:docMk/>
            <pc:sldMk cId="663118839" sldId="256"/>
            <ac:spMk id="32" creationId="{4C9F4BE9-CE6C-436B-BA7B-8279B0AC29F5}"/>
          </ac:spMkLst>
        </pc:spChg>
        <pc:spChg chg="add mod">
          <ac:chgData name="Michael Pyrcz" userId="0efd8a38-3f8e-46fd-9886-7800c0196e80" providerId="ADAL" clId="{5EC0DE70-F492-4437-8914-42750D5CC9D7}" dt="2018-12-28T01:41:03.576" v="1546" actId="404"/>
          <ac:spMkLst>
            <pc:docMk/>
            <pc:sldMk cId="663118839" sldId="256"/>
            <ac:spMk id="34" creationId="{9B28DB5F-5B5A-4ED4-8E37-F6D725685503}"/>
          </ac:spMkLst>
        </pc:spChg>
        <pc:spChg chg="add mod">
          <ac:chgData name="Michael Pyrcz" userId="0efd8a38-3f8e-46fd-9886-7800c0196e80" providerId="ADAL" clId="{5EC0DE70-F492-4437-8914-42750D5CC9D7}" dt="2018-12-28T01:42:15.856" v="1768" actId="113"/>
          <ac:spMkLst>
            <pc:docMk/>
            <pc:sldMk cId="663118839" sldId="256"/>
            <ac:spMk id="41" creationId="{D1799E69-D708-474E-85B6-C290C8D63192}"/>
          </ac:spMkLst>
        </pc:spChg>
        <pc:spChg chg="add mod">
          <ac:chgData name="Michael Pyrcz" userId="0efd8a38-3f8e-46fd-9886-7800c0196e80" providerId="ADAL" clId="{5EC0DE70-F492-4437-8914-42750D5CC9D7}" dt="2018-12-28T02:01:53.931" v="2252" actId="1037"/>
          <ac:spMkLst>
            <pc:docMk/>
            <pc:sldMk cId="663118839" sldId="256"/>
            <ac:spMk id="42" creationId="{BDE90C1A-8E05-41C4-94F0-D0F15DF9B5C6}"/>
          </ac:spMkLst>
        </pc:spChg>
        <pc:spChg chg="add mod">
          <ac:chgData name="Michael Pyrcz" userId="0efd8a38-3f8e-46fd-9886-7800c0196e80" providerId="ADAL" clId="{5EC0DE70-F492-4437-8914-42750D5CC9D7}" dt="2018-12-28T02:02:40.647" v="2356" actId="20577"/>
          <ac:spMkLst>
            <pc:docMk/>
            <pc:sldMk cId="663118839" sldId="256"/>
            <ac:spMk id="43" creationId="{C20FF422-0E8F-4E6B-BE62-D8DAE4614FE7}"/>
          </ac:spMkLst>
        </pc:spChg>
        <pc:graphicFrameChg chg="add del mod">
          <ac:chgData name="Michael Pyrcz" userId="0efd8a38-3f8e-46fd-9886-7800c0196e80" providerId="ADAL" clId="{5EC0DE70-F492-4437-8914-42750D5CC9D7}" dt="2018-12-28T01:07:34.465" v="4" actId="478"/>
          <ac:graphicFrameMkLst>
            <pc:docMk/>
            <pc:sldMk cId="663118839" sldId="256"/>
            <ac:graphicFrameMk id="5" creationId="{8E6F42E7-D7BF-4F80-B1EF-704CDCF36E46}"/>
          </ac:graphicFrameMkLst>
        </pc:graphicFrameChg>
        <pc:picChg chg="del">
          <ac:chgData name="Michael Pyrcz" userId="0efd8a38-3f8e-46fd-9886-7800c0196e80" providerId="ADAL" clId="{5EC0DE70-F492-4437-8914-42750D5CC9D7}" dt="2018-12-28T01:07:20.847" v="2" actId="478"/>
          <ac:picMkLst>
            <pc:docMk/>
            <pc:sldMk cId="663118839" sldId="256"/>
            <ac:picMk id="4" creationId="{00000000-0000-0000-0000-000000000000}"/>
          </ac:picMkLst>
        </pc:picChg>
        <pc:picChg chg="add mod ord">
          <ac:chgData name="Michael Pyrcz" userId="0efd8a38-3f8e-46fd-9886-7800c0196e80" providerId="ADAL" clId="{5EC0DE70-F492-4437-8914-42750D5CC9D7}" dt="2018-12-28T01:33:07.991" v="1189" actId="1038"/>
          <ac:picMkLst>
            <pc:docMk/>
            <pc:sldMk cId="663118839" sldId="256"/>
            <ac:picMk id="6" creationId="{72E12AF6-0CE1-432F-B76A-6D167981E6E0}"/>
          </ac:picMkLst>
        </pc:picChg>
        <pc:picChg chg="del">
          <ac:chgData name="Michael Pyrcz" userId="0efd8a38-3f8e-46fd-9886-7800c0196e80" providerId="ADAL" clId="{5EC0DE70-F492-4437-8914-42750D5CC9D7}" dt="2018-12-28T01:07:20.847" v="2" actId="478"/>
          <ac:picMkLst>
            <pc:docMk/>
            <pc:sldMk cId="663118839" sldId="256"/>
            <ac:picMk id="7" creationId="{00000000-0000-0000-0000-000000000000}"/>
          </ac:picMkLst>
        </pc:picChg>
        <pc:picChg chg="add del mod">
          <ac:chgData name="Michael Pyrcz" userId="0efd8a38-3f8e-46fd-9886-7800c0196e80" providerId="ADAL" clId="{5EC0DE70-F492-4437-8914-42750D5CC9D7}" dt="2018-12-28T01:35:35.678" v="1286" actId="478"/>
          <ac:picMkLst>
            <pc:docMk/>
            <pc:sldMk cId="663118839" sldId="256"/>
            <ac:picMk id="8" creationId="{46CB8975-90BF-400C-A90C-D42EA9756559}"/>
          </ac:picMkLst>
        </pc:picChg>
        <pc:picChg chg="del mod">
          <ac:chgData name="Michael Pyrcz" userId="0efd8a38-3f8e-46fd-9886-7800c0196e80" providerId="ADAL" clId="{5EC0DE70-F492-4437-8914-42750D5CC9D7}" dt="2018-12-28T01:07:20.847" v="2" actId="478"/>
          <ac:picMkLst>
            <pc:docMk/>
            <pc:sldMk cId="663118839" sldId="256"/>
            <ac:picMk id="9" creationId="{00000000-0000-0000-0000-000000000000}"/>
          </ac:picMkLst>
        </pc:picChg>
        <pc:picChg chg="del">
          <ac:chgData name="Michael Pyrcz" userId="0efd8a38-3f8e-46fd-9886-7800c0196e80" providerId="ADAL" clId="{5EC0DE70-F492-4437-8914-42750D5CC9D7}" dt="2018-12-28T01:07:20.847" v="2" actId="478"/>
          <ac:picMkLst>
            <pc:docMk/>
            <pc:sldMk cId="663118839" sldId="256"/>
            <ac:picMk id="10" creationId="{00000000-0000-0000-0000-000000000000}"/>
          </ac:picMkLst>
        </pc:picChg>
        <pc:picChg chg="del">
          <ac:chgData name="Michael Pyrcz" userId="0efd8a38-3f8e-46fd-9886-7800c0196e80" providerId="ADAL" clId="{5EC0DE70-F492-4437-8914-42750D5CC9D7}" dt="2018-12-28T01:07:15.093" v="0" actId="478"/>
          <ac:picMkLst>
            <pc:docMk/>
            <pc:sldMk cId="663118839" sldId="256"/>
            <ac:picMk id="11" creationId="{00000000-0000-0000-0000-000000000000}"/>
          </ac:picMkLst>
        </pc:picChg>
        <pc:picChg chg="del">
          <ac:chgData name="Michael Pyrcz" userId="0efd8a38-3f8e-46fd-9886-7800c0196e80" providerId="ADAL" clId="{5EC0DE70-F492-4437-8914-42750D5CC9D7}" dt="2018-12-28T01:07:20.847" v="2" actId="478"/>
          <ac:picMkLst>
            <pc:docMk/>
            <pc:sldMk cId="663118839" sldId="256"/>
            <ac:picMk id="12" creationId="{00000000-0000-0000-0000-000000000000}"/>
          </ac:picMkLst>
        </pc:picChg>
        <pc:picChg chg="del">
          <ac:chgData name="Michael Pyrcz" userId="0efd8a38-3f8e-46fd-9886-7800c0196e80" providerId="ADAL" clId="{5EC0DE70-F492-4437-8914-42750D5CC9D7}" dt="2018-12-28T01:07:20.847" v="2" actId="478"/>
          <ac:picMkLst>
            <pc:docMk/>
            <pc:sldMk cId="663118839" sldId="256"/>
            <ac:picMk id="13" creationId="{00000000-0000-0000-0000-000000000000}"/>
          </ac:picMkLst>
        </pc:picChg>
        <pc:picChg chg="del">
          <ac:chgData name="Michael Pyrcz" userId="0efd8a38-3f8e-46fd-9886-7800c0196e80" providerId="ADAL" clId="{5EC0DE70-F492-4437-8914-42750D5CC9D7}" dt="2018-12-28T01:07:20.847" v="2" actId="478"/>
          <ac:picMkLst>
            <pc:docMk/>
            <pc:sldMk cId="663118839" sldId="256"/>
            <ac:picMk id="14" creationId="{00000000-0000-0000-0000-000000000000}"/>
          </ac:picMkLst>
        </pc:picChg>
        <pc:picChg chg="del">
          <ac:chgData name="Michael Pyrcz" userId="0efd8a38-3f8e-46fd-9886-7800c0196e80" providerId="ADAL" clId="{5EC0DE70-F492-4437-8914-42750D5CC9D7}" dt="2018-12-28T01:07:20.847" v="2" actId="478"/>
          <ac:picMkLst>
            <pc:docMk/>
            <pc:sldMk cId="663118839" sldId="256"/>
            <ac:picMk id="15" creationId="{00000000-0000-0000-0000-000000000000}"/>
          </ac:picMkLst>
        </pc:picChg>
        <pc:picChg chg="add mod ord">
          <ac:chgData name="Michael Pyrcz" userId="0efd8a38-3f8e-46fd-9886-7800c0196e80" providerId="ADAL" clId="{5EC0DE70-F492-4437-8914-42750D5CC9D7}" dt="2018-12-28T01:36:20.368" v="1370" actId="14100"/>
          <ac:picMkLst>
            <pc:docMk/>
            <pc:sldMk cId="663118839" sldId="256"/>
            <ac:picMk id="33" creationId="{C6ADAB7F-2483-4AFB-9A0F-AE390F4D3F13}"/>
          </ac:picMkLst>
        </pc:picChg>
        <pc:picChg chg="add del mod">
          <ac:chgData name="Michael Pyrcz" userId="0efd8a38-3f8e-46fd-9886-7800c0196e80" providerId="ADAL" clId="{5EC0DE70-F492-4437-8914-42750D5CC9D7}" dt="2018-12-28T01:34:54.046" v="1278" actId="478"/>
          <ac:picMkLst>
            <pc:docMk/>
            <pc:sldMk cId="663118839" sldId="256"/>
            <ac:picMk id="35" creationId="{44B62A74-4CE6-4A8C-93D4-EB99A41ECE05}"/>
          </ac:picMkLst>
        </pc:picChg>
        <pc:picChg chg="add mod">
          <ac:chgData name="Michael Pyrcz" userId="0efd8a38-3f8e-46fd-9886-7800c0196e80" providerId="ADAL" clId="{5EC0DE70-F492-4437-8914-42750D5CC9D7}" dt="2018-12-28T01:39:52.536" v="1435" actId="1035"/>
          <ac:picMkLst>
            <pc:docMk/>
            <pc:sldMk cId="663118839" sldId="256"/>
            <ac:picMk id="36" creationId="{5AE551E5-E29C-4A82-A591-EEBC1DA9BF03}"/>
          </ac:picMkLst>
        </pc:picChg>
        <pc:picChg chg="add mod">
          <ac:chgData name="Michael Pyrcz" userId="0efd8a38-3f8e-46fd-9886-7800c0196e80" providerId="ADAL" clId="{5EC0DE70-F492-4437-8914-42750D5CC9D7}" dt="2018-12-28T01:36:33.826" v="1372" actId="14100"/>
          <ac:picMkLst>
            <pc:docMk/>
            <pc:sldMk cId="663118839" sldId="256"/>
            <ac:picMk id="37" creationId="{6D5C08E5-8ECE-4AB3-900D-25E5F8DAAFE3}"/>
          </ac:picMkLst>
        </pc:picChg>
        <pc:picChg chg="add mod ord">
          <ac:chgData name="Michael Pyrcz" userId="0efd8a38-3f8e-46fd-9886-7800c0196e80" providerId="ADAL" clId="{5EC0DE70-F492-4437-8914-42750D5CC9D7}" dt="2018-12-28T15:05:39.106" v="2360" actId="14100"/>
          <ac:picMkLst>
            <pc:docMk/>
            <pc:sldMk cId="663118839" sldId="256"/>
            <ac:picMk id="38" creationId="{2700A316-9A23-4741-B167-A8DF340A7900}"/>
          </ac:picMkLst>
        </pc:picChg>
        <pc:picChg chg="add mod ord">
          <ac:chgData name="Michael Pyrcz" userId="0efd8a38-3f8e-46fd-9886-7800c0196e80" providerId="ADAL" clId="{5EC0DE70-F492-4437-8914-42750D5CC9D7}" dt="2018-12-28T01:37:22.703" v="1405" actId="1035"/>
          <ac:picMkLst>
            <pc:docMk/>
            <pc:sldMk cId="663118839" sldId="256"/>
            <ac:picMk id="39" creationId="{743B8D48-2171-4F93-A5DB-B5F592C617FD}"/>
          </ac:picMkLst>
        </pc:picChg>
        <pc:picChg chg="add mod ord">
          <ac:chgData name="Michael Pyrcz" userId="0efd8a38-3f8e-46fd-9886-7800c0196e80" providerId="ADAL" clId="{5EC0DE70-F492-4437-8914-42750D5CC9D7}" dt="2018-12-28T01:37:38.339" v="1409" actId="167"/>
          <ac:picMkLst>
            <pc:docMk/>
            <pc:sldMk cId="663118839" sldId="256"/>
            <ac:picMk id="40" creationId="{7E6DB07D-4E9A-4850-8714-82509B092799}"/>
          </ac:picMkLst>
        </pc:picChg>
        <pc:picChg chg="add mod">
          <ac:chgData name="Michael Pyrcz" userId="0efd8a38-3f8e-46fd-9886-7800c0196e80" providerId="ADAL" clId="{5EC0DE70-F492-4437-8914-42750D5CC9D7}" dt="2018-12-28T15:06:09.665" v="2363" actId="1076"/>
          <ac:picMkLst>
            <pc:docMk/>
            <pc:sldMk cId="663118839" sldId="256"/>
            <ac:picMk id="44" creationId="{B32057E0-6735-4D1F-BA1E-B52F17005A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astrop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6DB07D-4E9A-4850-8714-82509B09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5" y="5197369"/>
            <a:ext cx="5463477" cy="95410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43B8D48-2171-4F93-A5DB-B5F592C6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3" y="3874285"/>
            <a:ext cx="5463477" cy="3205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700A316-9A23-4741-B167-A8DF340A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5" y="2243881"/>
            <a:ext cx="5463477" cy="44393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6ADAB7F-2483-4AFB-9A0F-AE390F4D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7" y="3913154"/>
            <a:ext cx="8669117" cy="2142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391" y="235365"/>
            <a:ext cx="1124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Data-driven Spatial Trend Calculation in Python for Geoscientists, Data Scientists and Engineers </a:t>
            </a:r>
          </a:p>
          <a:p>
            <a:pPr algn="ctr"/>
            <a:r>
              <a:rPr lang="en-US" sz="1200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67044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50" dirty="0"/>
              <a:t>Spatial property trends are an essential component of spatial data analytics, characterization and modeling. Spatial trends are explored through multi-disciplinary integration of information from geoscience, geophysics and engineering along with data-driven trend modeling.  Convolution methods provide efficient methods to build 1D, 2D and 3D data-driven trend models, but are typically not designed for sparse spatial datasets.  A simple and efficient workflow is demonstrated with the astropy package (</a:t>
            </a:r>
            <a:r>
              <a:rPr lang="en-US" sz="1450" dirty="0">
                <a:hlinkClick r:id="rId4"/>
              </a:rPr>
              <a:t>http://www.astropy.org/</a:t>
            </a:r>
            <a:r>
              <a:rPr lang="en-US" sz="1450" dirty="0"/>
              <a:t>) in Python.  This convolution method works well in this sparse data setting.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7976" y="1941696"/>
            <a:ext cx="2866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1: Build Sparse NumPy ndarray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88623" y="1980135"/>
            <a:ext cx="1615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Sparse Spatial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43662" y="1980135"/>
            <a:ext cx="3210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Convolution Based Spatial Trend Models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7094" y="2742136"/>
            <a:ext cx="2633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Multivariate Subsurface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C2AE0-E79A-49D4-872C-B8EE85AFBF69}"/>
              </a:ext>
            </a:extLst>
          </p:cNvPr>
          <p:cNvGrpSpPr/>
          <p:nvPr/>
        </p:nvGrpSpPr>
        <p:grpSpPr>
          <a:xfrm>
            <a:off x="11231989" y="112605"/>
            <a:ext cx="801795" cy="801795"/>
            <a:chOff x="85164" y="80685"/>
            <a:chExt cx="6678706" cy="66787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E5C2EC-FF2C-4E32-9170-0560B6000C65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A5938FC-7139-4AA5-9CB1-DCBAAD72AB63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364465-2CBE-40D6-B1C9-68C806193532}"/>
                </a:ext>
              </a:extLst>
            </p:cNvPr>
            <p:cNvSpPr/>
            <p:nvPr/>
          </p:nvSpPr>
          <p:spPr>
            <a:xfrm>
              <a:off x="469913" y="509631"/>
              <a:ext cx="5976630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/>
                </a:rPr>
                <a:t>Texas Center for Geostatistics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CAB023-B779-44F5-94F9-E85040FEC704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/>
                </a:rPr>
                <a:t>The University of Texas at Austin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3097594-2AE9-48E2-B1CE-7AB35C27BE10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0A57D8-A622-41D1-84C4-AB7EC56A5889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D68D627-041C-4388-85E4-98C1FF3BEF9A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E3F159C-62C7-47C9-9E61-CAA18E846E79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420B9A4-0285-4BDE-91C3-9C392B11883C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66E453E-26A4-4181-AB2D-F5F8EAFFBC2E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2E12AF6-0CE1-432F-B76A-6D167981E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52" y="2287912"/>
            <a:ext cx="6449444" cy="379449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9F4BE9-CE6C-436B-BA7B-8279B0AC29F5}"/>
              </a:ext>
            </a:extLst>
          </p:cNvPr>
          <p:cNvSpPr txBox="1"/>
          <p:nvPr/>
        </p:nvSpPr>
        <p:spPr>
          <a:xfrm>
            <a:off x="189374" y="3576944"/>
            <a:ext cx="4550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2: Build Kernel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200" dirty="0"/>
              <a:t>A Gaussian Kernel reduces possible discontinuities due to sparse data.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8DB5F-5B5A-4ED4-8E37-F6D725685503}"/>
              </a:ext>
            </a:extLst>
          </p:cNvPr>
          <p:cNvSpPr txBox="1"/>
          <p:nvPr/>
        </p:nvSpPr>
        <p:spPr>
          <a:xfrm>
            <a:off x="190772" y="4496158"/>
            <a:ext cx="5547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Convolve the Sparse Data Array with the Kernel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200" b="1" dirty="0"/>
          </a:p>
          <a:p>
            <a:r>
              <a:rPr lang="en-US" sz="1200" dirty="0"/>
              <a:t>The NaN treatment removes locations without data values and the kernel is renormalized locally.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AE551E5-E29C-4A82-A591-EEBC1DA9B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15" y="4889506"/>
            <a:ext cx="5506355" cy="91209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5C08E5-8ECE-4AB3-900D-25E5F8DAAF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77" y="2233988"/>
            <a:ext cx="5189366" cy="105974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1799E69-D708-474E-85B6-C290C8D63192}"/>
              </a:ext>
            </a:extLst>
          </p:cNvPr>
          <p:cNvSpPr txBox="1"/>
          <p:nvPr/>
        </p:nvSpPr>
        <p:spPr>
          <a:xfrm>
            <a:off x="192170" y="6190834"/>
            <a:ext cx="55472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4: Check the Results</a:t>
            </a:r>
          </a:p>
          <a:p>
            <a:r>
              <a:rPr lang="en-US" sz="1200" dirty="0"/>
              <a:t>This includes summary statistics, distributions and contours.  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E90C1A-8E05-41C4-94F0-D0F15DF9B5C6}"/>
              </a:ext>
            </a:extLst>
          </p:cNvPr>
          <p:cNvSpPr txBox="1"/>
          <p:nvPr/>
        </p:nvSpPr>
        <p:spPr>
          <a:xfrm>
            <a:off x="5685807" y="6048789"/>
            <a:ext cx="282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Sparse data sampling with a variety of regular, random and local study areas.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0FF422-0E8F-4E6B-BE62-D8DAE4614FE7}"/>
              </a:ext>
            </a:extLst>
          </p:cNvPr>
          <p:cNvSpPr txBox="1"/>
          <p:nvPr/>
        </p:nvSpPr>
        <p:spPr>
          <a:xfrm>
            <a:off x="8960524" y="6052184"/>
            <a:ext cx="282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Convolution-based trends models globally unbiased and robust with sparse data.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32057E0-6735-4D1F-BA1E-B52F1700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29" y="3373592"/>
            <a:ext cx="751367" cy="8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232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37</cp:revision>
  <dcterms:created xsi:type="dcterms:W3CDTF">2017-10-07T03:12:22Z</dcterms:created>
  <dcterms:modified xsi:type="dcterms:W3CDTF">2018-12-28T15:09:38Z</dcterms:modified>
</cp:coreProperties>
</file>