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AD49-64FB-461A-96D4-34257321B58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E491-F97B-4119-8AA5-12261B97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03515" y="149628"/>
            <a:ext cx="6415188" cy="6358920"/>
            <a:chOff x="2774767" y="20915"/>
            <a:chExt cx="6985252" cy="6923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454" y="4471296"/>
              <a:ext cx="6788295" cy="20215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7183" y="20915"/>
              <a:ext cx="6912836" cy="39491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74767" y="3908179"/>
              <a:ext cx="6985252" cy="552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 smtClean="0"/>
                <a:t>Figure 3: (A) High-resolution (~80 Hz) seismic-reflection profile across submarine-channel system CLS3 of the Indus Fan (</a:t>
              </a:r>
              <a:r>
                <a:rPr lang="en-US" sz="900" dirty="0" err="1" smtClean="0"/>
                <a:t>Deptuck</a:t>
              </a:r>
              <a:r>
                <a:rPr lang="en-US" sz="900" dirty="0" smtClean="0"/>
                <a:t> et al., 2003; Sylvester et al., 2011). (B) Interpretive line-drawing of the channel-levee system shown in (A), illustrating the change from laterally to vertically stacked channel deposits. Yellow is sand-rich; gray is mud-rich lithology.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7183" y="6391941"/>
              <a:ext cx="6912836" cy="552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 smtClean="0"/>
                <a:t>Figure 5: …(B) Lower zone of cutoff and eroded channel deposits. Downstream continuity of sand-rich facies is likely oversimplified. Water injector well (Water Inj.) is a blue dot. Producer well is a green dot. (C) Upper zone of more continuous and vertically connected sandstone-rich facies.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023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</cp:revision>
  <dcterms:created xsi:type="dcterms:W3CDTF">2018-01-23T20:52:23Z</dcterms:created>
  <dcterms:modified xsi:type="dcterms:W3CDTF">2018-01-23T21:20:24Z</dcterms:modified>
</cp:coreProperties>
</file>