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E51-9547-4CB1-9F87-CDF0AAE661D3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A4E2-B3D9-464F-9C6E-54AF548B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2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E51-9547-4CB1-9F87-CDF0AAE661D3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A4E2-B3D9-464F-9C6E-54AF548B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4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E51-9547-4CB1-9F87-CDF0AAE661D3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A4E2-B3D9-464F-9C6E-54AF548B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6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E51-9547-4CB1-9F87-CDF0AAE661D3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A4E2-B3D9-464F-9C6E-54AF548B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5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E51-9547-4CB1-9F87-CDF0AAE661D3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A4E2-B3D9-464F-9C6E-54AF548B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1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E51-9547-4CB1-9F87-CDF0AAE661D3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A4E2-B3D9-464F-9C6E-54AF548B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6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E51-9547-4CB1-9F87-CDF0AAE661D3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A4E2-B3D9-464F-9C6E-54AF548B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9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E51-9547-4CB1-9F87-CDF0AAE661D3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A4E2-B3D9-464F-9C6E-54AF548B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4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E51-9547-4CB1-9F87-CDF0AAE661D3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A4E2-B3D9-464F-9C6E-54AF548B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9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E51-9547-4CB1-9F87-CDF0AAE661D3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A4E2-B3D9-464F-9C6E-54AF548B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8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E51-9547-4CB1-9F87-CDF0AAE661D3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A4E2-B3D9-464F-9C6E-54AF548B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8DE51-9547-4CB1-9F87-CDF0AAE661D3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BA4E2-B3D9-464F-9C6E-54AF548B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5963" y="141316"/>
            <a:ext cx="856211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An Incomplete Geostatistics Book List</a:t>
            </a:r>
          </a:p>
          <a:p>
            <a:pPr algn="ctr"/>
            <a:r>
              <a:rPr lang="en-US" dirty="0" smtClean="0"/>
              <a:t>Michael </a:t>
            </a:r>
            <a:r>
              <a:rPr lang="en-US" dirty="0" smtClean="0"/>
              <a:t>Pyrcz, University of Texas at Austin, @GeostatsGuy</a:t>
            </a:r>
            <a:endParaRPr lang="en-US" dirty="0" smtClean="0"/>
          </a:p>
          <a:p>
            <a:pPr algn="ctr"/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/>
              <a:t>GSLIB: Geostatistical Software Library and User’s Guide</a:t>
            </a:r>
            <a:r>
              <a:rPr lang="en-US" dirty="0" smtClean="0"/>
              <a:t>, </a:t>
            </a:r>
            <a:r>
              <a:rPr lang="en-US" i="1" dirty="0" smtClean="0"/>
              <a:t>Deutsch and </a:t>
            </a:r>
            <a:r>
              <a:rPr lang="en-US" i="1" dirty="0" smtClean="0"/>
              <a:t>Journel </a:t>
            </a:r>
            <a:r>
              <a:rPr lang="en-US" dirty="0" smtClean="0"/>
              <a:t>– want to get started doing geostatistics now? </a:t>
            </a:r>
            <a:r>
              <a:rPr lang="en-US" dirty="0" smtClean="0"/>
              <a:t>GSLIB open source guide – start now!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/>
              <a:t>Applied Geostatistics with SGeMS</a:t>
            </a:r>
            <a:r>
              <a:rPr lang="en-US" dirty="0" smtClean="0"/>
              <a:t>, </a:t>
            </a:r>
            <a:r>
              <a:rPr lang="en-US" i="1" dirty="0" smtClean="0"/>
              <a:t>Remy, Boucher and Wu </a:t>
            </a:r>
            <a:r>
              <a:rPr lang="en-US" dirty="0" smtClean="0"/>
              <a:t>– user guide for SGeMS open-source.  Adds user friendly interface and interactive 3D visualization.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/>
              <a:t>Introduction to Applied Geostatistics</a:t>
            </a:r>
            <a:r>
              <a:rPr lang="en-US" dirty="0" smtClean="0"/>
              <a:t>, </a:t>
            </a:r>
            <a:r>
              <a:rPr lang="en-US" i="1" dirty="0" smtClean="0"/>
              <a:t>Isaaks and Srivastava </a:t>
            </a:r>
            <a:r>
              <a:rPr lang="en-US" dirty="0" smtClean="0"/>
              <a:t>– very ‘read-able’ mix of theory and practice, but stops early with estimation.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/>
              <a:t>Geostatistics: Modeling Spatial Uncertainty</a:t>
            </a:r>
            <a:r>
              <a:rPr lang="en-US" dirty="0" smtClean="0"/>
              <a:t>, </a:t>
            </a:r>
            <a:r>
              <a:rPr lang="en-US" i="1" dirty="0" smtClean="0"/>
              <a:t>Chiles and Delfiner </a:t>
            </a:r>
            <a:r>
              <a:rPr lang="en-US" dirty="0" smtClean="0"/>
              <a:t>– best coverage of modern theory and deep concepts, may not be accessible to all.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/>
              <a:t>Geostatistical Reservoir Modeling</a:t>
            </a:r>
            <a:r>
              <a:rPr lang="en-US" dirty="0" smtClean="0"/>
              <a:t>, </a:t>
            </a:r>
            <a:r>
              <a:rPr lang="en-US" i="1" dirty="0" smtClean="0"/>
              <a:t>Pyrcz and Deutsch </a:t>
            </a:r>
            <a:r>
              <a:rPr lang="en-US" dirty="0" smtClean="0"/>
              <a:t>– good coverage of theory and practice, accessible, strong linkages to geology and coverage of modern methods.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/>
              <a:t>Multiple-point Geostatistics: Stochastic Modeling with Training Images</a:t>
            </a:r>
            <a:r>
              <a:rPr lang="en-US" dirty="0" smtClean="0"/>
              <a:t>, </a:t>
            </a:r>
            <a:r>
              <a:rPr lang="en-US" i="1" dirty="0" smtClean="0"/>
              <a:t>Mariethoz </a:t>
            </a:r>
            <a:r>
              <a:rPr lang="en-US" i="1" dirty="0" smtClean="0"/>
              <a:t>and Caers</a:t>
            </a:r>
            <a:r>
              <a:rPr lang="en-US" dirty="0" smtClean="0"/>
              <a:t> – best coverage on multiple-point geostatistics, theory and practice.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/>
              <a:t>Petroleum Geostatistics</a:t>
            </a:r>
            <a:r>
              <a:rPr lang="en-US" dirty="0" smtClean="0"/>
              <a:t>, </a:t>
            </a:r>
            <a:r>
              <a:rPr lang="en-US" i="1" dirty="0" smtClean="0"/>
              <a:t>Caers</a:t>
            </a:r>
            <a:r>
              <a:rPr lang="en-US" dirty="0" smtClean="0"/>
              <a:t> – concise treatment of petroleum workflows.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/>
              <a:t>Reservoir Model Design</a:t>
            </a:r>
            <a:r>
              <a:rPr lang="en-US" dirty="0" smtClean="0"/>
              <a:t>, </a:t>
            </a:r>
            <a:r>
              <a:rPr lang="en-US" i="1" dirty="0" smtClean="0"/>
              <a:t>Ringrose and Bentley </a:t>
            </a:r>
            <a:r>
              <a:rPr lang="en-US" dirty="0" smtClean="0"/>
              <a:t>– good coverage of </a:t>
            </a:r>
            <a:r>
              <a:rPr lang="en-US" dirty="0" smtClean="0"/>
              <a:t>workflow </a:t>
            </a:r>
            <a:r>
              <a:rPr lang="en-US" dirty="0" smtClean="0"/>
              <a:t>design and tradecraft with examples.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/>
              <a:t>Statistics for Petroleum Engineers and Geoscientists</a:t>
            </a:r>
            <a:r>
              <a:rPr lang="en-US" dirty="0" smtClean="0"/>
              <a:t>, </a:t>
            </a:r>
            <a:r>
              <a:rPr lang="en-US" i="1" dirty="0" smtClean="0"/>
              <a:t>Jensen, Lake, Corbett, and Goggin</a:t>
            </a:r>
            <a:r>
              <a:rPr lang="en-US" dirty="0" smtClean="0"/>
              <a:t> – good coverage of statistical and probabilistic approach for petroleum engineering.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Other Theory: </a:t>
            </a:r>
            <a:r>
              <a:rPr lang="en-US" b="1" dirty="0" smtClean="0"/>
              <a:t>Geostatistics for Natural Resources Evaluation</a:t>
            </a:r>
            <a:r>
              <a:rPr lang="en-US" dirty="0" smtClean="0"/>
              <a:t>, </a:t>
            </a:r>
            <a:r>
              <a:rPr lang="en-US" b="1" dirty="0" smtClean="0"/>
              <a:t>Mining Geostatistics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64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10560</TotalTime>
  <Words>239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Cockrell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9</cp:revision>
  <dcterms:created xsi:type="dcterms:W3CDTF">2017-09-15T16:30:18Z</dcterms:created>
  <dcterms:modified xsi:type="dcterms:W3CDTF">2018-02-05T23:27:44Z</dcterms:modified>
</cp:coreProperties>
</file>