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DE77A-6695-4C77-AB22-D9F10EC931B6}" v="13" dt="2019-04-21T19:54:14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33020A6C-159B-4574-BEAE-43922D643DD9}"/>
  </pc:docChgLst>
  <pc:docChgLst>
    <pc:chgData name="Michael Pyrcz" userId="0efd8a38-3f8e-46fd-9886-7800c0196e80" providerId="ADAL" clId="{3F327E59-A380-44A9-8498-E60AEE0A7674}"/>
    <pc:docChg chg="undo custSel modSld">
      <pc:chgData name="Michael Pyrcz" userId="0efd8a38-3f8e-46fd-9886-7800c0196e80" providerId="ADAL" clId="{3F327E59-A380-44A9-8498-E60AEE0A7674}" dt="2019-04-20T15:41:05.976" v="945" actId="20577"/>
      <pc:docMkLst>
        <pc:docMk/>
      </pc:docMkLst>
      <pc:sldChg chg="addSp delSp modSp">
        <pc:chgData name="Michael Pyrcz" userId="0efd8a38-3f8e-46fd-9886-7800c0196e80" providerId="ADAL" clId="{3F327E59-A380-44A9-8498-E60AEE0A7674}" dt="2019-04-20T15:41:05.976" v="945" actId="20577"/>
        <pc:sldMkLst>
          <pc:docMk/>
          <pc:sldMk cId="1622471371" sldId="256"/>
        </pc:sldMkLst>
        <pc:spChg chg="mod">
          <ac:chgData name="Michael Pyrcz" userId="0efd8a38-3f8e-46fd-9886-7800c0196e80" providerId="ADAL" clId="{3F327E59-A380-44A9-8498-E60AEE0A7674}" dt="2019-04-20T15:41:05.976" v="945" actId="20577"/>
          <ac:spMkLst>
            <pc:docMk/>
            <pc:sldMk cId="1622471371" sldId="256"/>
            <ac:spMk id="6" creationId="{00000000-0000-0000-0000-000000000000}"/>
          </ac:spMkLst>
        </pc:spChg>
        <pc:spChg chg="mod">
          <ac:chgData name="Michael Pyrcz" userId="0efd8a38-3f8e-46fd-9886-7800c0196e80" providerId="ADAL" clId="{3F327E59-A380-44A9-8498-E60AEE0A7674}" dt="2019-04-20T15:30:56.052" v="583" actId="1038"/>
          <ac:spMkLst>
            <pc:docMk/>
            <pc:sldMk cId="1622471371" sldId="256"/>
            <ac:spMk id="19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29:57.503" v="489" actId="478"/>
          <ac:spMkLst>
            <pc:docMk/>
            <pc:sldMk cId="1622471371" sldId="256"/>
            <ac:spMk id="25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29:58.973" v="490" actId="478"/>
          <ac:spMkLst>
            <pc:docMk/>
            <pc:sldMk cId="1622471371" sldId="256"/>
            <ac:spMk id="26" creationId="{00000000-0000-0000-0000-000000000000}"/>
          </ac:spMkLst>
        </pc:spChg>
        <pc:spChg chg="add mod">
          <ac:chgData name="Michael Pyrcz" userId="0efd8a38-3f8e-46fd-9886-7800c0196e80" providerId="ADAL" clId="{3F327E59-A380-44A9-8498-E60AEE0A7674}" dt="2019-04-20T15:36:26.423" v="787" actId="1076"/>
          <ac:spMkLst>
            <pc:docMk/>
            <pc:sldMk cId="1622471371" sldId="256"/>
            <ac:spMk id="28" creationId="{C3CD36A4-841E-408B-AEA1-F7B0E1FE7694}"/>
          </ac:spMkLst>
        </pc:spChg>
        <pc:spChg chg="add mod">
          <ac:chgData name="Michael Pyrcz" userId="0efd8a38-3f8e-46fd-9886-7800c0196e80" providerId="ADAL" clId="{3F327E59-A380-44A9-8498-E60AEE0A7674}" dt="2019-04-20T15:37:34.332" v="867" actId="20577"/>
          <ac:spMkLst>
            <pc:docMk/>
            <pc:sldMk cId="1622471371" sldId="256"/>
            <ac:spMk id="32" creationId="{2B3BEA3C-6308-4F5C-9BD6-5C062600FE4B}"/>
          </ac:spMkLst>
        </pc:spChg>
        <pc:spChg chg="del">
          <ac:chgData name="Michael Pyrcz" userId="0efd8a38-3f8e-46fd-9886-7800c0196e80" providerId="ADAL" clId="{3F327E59-A380-44A9-8498-E60AEE0A7674}" dt="2019-04-20T15:30:26.327" v="496" actId="478"/>
          <ac:spMkLst>
            <pc:docMk/>
            <pc:sldMk cId="1622471371" sldId="256"/>
            <ac:spMk id="57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31:03.392" v="603" actId="478"/>
          <ac:spMkLst>
            <pc:docMk/>
            <pc:sldMk cId="1622471371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31:03.392" v="603" actId="478"/>
          <ac:spMkLst>
            <pc:docMk/>
            <pc:sldMk cId="1622471371" sldId="256"/>
            <ac:spMk id="59" creationId="{00000000-0000-0000-0000-000000000000}"/>
          </ac:spMkLst>
        </pc:spChg>
        <pc:spChg chg="del">
          <ac:chgData name="Michael Pyrcz" userId="0efd8a38-3f8e-46fd-9886-7800c0196e80" providerId="ADAL" clId="{3F327E59-A380-44A9-8498-E60AEE0A7674}" dt="2019-04-20T15:30:26.327" v="496" actId="478"/>
          <ac:spMkLst>
            <pc:docMk/>
            <pc:sldMk cId="1622471371" sldId="256"/>
            <ac:spMk id="60" creationId="{00000000-0000-0000-0000-000000000000}"/>
          </ac:spMkLst>
        </pc:spChg>
        <pc:spChg chg="mod">
          <ac:chgData name="Michael Pyrcz" userId="0efd8a38-3f8e-46fd-9886-7800c0196e80" providerId="ADAL" clId="{3F327E59-A380-44A9-8498-E60AEE0A7674}" dt="2019-04-20T15:39:01.953" v="911" actId="1076"/>
          <ac:spMkLst>
            <pc:docMk/>
            <pc:sldMk cId="1622471371" sldId="256"/>
            <ac:spMk id="191" creationId="{00000000-0000-0000-0000-000000000000}"/>
          </ac:spMkLst>
        </pc:spChg>
        <pc:grpChg chg="add mod">
          <ac:chgData name="Michael Pyrcz" userId="0efd8a38-3f8e-46fd-9886-7800c0196e80" providerId="ADAL" clId="{3F327E59-A380-44A9-8498-E60AEE0A7674}" dt="2019-04-20T15:39:07.615" v="912" actId="1076"/>
          <ac:grpSpMkLst>
            <pc:docMk/>
            <pc:sldMk cId="1622471371" sldId="256"/>
            <ac:grpSpMk id="35" creationId="{6F77E180-0573-4A69-A329-916E03876E52}"/>
          </ac:grpSpMkLst>
        </pc:grpChg>
        <pc:picChg chg="add mod">
          <ac:chgData name="Michael Pyrcz" userId="0efd8a38-3f8e-46fd-9886-7800c0196e80" providerId="ADAL" clId="{3F327E59-A380-44A9-8498-E60AEE0A7674}" dt="2019-04-20T15:34:37.180" v="769" actId="1038"/>
          <ac:picMkLst>
            <pc:docMk/>
            <pc:sldMk cId="1622471371" sldId="256"/>
            <ac:picMk id="2" creationId="{500C56D5-D170-49FE-9728-5278781D8CCE}"/>
          </ac:picMkLst>
        </pc:picChg>
        <pc:picChg chg="add mod">
          <ac:chgData name="Michael Pyrcz" userId="0efd8a38-3f8e-46fd-9886-7800c0196e80" providerId="ADAL" clId="{3F327E59-A380-44A9-8498-E60AEE0A7674}" dt="2019-04-20T15:36:51.473" v="855" actId="1076"/>
          <ac:picMkLst>
            <pc:docMk/>
            <pc:sldMk cId="1622471371" sldId="256"/>
            <ac:picMk id="3" creationId="{A654BF16-698E-4673-8B84-9EF5C2AA4E2E}"/>
          </ac:picMkLst>
        </pc:picChg>
        <pc:picChg chg="del mod">
          <ac:chgData name="Michael Pyrcz" userId="0efd8a38-3f8e-46fd-9886-7800c0196e80" providerId="ADAL" clId="{3F327E59-A380-44A9-8498-E60AEE0A7674}" dt="2019-04-20T15:30:24.483" v="494" actId="478"/>
          <ac:picMkLst>
            <pc:docMk/>
            <pc:sldMk cId="1622471371" sldId="256"/>
            <ac:picMk id="4" creationId="{00000000-0000-0000-0000-000000000000}"/>
          </ac:picMkLst>
        </pc:picChg>
        <pc:picChg chg="add mod">
          <ac:chgData name="Michael Pyrcz" userId="0efd8a38-3f8e-46fd-9886-7800c0196e80" providerId="ADAL" clId="{3F327E59-A380-44A9-8498-E60AEE0A7674}" dt="2019-04-20T15:37:24.812" v="865" actId="1076"/>
          <ac:picMkLst>
            <pc:docMk/>
            <pc:sldMk cId="1622471371" sldId="256"/>
            <ac:picMk id="5" creationId="{1554FDFE-A4F4-4C08-A62A-894A3A0CBE9E}"/>
          </ac:picMkLst>
        </pc:picChg>
        <pc:picChg chg="del mod">
          <ac:chgData name="Michael Pyrcz" userId="0efd8a38-3f8e-46fd-9886-7800c0196e80" providerId="ADAL" clId="{3F327E59-A380-44A9-8498-E60AEE0A7674}" dt="2019-04-20T15:30:24.062" v="492" actId="478"/>
          <ac:picMkLst>
            <pc:docMk/>
            <pc:sldMk cId="1622471371" sldId="256"/>
            <ac:picMk id="7" creationId="{00000000-0000-0000-0000-000000000000}"/>
          </ac:picMkLst>
        </pc:picChg>
        <pc:picChg chg="add mod ord modCrop">
          <ac:chgData name="Michael Pyrcz" userId="0efd8a38-3f8e-46fd-9886-7800c0196e80" providerId="ADAL" clId="{3F327E59-A380-44A9-8498-E60AEE0A7674}" dt="2019-04-20T15:39:59.053" v="919" actId="1076"/>
          <ac:picMkLst>
            <pc:docMk/>
            <pc:sldMk cId="1622471371" sldId="256"/>
            <ac:picMk id="8" creationId="{BC53DF45-4371-4A4E-9AA9-9A7E21872248}"/>
          </ac:picMkLst>
        </pc:picChg>
        <pc:picChg chg="add mod">
          <ac:chgData name="Michael Pyrcz" userId="0efd8a38-3f8e-46fd-9886-7800c0196e80" providerId="ADAL" clId="{3F327E59-A380-44A9-8498-E60AEE0A7674}" dt="2019-04-20T15:34:37.180" v="769" actId="1038"/>
          <ac:picMkLst>
            <pc:docMk/>
            <pc:sldMk cId="1622471371" sldId="256"/>
            <ac:picMk id="9" creationId="{F6A13BE2-B5CA-485A-BF16-76842F7C1B84}"/>
          </ac:picMkLst>
        </pc:picChg>
        <pc:picChg chg="add del mod">
          <ac:chgData name="Michael Pyrcz" userId="0efd8a38-3f8e-46fd-9886-7800c0196e80" providerId="ADAL" clId="{3F327E59-A380-44A9-8498-E60AEE0A7674}" dt="2019-04-20T15:35:18.323" v="775" actId="478"/>
          <ac:picMkLst>
            <pc:docMk/>
            <pc:sldMk cId="1622471371" sldId="256"/>
            <ac:picMk id="10" creationId="{4A2AB513-CFD3-4A1D-84C2-15306FF0FAE6}"/>
          </ac:picMkLst>
        </pc:picChg>
        <pc:picChg chg="add del mod">
          <ac:chgData name="Michael Pyrcz" userId="0efd8a38-3f8e-46fd-9886-7800c0196e80" providerId="ADAL" clId="{3F327E59-A380-44A9-8498-E60AEE0A7674}" dt="2019-04-20T15:39:57.634" v="918" actId="478"/>
          <ac:picMkLst>
            <pc:docMk/>
            <pc:sldMk cId="1622471371" sldId="256"/>
            <ac:picMk id="11" creationId="{C53FB05E-8B67-4056-AFC2-C5A30007BBB6}"/>
          </ac:picMkLst>
        </pc:picChg>
        <pc:picChg chg="del">
          <ac:chgData name="Michael Pyrcz" userId="0efd8a38-3f8e-46fd-9886-7800c0196e80" providerId="ADAL" clId="{3F327E59-A380-44A9-8498-E60AEE0A7674}" dt="2019-04-20T15:29:47.852" v="485" actId="478"/>
          <ac:picMkLst>
            <pc:docMk/>
            <pc:sldMk cId="1622471371" sldId="256"/>
            <ac:picMk id="17" creationId="{00000000-0000-0000-0000-000000000000}"/>
          </ac:picMkLst>
        </pc:picChg>
        <pc:picChg chg="del">
          <ac:chgData name="Michael Pyrcz" userId="0efd8a38-3f8e-46fd-9886-7800c0196e80" providerId="ADAL" clId="{3F327E59-A380-44A9-8498-E60AEE0A7674}" dt="2019-04-20T15:30:24.863" v="495" actId="478"/>
          <ac:picMkLst>
            <pc:docMk/>
            <pc:sldMk cId="1622471371" sldId="256"/>
            <ac:picMk id="20" creationId="{00000000-0000-0000-0000-000000000000}"/>
          </ac:picMkLst>
        </pc:picChg>
        <pc:picChg chg="add mod modCrop">
          <ac:chgData name="Michael Pyrcz" userId="0efd8a38-3f8e-46fd-9886-7800c0196e80" providerId="ADAL" clId="{3F327E59-A380-44A9-8498-E60AEE0A7674}" dt="2019-04-20T15:37:29.023" v="866" actId="1076"/>
          <ac:picMkLst>
            <pc:docMk/>
            <pc:sldMk cId="1622471371" sldId="256"/>
            <ac:picMk id="31" creationId="{B877CACB-F463-4C54-B1D2-B5AA2908D72C}"/>
          </ac:picMkLst>
        </pc:picChg>
      </pc:sldChg>
    </pc:docChg>
  </pc:docChgLst>
  <pc:docChgLst>
    <pc:chgData name="Michael Pyrcz" userId="0efd8a38-3f8e-46fd-9886-7800c0196e80" providerId="ADAL" clId="{B2D3C95E-8995-47CE-BCD6-EAEFE52A4510}"/>
    <pc:docChg chg="modSld">
      <pc:chgData name="Michael Pyrcz" userId="0efd8a38-3f8e-46fd-9886-7800c0196e80" providerId="ADAL" clId="{B2D3C95E-8995-47CE-BCD6-EAEFE52A4510}" dt="2019-04-18T14:01:05.475" v="31" actId="20577"/>
      <pc:docMkLst>
        <pc:docMk/>
      </pc:docMkLst>
      <pc:sldChg chg="modSp">
        <pc:chgData name="Michael Pyrcz" userId="0efd8a38-3f8e-46fd-9886-7800c0196e80" providerId="ADAL" clId="{B2D3C95E-8995-47CE-BCD6-EAEFE52A4510}" dt="2019-04-18T14:01:05.475" v="31" actId="20577"/>
        <pc:sldMkLst>
          <pc:docMk/>
          <pc:sldMk cId="1622471371" sldId="256"/>
        </pc:sldMkLst>
        <pc:spChg chg="mod">
          <ac:chgData name="Michael Pyrcz" userId="0efd8a38-3f8e-46fd-9886-7800c0196e80" providerId="ADAL" clId="{B2D3C95E-8995-47CE-BCD6-EAEFE52A4510}" dt="2019-04-18T14:01:05.475" v="31" actId="20577"/>
          <ac:spMkLst>
            <pc:docMk/>
            <pc:sldMk cId="1622471371" sldId="256"/>
            <ac:spMk id="26" creationId="{00000000-0000-0000-0000-000000000000}"/>
          </ac:spMkLst>
        </pc:spChg>
      </pc:sldChg>
    </pc:docChg>
  </pc:docChgLst>
  <pc:docChgLst>
    <pc:chgData name="Michael Pyrcz" userId="0efd8a38-3f8e-46fd-9886-7800c0196e80" providerId="ADAL" clId="{9BDDE77A-6695-4C77-AB22-D9F10EC931B6}"/>
    <pc:docChg chg="custSel modSld">
      <pc:chgData name="Michael Pyrcz" userId="0efd8a38-3f8e-46fd-9886-7800c0196e80" providerId="ADAL" clId="{9BDDE77A-6695-4C77-AB22-D9F10EC931B6}" dt="2019-04-21T19:54:16.766" v="1098" actId="1076"/>
      <pc:docMkLst>
        <pc:docMk/>
      </pc:docMkLst>
      <pc:sldChg chg="addSp delSp modSp">
        <pc:chgData name="Michael Pyrcz" userId="0efd8a38-3f8e-46fd-9886-7800c0196e80" providerId="ADAL" clId="{9BDDE77A-6695-4C77-AB22-D9F10EC931B6}" dt="2019-04-21T19:54:16.766" v="1098" actId="1076"/>
        <pc:sldMkLst>
          <pc:docMk/>
          <pc:sldMk cId="1622471371" sldId="256"/>
        </pc:sldMkLst>
        <pc:spChg chg="mod">
          <ac:chgData name="Michael Pyrcz" userId="0efd8a38-3f8e-46fd-9886-7800c0196e80" providerId="ADAL" clId="{9BDDE77A-6695-4C77-AB22-D9F10EC931B6}" dt="2019-04-21T19:52:15.859" v="1084" actId="20577"/>
          <ac:spMkLst>
            <pc:docMk/>
            <pc:sldMk cId="1622471371" sldId="256"/>
            <ac:spMk id="6" creationId="{00000000-0000-0000-0000-000000000000}"/>
          </ac:spMkLst>
        </pc:spChg>
        <pc:spChg chg="add mod">
          <ac:chgData name="Michael Pyrcz" userId="0efd8a38-3f8e-46fd-9886-7800c0196e80" providerId="ADAL" clId="{9BDDE77A-6695-4C77-AB22-D9F10EC931B6}" dt="2019-04-21T19:54:08.738" v="1094" actId="208"/>
          <ac:spMkLst>
            <pc:docMk/>
            <pc:sldMk cId="1622471371" sldId="256"/>
            <ac:spMk id="12" creationId="{4AFEF9D5-520C-42A2-90E2-9B237D0E191B}"/>
          </ac:spMkLst>
        </pc:spChg>
        <pc:spChg chg="mod">
          <ac:chgData name="Michael Pyrcz" userId="0efd8a38-3f8e-46fd-9886-7800c0196e80" providerId="ADAL" clId="{9BDDE77A-6695-4C77-AB22-D9F10EC931B6}" dt="2019-04-21T19:49:44.991" v="818" actId="1076"/>
          <ac:spMkLst>
            <pc:docMk/>
            <pc:sldMk cId="1622471371" sldId="256"/>
            <ac:spMk id="19" creationId="{00000000-0000-0000-0000-000000000000}"/>
          </ac:spMkLst>
        </pc:spChg>
        <pc:spChg chg="mod">
          <ac:chgData name="Michael Pyrcz" userId="0efd8a38-3f8e-46fd-9886-7800c0196e80" providerId="ADAL" clId="{9BDDE77A-6695-4C77-AB22-D9F10EC931B6}" dt="2019-04-21T19:48:54.576" v="774" actId="1037"/>
          <ac:spMkLst>
            <pc:docMk/>
            <pc:sldMk cId="1622471371" sldId="256"/>
            <ac:spMk id="28" creationId="{C3CD36A4-841E-408B-AEA1-F7B0E1FE7694}"/>
          </ac:spMkLst>
        </pc:spChg>
        <pc:spChg chg="mod">
          <ac:chgData name="Michael Pyrcz" userId="0efd8a38-3f8e-46fd-9886-7800c0196e80" providerId="ADAL" clId="{9BDDE77A-6695-4C77-AB22-D9F10EC931B6}" dt="2019-04-21T19:53:58.798" v="1091" actId="1076"/>
          <ac:spMkLst>
            <pc:docMk/>
            <pc:sldMk cId="1622471371" sldId="256"/>
            <ac:spMk id="32" creationId="{2B3BEA3C-6308-4F5C-9BD6-5C062600FE4B}"/>
          </ac:spMkLst>
        </pc:spChg>
        <pc:spChg chg="add mod">
          <ac:chgData name="Michael Pyrcz" userId="0efd8a38-3f8e-46fd-9886-7800c0196e80" providerId="ADAL" clId="{9BDDE77A-6695-4C77-AB22-D9F10EC931B6}" dt="2019-04-21T19:49:32.206" v="816" actId="1076"/>
          <ac:spMkLst>
            <pc:docMk/>
            <pc:sldMk cId="1622471371" sldId="256"/>
            <ac:spMk id="33" creationId="{7ED94E0D-F281-4AC8-9372-97C888622048}"/>
          </ac:spMkLst>
        </pc:spChg>
        <pc:spChg chg="add mod">
          <ac:chgData name="Michael Pyrcz" userId="0efd8a38-3f8e-46fd-9886-7800c0196e80" providerId="ADAL" clId="{9BDDE77A-6695-4C77-AB22-D9F10EC931B6}" dt="2019-04-21T19:54:12.949" v="1096" actId="1076"/>
          <ac:spMkLst>
            <pc:docMk/>
            <pc:sldMk cId="1622471371" sldId="256"/>
            <ac:spMk id="34" creationId="{7E85361D-B8D1-48DC-9921-8FE22F23A8CA}"/>
          </ac:spMkLst>
        </pc:spChg>
        <pc:spChg chg="add mod">
          <ac:chgData name="Michael Pyrcz" userId="0efd8a38-3f8e-46fd-9886-7800c0196e80" providerId="ADAL" clId="{9BDDE77A-6695-4C77-AB22-D9F10EC931B6}" dt="2019-04-21T19:54:16.766" v="1098" actId="1076"/>
          <ac:spMkLst>
            <pc:docMk/>
            <pc:sldMk cId="1622471371" sldId="256"/>
            <ac:spMk id="41" creationId="{C17A4A10-1F3F-4189-AC1E-5E778862A3BB}"/>
          </ac:spMkLst>
        </pc:spChg>
        <pc:spChg chg="mod">
          <ac:chgData name="Michael Pyrcz" userId="0efd8a38-3f8e-46fd-9886-7800c0196e80" providerId="ADAL" clId="{9BDDE77A-6695-4C77-AB22-D9F10EC931B6}" dt="2019-04-21T19:53:46.070" v="1089" actId="1038"/>
          <ac:spMkLst>
            <pc:docMk/>
            <pc:sldMk cId="1622471371" sldId="256"/>
            <ac:spMk id="191" creationId="{00000000-0000-0000-0000-000000000000}"/>
          </ac:spMkLst>
        </pc:spChg>
        <pc:picChg chg="del">
          <ac:chgData name="Michael Pyrcz" userId="0efd8a38-3f8e-46fd-9886-7800c0196e80" providerId="ADAL" clId="{9BDDE77A-6695-4C77-AB22-D9F10EC931B6}" dt="2019-04-21T19:47:09.143" v="709" actId="478"/>
          <ac:picMkLst>
            <pc:docMk/>
            <pc:sldMk cId="1622471371" sldId="256"/>
            <ac:picMk id="2" creationId="{500C56D5-D170-49FE-9728-5278781D8CCE}"/>
          </ac:picMkLst>
        </pc:picChg>
        <pc:picChg chg="del">
          <ac:chgData name="Michael Pyrcz" userId="0efd8a38-3f8e-46fd-9886-7800c0196e80" providerId="ADAL" clId="{9BDDE77A-6695-4C77-AB22-D9F10EC931B6}" dt="2019-04-21T19:47:34.624" v="715" actId="478"/>
          <ac:picMkLst>
            <pc:docMk/>
            <pc:sldMk cId="1622471371" sldId="256"/>
            <ac:picMk id="3" creationId="{A654BF16-698E-4673-8B84-9EF5C2AA4E2E}"/>
          </ac:picMkLst>
        </pc:picChg>
        <pc:picChg chg="add mod">
          <ac:chgData name="Michael Pyrcz" userId="0efd8a38-3f8e-46fd-9886-7800c0196e80" providerId="ADAL" clId="{9BDDE77A-6695-4C77-AB22-D9F10EC931B6}" dt="2019-04-21T19:47:17.909" v="714" actId="1076"/>
          <ac:picMkLst>
            <pc:docMk/>
            <pc:sldMk cId="1622471371" sldId="256"/>
            <ac:picMk id="4" creationId="{0929DE02-33D0-4767-A70F-6E0D544E8AC7}"/>
          </ac:picMkLst>
        </pc:picChg>
        <pc:picChg chg="del">
          <ac:chgData name="Michael Pyrcz" userId="0efd8a38-3f8e-46fd-9886-7800c0196e80" providerId="ADAL" clId="{9BDDE77A-6695-4C77-AB22-D9F10EC931B6}" dt="2019-04-21T19:48:14.790" v="727" actId="478"/>
          <ac:picMkLst>
            <pc:docMk/>
            <pc:sldMk cId="1622471371" sldId="256"/>
            <ac:picMk id="5" creationId="{1554FDFE-A4F4-4C08-A62A-894A3A0CBE9E}"/>
          </ac:picMkLst>
        </pc:picChg>
        <pc:picChg chg="add mod">
          <ac:chgData name="Michael Pyrcz" userId="0efd8a38-3f8e-46fd-9886-7800c0196e80" providerId="ADAL" clId="{9BDDE77A-6695-4C77-AB22-D9F10EC931B6}" dt="2019-04-21T19:48:08.686" v="724" actId="14100"/>
          <ac:picMkLst>
            <pc:docMk/>
            <pc:sldMk cId="1622471371" sldId="256"/>
            <ac:picMk id="7" creationId="{21F405DA-7CDA-467A-BE25-6DD3A1423745}"/>
          </ac:picMkLst>
        </pc:picChg>
        <pc:picChg chg="del">
          <ac:chgData name="Michael Pyrcz" userId="0efd8a38-3f8e-46fd-9886-7800c0196e80" providerId="ADAL" clId="{9BDDE77A-6695-4C77-AB22-D9F10EC931B6}" dt="2019-04-21T19:47:57.143" v="719" actId="478"/>
          <ac:picMkLst>
            <pc:docMk/>
            <pc:sldMk cId="1622471371" sldId="256"/>
            <ac:picMk id="8" creationId="{BC53DF45-4371-4A4E-9AA9-9A7E21872248}"/>
          </ac:picMkLst>
        </pc:picChg>
        <pc:picChg chg="del">
          <ac:chgData name="Michael Pyrcz" userId="0efd8a38-3f8e-46fd-9886-7800c0196e80" providerId="ADAL" clId="{9BDDE77A-6695-4C77-AB22-D9F10EC931B6}" dt="2019-04-21T19:47:10.151" v="710" actId="478"/>
          <ac:picMkLst>
            <pc:docMk/>
            <pc:sldMk cId="1622471371" sldId="256"/>
            <ac:picMk id="9" creationId="{F6A13BE2-B5CA-485A-BF16-76842F7C1B84}"/>
          </ac:picMkLst>
        </pc:picChg>
        <pc:picChg chg="add mod">
          <ac:chgData name="Michael Pyrcz" userId="0efd8a38-3f8e-46fd-9886-7800c0196e80" providerId="ADAL" clId="{9BDDE77A-6695-4C77-AB22-D9F10EC931B6}" dt="2019-04-21T19:48:12.510" v="726" actId="1076"/>
          <ac:picMkLst>
            <pc:docMk/>
            <pc:sldMk cId="1622471371" sldId="256"/>
            <ac:picMk id="10" creationId="{6FCB1ECD-ECA1-41B6-AFA9-805474207EB6}"/>
          </ac:picMkLst>
        </pc:picChg>
        <pc:picChg chg="add mod">
          <ac:chgData name="Michael Pyrcz" userId="0efd8a38-3f8e-46fd-9886-7800c0196e80" providerId="ADAL" clId="{9BDDE77A-6695-4C77-AB22-D9F10EC931B6}" dt="2019-04-21T19:48:32.429" v="730" actId="1076"/>
          <ac:picMkLst>
            <pc:docMk/>
            <pc:sldMk cId="1622471371" sldId="256"/>
            <ac:picMk id="11" creationId="{46AC2FF7-41DA-48C3-A7F0-B153DD619A65}"/>
          </ac:picMkLst>
        </pc:picChg>
        <pc:picChg chg="del">
          <ac:chgData name="Michael Pyrcz" userId="0efd8a38-3f8e-46fd-9886-7800c0196e80" providerId="ADAL" clId="{9BDDE77A-6695-4C77-AB22-D9F10EC931B6}" dt="2019-04-21T19:47:57.143" v="719" actId="478"/>
          <ac:picMkLst>
            <pc:docMk/>
            <pc:sldMk cId="1622471371" sldId="256"/>
            <ac:picMk id="31" creationId="{B877CACB-F463-4C54-B1D2-B5AA2908D7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F6B3-DEA7-4B32-BBB6-F82F5B2EC6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io/fj3v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90"/>
          <p:cNvSpPr txBox="1"/>
          <p:nvPr/>
        </p:nvSpPr>
        <p:spPr>
          <a:xfrm>
            <a:off x="1005069" y="142672"/>
            <a:ext cx="102657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/>
              <a:t>Python Workflow in Jupyter Notebook for Support Vector Machines</a:t>
            </a:r>
          </a:p>
          <a:p>
            <a:pPr algn="ctr"/>
            <a:r>
              <a:rPr lang="en-US" dirty="0"/>
              <a:t>Wendi Liu and Michael Pyrcz (@GeostatsGuy), University of Texas at Austin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698" y="1073128"/>
            <a:ext cx="115131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Heard of the </a:t>
            </a:r>
            <a:r>
              <a:rPr lang="en-US" sz="1300" b="1" dirty="0"/>
              <a:t>Support Vector Machines</a:t>
            </a:r>
            <a:r>
              <a:rPr lang="en-US" sz="1300" dirty="0"/>
              <a:t>? Very powerful machine learning method </a:t>
            </a:r>
            <a:r>
              <a:rPr lang="en-US" sz="1300"/>
              <a:t>for </a:t>
            </a:r>
            <a:r>
              <a:rPr lang="en-US" sz="1300" smtClean="0"/>
              <a:t>multivariate classification</a:t>
            </a:r>
            <a:r>
              <a:rPr lang="en-US" sz="1300" dirty="0"/>
              <a:t>, regression and clustering. Here’s a facies classification demonstration workflow for subsurface modeling. This machine learning </a:t>
            </a:r>
            <a:r>
              <a:rPr lang="en-US" sz="1300"/>
              <a:t>method </a:t>
            </a:r>
            <a:r>
              <a:rPr lang="en-US" sz="1300" smtClean="0"/>
              <a:t>has </a:t>
            </a:r>
            <a:r>
              <a:rPr lang="en-US" sz="1300"/>
              <a:t>been </a:t>
            </a:r>
            <a:r>
              <a:rPr lang="en-US" sz="1300" smtClean="0"/>
              <a:t>previously applied </a:t>
            </a:r>
            <a:r>
              <a:rPr lang="en-US" sz="1300" smtClean="0"/>
              <a:t>to</a:t>
            </a:r>
            <a:r>
              <a:rPr lang="en-US" sz="1300" smtClean="0"/>
              <a:t> </a:t>
            </a:r>
            <a:r>
              <a:rPr lang="en-US" sz="1300" dirty="0"/>
              <a:t>spatial </a:t>
            </a:r>
            <a:r>
              <a:rPr lang="en-US" sz="1300"/>
              <a:t>problems </a:t>
            </a:r>
            <a:r>
              <a:rPr lang="en-US" sz="1300" smtClean="0"/>
              <a:t>in geoscience by </a:t>
            </a:r>
            <a:r>
              <a:rPr lang="en-US" sz="1300" dirty="0"/>
              <a:t>Kanevski and others </a:t>
            </a:r>
            <a:r>
              <a:rPr lang="en-US" sz="1300"/>
              <a:t>(</a:t>
            </a:r>
            <a:r>
              <a:rPr lang="en-US" sz="1300" smtClean="0"/>
              <a:t>2002) </a:t>
            </a:r>
            <a:r>
              <a:rPr lang="en-US" sz="1300"/>
              <a:t>and </a:t>
            </a:r>
            <a:r>
              <a:rPr lang="en-US" sz="1300" smtClean="0"/>
              <a:t>temporal problems for electrocardiograms (ECG) </a:t>
            </a:r>
            <a:r>
              <a:rPr lang="en-US" sz="1300" dirty="0"/>
              <a:t>by Goovaerts and others (2018).  Flexible approach with the ability to select from a variety of kernels for linear, polynomial and radial basis etc. Here’s a well-documented Python Jupyter Notebook workflow posted on GitHub at </a:t>
            </a:r>
            <a:r>
              <a:rPr lang="en-US" sz="1300" dirty="0">
                <a:hlinkClick r:id="rId2"/>
              </a:rPr>
              <a:t>https://git.io/fj3vX</a:t>
            </a:r>
            <a:r>
              <a:rPr lang="en-US" sz="1300" dirty="0"/>
              <a:t>. 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11A966-EE7B-4133-8B69-A58BA000B7A7}"/>
              </a:ext>
            </a:extLst>
          </p:cNvPr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2E33C2-B609-454F-94B2-E09F06BBE309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AA4E8ADA-F84E-4F2B-BA17-86B1021A81DB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FDE961-628D-4358-9155-564F48F1F823}"/>
                </a:ext>
              </a:extLst>
            </p:cNvPr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C4E89E-0FEE-4240-BE97-EEB90E30C084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BDC69E24-8469-4334-BE30-E516C6FB320A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7F289E70-186F-4DFA-B308-316A1CDCF627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CAEE88E9-248B-4ADC-8F45-5A5C40F8CD94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956438C8-73C4-432C-BFD2-23B2E71ED36F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D040934A-E622-41EE-BE21-A1A25FC5CD54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5253D4E2-4A3C-45E3-923F-6517FBA71122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7630" y="1988225"/>
            <a:ext cx="2337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Python Workflow in Jupyter Notebook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36A4-841E-408B-AEA1-F7B0E1FE7694}"/>
              </a:ext>
            </a:extLst>
          </p:cNvPr>
          <p:cNvSpPr txBox="1"/>
          <p:nvPr/>
        </p:nvSpPr>
        <p:spPr>
          <a:xfrm>
            <a:off x="3607921" y="1987176"/>
            <a:ext cx="1986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Multivariate Subsurface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3BEA3C-6308-4F5C-9BD6-5C062600FE4B}"/>
              </a:ext>
            </a:extLst>
          </p:cNvPr>
          <p:cNvSpPr txBox="1"/>
          <p:nvPr/>
        </p:nvSpPr>
        <p:spPr>
          <a:xfrm>
            <a:off x="6897536" y="1987176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Facies Classification for a Variety of Kernels </a:t>
            </a:r>
            <a:r>
              <a:rPr lang="en-US" sz="1050" b="1"/>
              <a:t>and </a:t>
            </a:r>
            <a:r>
              <a:rPr lang="en-US" sz="1050" b="1" smtClean="0"/>
              <a:t>Hyperparameters</a:t>
            </a:r>
            <a:endParaRPr lang="en-US" sz="105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77E180-0573-4A69-A329-916E03876E52}"/>
              </a:ext>
            </a:extLst>
          </p:cNvPr>
          <p:cNvGrpSpPr/>
          <p:nvPr/>
        </p:nvGrpSpPr>
        <p:grpSpPr>
          <a:xfrm>
            <a:off x="408590" y="150497"/>
            <a:ext cx="797310" cy="800219"/>
            <a:chOff x="258435" y="203383"/>
            <a:chExt cx="2013044" cy="202038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129972B-78CA-4724-AD52-092B00E10EE3}"/>
                </a:ext>
              </a:extLst>
            </p:cNvPr>
            <p:cNvSpPr/>
            <p:nvPr/>
          </p:nvSpPr>
          <p:spPr>
            <a:xfrm>
              <a:off x="258435" y="203383"/>
              <a:ext cx="2013044" cy="2020388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CC3300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910BD2D-FBF6-4F41-9A64-43F9BF9BE0A3}"/>
                </a:ext>
              </a:extLst>
            </p:cNvPr>
            <p:cNvSpPr/>
            <p:nvPr/>
          </p:nvSpPr>
          <p:spPr>
            <a:xfrm>
              <a:off x="740082" y="506889"/>
              <a:ext cx="1053748" cy="1536888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B3954D-AC65-415B-8F80-DF7FC596FBEF}"/>
                </a:ext>
              </a:extLst>
            </p:cNvPr>
            <p:cNvSpPr/>
            <p:nvPr/>
          </p:nvSpPr>
          <p:spPr>
            <a:xfrm>
              <a:off x="349613" y="281230"/>
              <a:ext cx="1822197" cy="18447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929DE02-33D0-4767-A70F-6E0D544E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6" y="2323598"/>
            <a:ext cx="3077655" cy="4108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405DA-7CDA-467A-BE25-6DD3A1423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05" y="2230794"/>
            <a:ext cx="2905819" cy="1947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B1ECD-ECA1-41B6-AFA9-805474207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42" y="2323598"/>
            <a:ext cx="6095722" cy="4108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C2FF7-41DA-48C3-A7F0-B153DD619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833" y="4377834"/>
            <a:ext cx="2719388" cy="21574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D94E0D-F281-4AC8-9372-97C888622048}"/>
              </a:ext>
            </a:extLst>
          </p:cNvPr>
          <p:cNvSpPr txBox="1"/>
          <p:nvPr/>
        </p:nvSpPr>
        <p:spPr>
          <a:xfrm>
            <a:off x="3181856" y="4108129"/>
            <a:ext cx="2555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/>
              <a:t>Cross-validation to Tune Hyperparameters</a:t>
            </a:r>
            <a:endParaRPr lang="en-US" sz="105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FEF9D5-520C-42A2-90E2-9B237D0E191B}"/>
              </a:ext>
            </a:extLst>
          </p:cNvPr>
          <p:cNvSpPr/>
          <p:nvPr/>
        </p:nvSpPr>
        <p:spPr>
          <a:xfrm>
            <a:off x="7449424" y="2323598"/>
            <a:ext cx="335559" cy="410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85361D-B8D1-48DC-9921-8FE22F23A8CA}"/>
              </a:ext>
            </a:extLst>
          </p:cNvPr>
          <p:cNvSpPr/>
          <p:nvPr/>
        </p:nvSpPr>
        <p:spPr>
          <a:xfrm>
            <a:off x="9502864" y="2230794"/>
            <a:ext cx="335559" cy="410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7A4A10-1F3F-4189-AC1E-5E778862A3BB}"/>
              </a:ext>
            </a:extLst>
          </p:cNvPr>
          <p:cNvSpPr/>
          <p:nvPr/>
        </p:nvSpPr>
        <p:spPr>
          <a:xfrm>
            <a:off x="11547747" y="2189012"/>
            <a:ext cx="335559" cy="410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154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29</cp:revision>
  <dcterms:created xsi:type="dcterms:W3CDTF">2018-01-18T03:24:02Z</dcterms:created>
  <dcterms:modified xsi:type="dcterms:W3CDTF">2019-04-22T12:59:07Z</dcterms:modified>
</cp:coreProperties>
</file>