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EAC0C-2190-4BC1-849F-645ADBC25AE8}" v="834" dt="2018-06-16T22:13:57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643" y="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A27EAC0C-2190-4BC1-849F-645ADBC25AE8}"/>
    <pc:docChg chg="undo custSel modSld">
      <pc:chgData name="Michael Pyrcz" userId="0efd8a38-3f8e-46fd-9886-7800c0196e80" providerId="ADAL" clId="{A27EAC0C-2190-4BC1-849F-645ADBC25AE8}" dt="2018-06-16T22:13:57.955" v="833" actId="1035"/>
      <pc:docMkLst>
        <pc:docMk/>
      </pc:docMkLst>
      <pc:sldChg chg="addSp delSp modSp">
        <pc:chgData name="Michael Pyrcz" userId="0efd8a38-3f8e-46fd-9886-7800c0196e80" providerId="ADAL" clId="{A27EAC0C-2190-4BC1-849F-645ADBC25AE8}" dt="2018-06-16T22:13:57.955" v="833" actId="1035"/>
        <pc:sldMkLst>
          <pc:docMk/>
          <pc:sldMk cId="663118839" sldId="256"/>
        </pc:sldMkLst>
        <pc:spChg chg="mod">
          <ac:chgData name="Michael Pyrcz" userId="0efd8a38-3f8e-46fd-9886-7800c0196e80" providerId="ADAL" clId="{A27EAC0C-2190-4BC1-849F-645ADBC25AE8}" dt="2018-06-16T22:10:15.182" v="732" actId="208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A27EAC0C-2190-4BC1-849F-645ADBC25AE8}" dt="2018-06-16T22:13:34.371" v="832" actId="6549"/>
          <ac:spMkLst>
            <pc:docMk/>
            <pc:sldMk cId="663118839" sldId="256"/>
            <ac:spMk id="3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10:36.807" v="752" actId="1035"/>
          <ac:spMkLst>
            <pc:docMk/>
            <pc:sldMk cId="663118839" sldId="256"/>
            <ac:spMk id="8" creationId="{30AF29A0-6147-4BEC-92DD-70B2F0BD051F}"/>
          </ac:spMkLst>
        </pc:spChg>
        <pc:spChg chg="add del mod">
          <ac:chgData name="Michael Pyrcz" userId="0efd8a38-3f8e-46fd-9886-7800c0196e80" providerId="ADAL" clId="{A27EAC0C-2190-4BC1-849F-645ADBC25AE8}" dt="2018-06-16T22:11:15.632" v="754" actId="478"/>
          <ac:spMkLst>
            <pc:docMk/>
            <pc:sldMk cId="663118839" sldId="256"/>
            <ac:spMk id="9" creationId="{9CBEEA0D-6F35-462F-BCAA-619DADF52185}"/>
          </ac:spMkLst>
        </pc:spChg>
        <pc:spChg chg="add mod">
          <ac:chgData name="Michael Pyrcz" userId="0efd8a38-3f8e-46fd-9886-7800c0196e80" providerId="ADAL" clId="{A27EAC0C-2190-4BC1-849F-645ADBC25AE8}" dt="2018-06-16T22:07:22.737" v="243" actId="1037"/>
          <ac:spMkLst>
            <pc:docMk/>
            <pc:sldMk cId="663118839" sldId="256"/>
            <ac:spMk id="15" creationId="{C649F6E7-D1CD-4CF9-87F0-39C4E406C3F9}"/>
          </ac:spMkLst>
        </pc:spChg>
        <pc:spChg chg="mod">
          <ac:chgData name="Michael Pyrcz" userId="0efd8a38-3f8e-46fd-9886-7800c0196e80" providerId="ADAL" clId="{A27EAC0C-2190-4BC1-849F-645ADBC25AE8}" dt="2018-06-16T22:07:00.022" v="174" actId="1037"/>
          <ac:spMkLst>
            <pc:docMk/>
            <pc:sldMk cId="663118839" sldId="256"/>
            <ac:spMk id="16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07:35.332" v="258" actId="20577"/>
          <ac:spMkLst>
            <pc:docMk/>
            <pc:sldMk cId="663118839" sldId="256"/>
            <ac:spMk id="17" creationId="{58AA642B-311F-41CC-9A6E-301FCA221B41}"/>
          </ac:spMkLst>
        </pc:spChg>
        <pc:spChg chg="add mod">
          <ac:chgData name="Michael Pyrcz" userId="0efd8a38-3f8e-46fd-9886-7800c0196e80" providerId="ADAL" clId="{A27EAC0C-2190-4BC1-849F-645ADBC25AE8}" dt="2018-06-16T22:11:30.555" v="758" actId="1037"/>
          <ac:spMkLst>
            <pc:docMk/>
            <pc:sldMk cId="663118839" sldId="256"/>
            <ac:spMk id="20" creationId="{32CC7223-783D-4F30-8AC7-7CE740381AFD}"/>
          </ac:spMkLst>
        </pc:spChg>
        <pc:spChg chg="del">
          <ac:chgData name="Michael Pyrcz" userId="0efd8a38-3f8e-46fd-9886-7800c0196e80" providerId="ADAL" clId="{A27EAC0C-2190-4BC1-849F-645ADBC25AE8}" dt="2018-06-16T22:02:29.103" v="3" actId="478"/>
          <ac:spMkLst>
            <pc:docMk/>
            <pc:sldMk cId="663118839" sldId="256"/>
            <ac:spMk id="24" creationId="{00000000-0000-0000-0000-000000000000}"/>
          </ac:spMkLst>
        </pc:spChg>
        <pc:grpChg chg="add mod">
          <ac:chgData name="Michael Pyrcz" userId="0efd8a38-3f8e-46fd-9886-7800c0196e80" providerId="ADAL" clId="{A27EAC0C-2190-4BC1-849F-645ADBC25AE8}" dt="2018-06-16T22:12:23.276" v="801" actId="1076"/>
          <ac:grpSpMkLst>
            <pc:docMk/>
            <pc:sldMk cId="663118839" sldId="256"/>
            <ac:grpSpMk id="13" creationId="{FCFBA4E4-B01D-497F-9419-9CCEDC59987C}"/>
          </ac:grpSpMkLst>
        </pc:grpChg>
        <pc:grpChg chg="add mod">
          <ac:chgData name="Michael Pyrcz" userId="0efd8a38-3f8e-46fd-9886-7800c0196e80" providerId="ADAL" clId="{A27EAC0C-2190-4BC1-849F-645ADBC25AE8}" dt="2018-06-16T22:12:36.813" v="809" actId="1035"/>
          <ac:grpSpMkLst>
            <pc:docMk/>
            <pc:sldMk cId="663118839" sldId="256"/>
            <ac:grpSpMk id="14" creationId="{0DB91477-DEF2-4EA7-9F52-FB9169BCFFD0}"/>
          </ac:grpSpMkLst>
        </pc:grpChg>
        <pc:picChg chg="add del mod">
          <ac:chgData name="Michael Pyrcz" userId="0efd8a38-3f8e-46fd-9886-7800c0196e80" providerId="ADAL" clId="{A27EAC0C-2190-4BC1-849F-645ADBC25AE8}" dt="2018-06-16T22:03:51.742" v="14" actId="478"/>
          <ac:picMkLst>
            <pc:docMk/>
            <pc:sldMk cId="663118839" sldId="256"/>
            <ac:picMk id="4" creationId="{F0283B49-6704-46DD-A061-53467DD2773C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5" creationId="{CCBDDC64-F084-4619-9050-0F2AA568C507}"/>
          </ac:picMkLst>
        </pc:picChg>
        <pc:picChg chg="add mod ord">
          <ac:chgData name="Michael Pyrcz" userId="0efd8a38-3f8e-46fd-9886-7800c0196e80" providerId="ADAL" clId="{A27EAC0C-2190-4BC1-849F-645ADBC25AE8}" dt="2018-06-16T22:13:57.955" v="833" actId="1035"/>
          <ac:picMkLst>
            <pc:docMk/>
            <pc:sldMk cId="663118839" sldId="256"/>
            <ac:picMk id="6" creationId="{1CA8B7B1-F579-48AF-AA30-53939FAB542F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7" creationId="{DD87AEB8-38E7-4CAB-AE0D-E99ECC3FFCD4}"/>
          </ac:picMkLst>
        </pc:picChg>
        <pc:picChg chg="del">
          <ac:chgData name="Michael Pyrcz" userId="0efd8a38-3f8e-46fd-9886-7800c0196e80" providerId="ADAL" clId="{A27EAC0C-2190-4BC1-849F-645ADBC25AE8}" dt="2018-06-16T22:02:34.690" v="6" actId="478"/>
          <ac:picMkLst>
            <pc:docMk/>
            <pc:sldMk cId="663118839" sldId="256"/>
            <ac:picMk id="19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847" v="2" actId="478"/>
          <ac:picMkLst>
            <pc:docMk/>
            <pc:sldMk cId="663118839" sldId="256"/>
            <ac:picMk id="21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183" v="1" actId="478"/>
          <ac:picMkLst>
            <pc:docMk/>
            <pc:sldMk cId="663118839" sldId="256"/>
            <ac:picMk id="22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4.756" v="0" actId="478"/>
          <ac:picMkLst>
            <pc:docMk/>
            <pc:sldMk cId="663118839" sldId="256"/>
            <ac:picMk id="23" creationId="{00000000-0000-0000-0000-000000000000}"/>
          </ac:picMkLst>
        </pc:pic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12" creationId="{05C10D9C-AFC7-4604-B372-BE9C5FF41E7F}"/>
          </ac:cxnSpMkLst>
        </pc:cxn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25" creationId="{861D40C8-20E0-487F-97D4-B4D9F3165A39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6" creationId="{31888EEA-60DB-4590-BE3B-A6B224A79E1A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7" creationId="{FD8E20CF-6A14-403E-AC55-3CC428E1C4F6}"/>
          </ac:cxnSpMkLst>
        </pc:cxnChg>
      </pc:sldChg>
    </pc:docChg>
  </pc:docChgLst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  <pc:docChgLst>
    <pc:chgData name="Michael Pyrcz" userId="0efd8a38-3f8e-46fd-9886-7800c0196e80" providerId="ADAL" clId="{764E0E4C-884D-4B0E-89A0-BD3CE93252A3}"/>
    <pc:docChg chg="custSel modSld">
      <pc:chgData name="Michael Pyrcz" userId="0efd8a38-3f8e-46fd-9886-7800c0196e80" providerId="ADAL" clId="{764E0E4C-884D-4B0E-89A0-BD3CE93252A3}" dt="2018-06-08T15:27:02.438" v="2" actId="478"/>
      <pc:docMkLst>
        <pc:docMk/>
      </pc:docMkLst>
      <pc:sldChg chg="delSp">
        <pc:chgData name="Michael Pyrcz" userId="0efd8a38-3f8e-46fd-9886-7800c0196e80" providerId="ADAL" clId="{764E0E4C-884D-4B0E-89A0-BD3CE93252A3}" dt="2018-06-08T15:27:02.438" v="2" actId="478"/>
        <pc:sldMkLst>
          <pc:docMk/>
          <pc:sldMk cId="663118839" sldId="256"/>
        </pc:sldMkLst>
        <pc:picChg chg="del">
          <ac:chgData name="Michael Pyrcz" userId="0efd8a38-3f8e-46fd-9886-7800c0196e80" providerId="ADAL" clId="{764E0E4C-884D-4B0E-89A0-BD3CE93252A3}" dt="2018-06-08T15:27:02.438" v="2" actId="478"/>
          <ac:picMkLst>
            <pc:docMk/>
            <pc:sldMk cId="663118839" sldId="256"/>
            <ac:picMk id="4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49.686" v="0" actId="478"/>
          <ac:picMkLst>
            <pc:docMk/>
            <pc:sldMk cId="663118839" sldId="256"/>
            <ac:picMk id="12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50.934" v="1" actId="478"/>
          <ac:picMkLst>
            <pc:docMk/>
            <pc:sldMk cId="663118839" sldId="256"/>
            <ac:picMk id="1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270" y="25598"/>
            <a:ext cx="10889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Machine Learning: Text to Image by </a:t>
            </a:r>
            <a:r>
              <a:rPr lang="en-US" sz="2400" b="1" dirty="0" err="1" smtClean="0"/>
              <a:t>Cris</a:t>
            </a:r>
            <a:r>
              <a:rPr lang="en-US" sz="2400" b="1" dirty="0" smtClean="0"/>
              <a:t> Valenzuela</a:t>
            </a:r>
            <a:endParaRPr lang="en-US" sz="2800" dirty="0"/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818" y="763169"/>
            <a:ext cx="11829011" cy="29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40" dirty="0" smtClean="0"/>
              <a:t>Text to image using </a:t>
            </a:r>
            <a:r>
              <a:rPr lang="en-US" sz="1340" dirty="0" err="1" smtClean="0"/>
              <a:t>AttnGAN</a:t>
            </a:r>
            <a:endParaRPr lang="en-US" sz="134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43" y="65725"/>
            <a:ext cx="722810" cy="71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827" y="1532200"/>
            <a:ext cx="1997288" cy="19929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818" y="1416453"/>
            <a:ext cx="2667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Sun over snowy mountain peaks, clouds, and trees.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828" y="3684606"/>
            <a:ext cx="1996088" cy="20706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7818" y="3715039"/>
            <a:ext cx="2612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Cemetery full of headstones, bright sunny day</a:t>
            </a: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73</cp:revision>
  <dcterms:created xsi:type="dcterms:W3CDTF">2017-10-07T03:12:22Z</dcterms:created>
  <dcterms:modified xsi:type="dcterms:W3CDTF">2018-09-24T16:49:19Z</dcterms:modified>
</cp:coreProperties>
</file>