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7A9F1-F57C-48A9-BE63-378D0C64366B}" v="11" dt="2018-10-19T00:46:4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8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3FC7A9F1-F57C-48A9-BE63-378D0C64366B}"/>
    <pc:docChg chg="undo custSel modSld">
      <pc:chgData name="Pyrcz, Michael" userId="0efd8a38-3f8e-46fd-9886-7800c0196e80" providerId="ADAL" clId="{3FC7A9F1-F57C-48A9-BE63-378D0C64366B}" dt="2018-10-19T00:49:00.728" v="723" actId="20577"/>
      <pc:docMkLst>
        <pc:docMk/>
      </pc:docMkLst>
      <pc:sldChg chg="addSp delSp modSp">
        <pc:chgData name="Pyrcz, Michael" userId="0efd8a38-3f8e-46fd-9886-7800c0196e80" providerId="ADAL" clId="{3FC7A9F1-F57C-48A9-BE63-378D0C64366B}" dt="2018-10-19T00:49:00.728" v="723" actId="20577"/>
        <pc:sldMkLst>
          <pc:docMk/>
          <pc:sldMk cId="663118839" sldId="256"/>
        </pc:sldMkLst>
        <pc:spChg chg="mod">
          <ac:chgData name="Pyrcz, Michael" userId="0efd8a38-3f8e-46fd-9886-7800c0196e80" providerId="ADAL" clId="{3FC7A9F1-F57C-48A9-BE63-378D0C64366B}" dt="2018-10-19T00:36:43.390" v="48" actId="1038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3FC7A9F1-F57C-48A9-BE63-378D0C64366B}" dt="2018-10-19T00:49:00.728" v="723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Pyrcz, Michael" userId="0efd8a38-3f8e-46fd-9886-7800c0196e80" providerId="ADAL" clId="{3FC7A9F1-F57C-48A9-BE63-378D0C64366B}" dt="2018-10-19T00:47:10.660" v="637" actId="1076"/>
          <ac:spMkLst>
            <pc:docMk/>
            <pc:sldMk cId="663118839" sldId="256"/>
            <ac:spMk id="16" creationId="{00000000-0000-0000-0000-000000000000}"/>
          </ac:spMkLst>
        </pc:spChg>
        <pc:spChg chg="del mod">
          <ac:chgData name="Pyrcz, Michael" userId="0efd8a38-3f8e-46fd-9886-7800c0196e80" providerId="ADAL" clId="{3FC7A9F1-F57C-48A9-BE63-378D0C64366B}" dt="2018-10-19T00:43:53.037" v="311" actId="478"/>
          <ac:spMkLst>
            <pc:docMk/>
            <pc:sldMk cId="663118839" sldId="256"/>
            <ac:spMk id="36" creationId="{00000000-0000-0000-0000-000000000000}"/>
          </ac:spMkLst>
        </pc:spChg>
        <pc:spChg chg="del mod">
          <ac:chgData name="Pyrcz, Michael" userId="0efd8a38-3f8e-46fd-9886-7800c0196e80" providerId="ADAL" clId="{3FC7A9F1-F57C-48A9-BE63-378D0C64366B}" dt="2018-10-19T00:46:00.925" v="441" actId="478"/>
          <ac:spMkLst>
            <pc:docMk/>
            <pc:sldMk cId="663118839" sldId="256"/>
            <ac:spMk id="37" creationId="{00000000-0000-0000-0000-000000000000}"/>
          </ac:spMkLst>
        </pc:spChg>
        <pc:spChg chg="add mod">
          <ac:chgData name="Pyrcz, Michael" userId="0efd8a38-3f8e-46fd-9886-7800c0196e80" providerId="ADAL" clId="{3FC7A9F1-F57C-48A9-BE63-378D0C64366B}" dt="2018-10-19T00:47:12.869" v="638" actId="1076"/>
          <ac:spMkLst>
            <pc:docMk/>
            <pc:sldMk cId="663118839" sldId="256"/>
            <ac:spMk id="38" creationId="{5221C0BF-F7F9-4861-8415-C58B21378154}"/>
          </ac:spMkLst>
        </pc:spChg>
        <pc:spChg chg="add mod">
          <ac:chgData name="Pyrcz, Michael" userId="0efd8a38-3f8e-46fd-9886-7800c0196e80" providerId="ADAL" clId="{3FC7A9F1-F57C-48A9-BE63-378D0C64366B}" dt="2018-10-19T00:47:18.877" v="639" actId="1076"/>
          <ac:spMkLst>
            <pc:docMk/>
            <pc:sldMk cId="663118839" sldId="256"/>
            <ac:spMk id="39" creationId="{8327A1A6-E136-43B8-A60D-4A0E826C06A8}"/>
          </ac:spMkLst>
        </pc:spChg>
        <pc:spChg chg="add mod">
          <ac:chgData name="Pyrcz, Michael" userId="0efd8a38-3f8e-46fd-9886-7800c0196e80" providerId="ADAL" clId="{3FC7A9F1-F57C-48A9-BE63-378D0C64366B}" dt="2018-10-19T00:47:23.348" v="640" actId="1076"/>
          <ac:spMkLst>
            <pc:docMk/>
            <pc:sldMk cId="663118839" sldId="256"/>
            <ac:spMk id="40" creationId="{402BE728-BF16-4252-BE1A-E1E28CDC961C}"/>
          </ac:spMkLst>
        </pc:spChg>
        <pc:picChg chg="del">
          <ac:chgData name="Pyrcz, Michael" userId="0efd8a38-3f8e-46fd-9886-7800c0196e80" providerId="ADAL" clId="{3FC7A9F1-F57C-48A9-BE63-378D0C64366B}" dt="2018-10-19T00:36:51.557" v="53" actId="478"/>
          <ac:picMkLst>
            <pc:docMk/>
            <pc:sldMk cId="663118839" sldId="256"/>
            <ac:picMk id="4" creationId="{00000000-0000-0000-0000-000000000000}"/>
          </ac:picMkLst>
        </pc:picChg>
        <pc:picChg chg="add mod">
          <ac:chgData name="Pyrcz, Michael" userId="0efd8a38-3f8e-46fd-9886-7800c0196e80" providerId="ADAL" clId="{3FC7A9F1-F57C-48A9-BE63-378D0C64366B}" dt="2018-10-19T00:44:16.653" v="344" actId="14100"/>
          <ac:picMkLst>
            <pc:docMk/>
            <pc:sldMk cId="663118839" sldId="256"/>
            <ac:picMk id="5" creationId="{4B76A79C-8D08-4986-B0F4-8A7D4F453402}"/>
          </ac:picMkLst>
        </pc:picChg>
        <pc:picChg chg="add mod">
          <ac:chgData name="Pyrcz, Michael" userId="0efd8a38-3f8e-46fd-9886-7800c0196e80" providerId="ADAL" clId="{3FC7A9F1-F57C-48A9-BE63-378D0C64366B}" dt="2018-10-19T00:45:08.541" v="355" actId="1076"/>
          <ac:picMkLst>
            <pc:docMk/>
            <pc:sldMk cId="663118839" sldId="256"/>
            <ac:picMk id="6" creationId="{980E96AA-A813-4ABE-BD4C-79C6DB8E86E9}"/>
          </ac:picMkLst>
        </pc:picChg>
        <pc:picChg chg="add mod">
          <ac:chgData name="Pyrcz, Michael" userId="0efd8a38-3f8e-46fd-9886-7800c0196e80" providerId="ADAL" clId="{3FC7A9F1-F57C-48A9-BE63-378D0C64366B}" dt="2018-10-19T00:47:38.606" v="649" actId="1035"/>
          <ac:picMkLst>
            <pc:docMk/>
            <pc:sldMk cId="663118839" sldId="256"/>
            <ac:picMk id="7" creationId="{8E42CF73-B9B3-4C8B-803D-C8CACA9BAA23}"/>
          </ac:picMkLst>
        </pc:picChg>
        <pc:picChg chg="add mod">
          <ac:chgData name="Pyrcz, Michael" userId="0efd8a38-3f8e-46fd-9886-7800c0196e80" providerId="ADAL" clId="{3FC7A9F1-F57C-48A9-BE63-378D0C64366B}" dt="2018-10-19T00:45:06.741" v="354" actId="1076"/>
          <ac:picMkLst>
            <pc:docMk/>
            <pc:sldMk cId="663118839" sldId="256"/>
            <ac:picMk id="8" creationId="{BF646220-65F0-46E2-988D-B87D38EBC58F}"/>
          </ac:picMkLst>
        </pc:picChg>
        <pc:picChg chg="del mod">
          <ac:chgData name="Pyrcz, Michael" userId="0efd8a38-3f8e-46fd-9886-7800c0196e80" providerId="ADAL" clId="{3FC7A9F1-F57C-48A9-BE63-378D0C64366B}" dt="2018-10-19T00:36:51.061" v="52" actId="478"/>
          <ac:picMkLst>
            <pc:docMk/>
            <pc:sldMk cId="663118839" sldId="256"/>
            <ac:picMk id="9" creationId="{00000000-0000-0000-0000-000000000000}"/>
          </ac:picMkLst>
        </pc:picChg>
        <pc:picChg chg="add mod">
          <ac:chgData name="Pyrcz, Michael" userId="0efd8a38-3f8e-46fd-9886-7800c0196e80" providerId="ADAL" clId="{3FC7A9F1-F57C-48A9-BE63-378D0C64366B}" dt="2018-10-19T00:47:39.422" v="650" actId="1035"/>
          <ac:picMkLst>
            <pc:docMk/>
            <pc:sldMk cId="663118839" sldId="256"/>
            <ac:picMk id="10" creationId="{69EB90D6-97BB-4532-8176-CC0477DD42BF}"/>
          </ac:picMkLst>
        </pc:picChg>
        <pc:picChg chg="del">
          <ac:chgData name="Pyrcz, Michael" userId="0efd8a38-3f8e-46fd-9886-7800c0196e80" providerId="ADAL" clId="{3FC7A9F1-F57C-48A9-BE63-378D0C64366B}" dt="2018-10-19T00:36:52.077" v="54" actId="478"/>
          <ac:picMkLst>
            <pc:docMk/>
            <pc:sldMk cId="663118839" sldId="256"/>
            <ac:picMk id="11" creationId="{00000000-0000-0000-0000-000000000000}"/>
          </ac:picMkLst>
        </pc:picChg>
        <pc:picChg chg="del">
          <ac:chgData name="Pyrcz, Michael" userId="0efd8a38-3f8e-46fd-9886-7800c0196e80" providerId="ADAL" clId="{3FC7A9F1-F57C-48A9-BE63-378D0C64366B}" dt="2018-10-19T00:36:49.478" v="49" actId="478"/>
          <ac:picMkLst>
            <pc:docMk/>
            <pc:sldMk cId="663118839" sldId="256"/>
            <ac:picMk id="15" creationId="{00000000-0000-0000-0000-000000000000}"/>
          </ac:picMkLst>
        </pc:picChg>
        <pc:picChg chg="del">
          <ac:chgData name="Pyrcz, Michael" userId="0efd8a38-3f8e-46fd-9886-7800c0196e80" providerId="ADAL" clId="{3FC7A9F1-F57C-48A9-BE63-378D0C64366B}" dt="2018-10-19T00:36:50.501" v="50" actId="478"/>
          <ac:picMkLst>
            <pc:docMk/>
            <pc:sldMk cId="663118839" sldId="256"/>
            <ac:picMk id="17" creationId="{00000000-0000-0000-0000-000000000000}"/>
          </ac:picMkLst>
        </pc:picChg>
      </pc:sldChg>
    </pc:docChg>
  </pc:docChgLst>
  <pc:docChgLst>
    <pc:chgData name="Michael Pyrcz" userId="0efd8a38-3f8e-46fd-9886-7800c0196e80" providerId="ADAL" clId="{C3ADB887-2512-4A62-890C-220B6927EBC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.io/fxSH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6704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GSLIB: Geostatistical Software Library </a:t>
            </a:r>
            <a:r>
              <a:rPr lang="en-US" sz="1600" dirty="0"/>
              <a:t>by Deutsch and </a:t>
            </a:r>
            <a:r>
              <a:rPr lang="en-US" sz="1600" err="1"/>
              <a:t>Journel</a:t>
            </a:r>
            <a:r>
              <a:rPr lang="en-US" sz="1600"/>
              <a:t> </a:t>
            </a:r>
            <a:r>
              <a:rPr lang="en-US" sz="1600" smtClean="0"/>
              <a:t>(1998) is </a:t>
            </a:r>
            <a:r>
              <a:rPr lang="en-US" sz="1600" dirty="0"/>
              <a:t>commonly applied to build geostatistical workflows. I tried out the </a:t>
            </a:r>
            <a:r>
              <a:rPr lang="en-US" sz="1600" dirty="0" err="1"/>
              <a:t>PyGSLIB</a:t>
            </a:r>
            <a:r>
              <a:rPr lang="en-US" sz="1600" dirty="0"/>
              <a:t> package (by </a:t>
            </a:r>
            <a:r>
              <a:rPr lang="en-US" sz="1600" dirty="0" err="1"/>
              <a:t>Andrian</a:t>
            </a:r>
            <a:r>
              <a:rPr lang="en-US" sz="1600" dirty="0"/>
              <a:t> Martinez Vargas) that wraps GSLIB for Python and built a workflow by including some of my </a:t>
            </a:r>
            <a:r>
              <a:rPr lang="en-US" sz="1600" err="1"/>
              <a:t>GeostatPy</a:t>
            </a:r>
            <a:r>
              <a:rPr lang="en-US" sz="1600"/>
              <a:t> </a:t>
            </a:r>
            <a:r>
              <a:rPr lang="en-US" sz="1600" smtClean="0"/>
              <a:t>GSLIB reimplementations</a:t>
            </a:r>
            <a:r>
              <a:rPr lang="en-US" sz="1600" smtClean="0"/>
              <a:t>. </a:t>
            </a:r>
            <a:r>
              <a:rPr lang="en-US" sz="1600" smtClean="0"/>
              <a:t>Spatial continuity quantification is </a:t>
            </a:r>
            <a:r>
              <a:rPr lang="en-US" sz="1600"/>
              <a:t>essential </a:t>
            </a:r>
            <a:r>
              <a:rPr lang="en-US" sz="1600" smtClean="0"/>
              <a:t>in spatial modeling!  </a:t>
            </a:r>
            <a:r>
              <a:rPr lang="en-US" sz="1600" dirty="0"/>
              <a:t>Here’s how to do </a:t>
            </a:r>
            <a:r>
              <a:rPr lang="en-US" sz="1600"/>
              <a:t>it</a:t>
            </a:r>
            <a:r>
              <a:rPr lang="en-US" sz="1550"/>
              <a:t> </a:t>
            </a:r>
            <a:r>
              <a:rPr lang="en-US" sz="1550" smtClean="0"/>
              <a:t>in Python </a:t>
            </a:r>
            <a:r>
              <a:rPr lang="en-US" sz="1550" smtClean="0">
                <a:hlinkClick r:id="rId2"/>
              </a:rPr>
              <a:t>https</a:t>
            </a:r>
            <a:r>
              <a:rPr lang="en-US" sz="1550">
                <a:hlinkClick r:id="rId2"/>
              </a:rPr>
              <a:t>://</a:t>
            </a:r>
            <a:r>
              <a:rPr lang="en-US" sz="1550" smtClean="0">
                <a:hlinkClick r:id="rId2"/>
              </a:rPr>
              <a:t>git.io/fxSHl</a:t>
            </a:r>
            <a:r>
              <a:rPr lang="en-US" sz="1550"/>
              <a:t>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83802" y="90524"/>
            <a:ext cx="108150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Variogram Calculation </a:t>
            </a:r>
            <a:r>
              <a:rPr lang="en-US" smtClean="0"/>
              <a:t>with </a:t>
            </a:r>
            <a:r>
              <a:rPr lang="en-US" dirty="0"/>
              <a:t>Subsurface Demonstration in </a:t>
            </a:r>
            <a:r>
              <a:rPr lang="en-US" b="1" dirty="0"/>
              <a:t>Python </a:t>
            </a:r>
            <a:r>
              <a:rPr lang="en-US"/>
              <a:t>for </a:t>
            </a:r>
            <a:r>
              <a:rPr lang="en-US" smtClean="0"/>
              <a:t>Geoscientists, Data Scientists </a:t>
            </a:r>
            <a:r>
              <a:rPr lang="en-US"/>
              <a:t>and </a:t>
            </a:r>
            <a:r>
              <a:rPr lang="en-US" smtClean="0"/>
              <a:t>Engineers </a:t>
            </a:r>
            <a:endParaRPr lang="en-US" dirty="0"/>
          </a:p>
          <a:p>
            <a:pPr algn="ctr"/>
            <a:r>
              <a:rPr lang="en-US" sz="1600" dirty="0"/>
              <a:t>Michael Pyrcz, University of Texas at Austin (@GeostatsGuy)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125208" y="120160"/>
            <a:ext cx="801795" cy="801795"/>
            <a:chOff x="85164" y="80685"/>
            <a:chExt cx="6678706" cy="6678706"/>
          </a:xfrm>
        </p:grpSpPr>
        <p:sp>
          <p:nvSpPr>
            <p:cNvPr id="26" name="Oval 25"/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543" y="509628"/>
              <a:ext cx="5976633" cy="6182727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Texas Center for Geostatistics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University of Texas at Austin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327A1A6-E136-43B8-A60D-4A0E826C06A8}"/>
              </a:ext>
            </a:extLst>
          </p:cNvPr>
          <p:cNvSpPr txBox="1"/>
          <p:nvPr/>
        </p:nvSpPr>
        <p:spPr>
          <a:xfrm>
            <a:off x="6392724" y="4607179"/>
            <a:ext cx="446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Omnidirectional and Directional Normal Score Variograms</a:t>
            </a:r>
            <a:endParaRPr 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BE728-BF16-4252-BE1A-E1E28CDC961C}"/>
              </a:ext>
            </a:extLst>
          </p:cNvPr>
          <p:cNvSpPr txBox="1"/>
          <p:nvPr/>
        </p:nvSpPr>
        <p:spPr>
          <a:xfrm>
            <a:off x="7561790" y="1937079"/>
            <a:ext cx="1977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Example Spatial Dataset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35" y="2293591"/>
            <a:ext cx="2920813" cy="223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247" y="2348269"/>
            <a:ext cx="2912709" cy="2132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635" y="5040990"/>
            <a:ext cx="2499752" cy="1744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458" y="5040990"/>
            <a:ext cx="2465891" cy="1776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15" y="2085546"/>
            <a:ext cx="5373821" cy="45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48</cp:revision>
  <dcterms:created xsi:type="dcterms:W3CDTF">2017-10-07T03:12:22Z</dcterms:created>
  <dcterms:modified xsi:type="dcterms:W3CDTF">2018-10-26T21:43:15Z</dcterms:modified>
</cp:coreProperties>
</file>