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7EAC0C-2190-4BC1-849F-645ADBC25AE8}" v="834" dt="2018-06-16T22:13:57.9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1808" autoAdjust="0"/>
    <p:restoredTop sz="94660"/>
  </p:normalViewPr>
  <p:slideViewPr>
    <p:cSldViewPr snapToGrid="0">
      <p:cViewPr varScale="1">
        <p:scale>
          <a:sx n="114" d="100"/>
          <a:sy n="114" d="100"/>
        </p:scale>
        <p:origin x="1218" y="11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Pyrcz" userId="0efd8a38-3f8e-46fd-9886-7800c0196e80" providerId="ADAL" clId="{A27EAC0C-2190-4BC1-849F-645ADBC25AE8}"/>
    <pc:docChg chg="undo custSel modSld">
      <pc:chgData name="Michael Pyrcz" userId="0efd8a38-3f8e-46fd-9886-7800c0196e80" providerId="ADAL" clId="{A27EAC0C-2190-4BC1-849F-645ADBC25AE8}" dt="2018-06-16T22:13:57.955" v="833" actId="1035"/>
      <pc:docMkLst>
        <pc:docMk/>
      </pc:docMkLst>
      <pc:sldChg chg="addSp delSp modSp">
        <pc:chgData name="Michael Pyrcz" userId="0efd8a38-3f8e-46fd-9886-7800c0196e80" providerId="ADAL" clId="{A27EAC0C-2190-4BC1-849F-645ADBC25AE8}" dt="2018-06-16T22:13:57.955" v="833" actId="1035"/>
        <pc:sldMkLst>
          <pc:docMk/>
          <pc:sldMk cId="663118839" sldId="256"/>
        </pc:sldMkLst>
        <pc:spChg chg="mod">
          <ac:chgData name="Michael Pyrcz" userId="0efd8a38-3f8e-46fd-9886-7800c0196e80" providerId="ADAL" clId="{A27EAC0C-2190-4BC1-849F-645ADBC25AE8}" dt="2018-06-16T22:10:15.182" v="732" actId="208"/>
          <ac:spMkLst>
            <pc:docMk/>
            <pc:sldMk cId="663118839" sldId="256"/>
            <ac:spMk id="2" creationId="{00000000-0000-0000-0000-000000000000}"/>
          </ac:spMkLst>
        </pc:spChg>
        <pc:spChg chg="mod">
          <ac:chgData name="Michael Pyrcz" userId="0efd8a38-3f8e-46fd-9886-7800c0196e80" providerId="ADAL" clId="{A27EAC0C-2190-4BC1-849F-645ADBC25AE8}" dt="2018-06-16T22:13:34.371" v="832" actId="6549"/>
          <ac:spMkLst>
            <pc:docMk/>
            <pc:sldMk cId="663118839" sldId="256"/>
            <ac:spMk id="3" creationId="{00000000-0000-0000-0000-000000000000}"/>
          </ac:spMkLst>
        </pc:spChg>
        <pc:spChg chg="add mod">
          <ac:chgData name="Michael Pyrcz" userId="0efd8a38-3f8e-46fd-9886-7800c0196e80" providerId="ADAL" clId="{A27EAC0C-2190-4BC1-849F-645ADBC25AE8}" dt="2018-06-16T22:10:36.807" v="752" actId="1035"/>
          <ac:spMkLst>
            <pc:docMk/>
            <pc:sldMk cId="663118839" sldId="256"/>
            <ac:spMk id="8" creationId="{30AF29A0-6147-4BEC-92DD-70B2F0BD051F}"/>
          </ac:spMkLst>
        </pc:spChg>
        <pc:spChg chg="add del mod">
          <ac:chgData name="Michael Pyrcz" userId="0efd8a38-3f8e-46fd-9886-7800c0196e80" providerId="ADAL" clId="{A27EAC0C-2190-4BC1-849F-645ADBC25AE8}" dt="2018-06-16T22:11:15.632" v="754" actId="478"/>
          <ac:spMkLst>
            <pc:docMk/>
            <pc:sldMk cId="663118839" sldId="256"/>
            <ac:spMk id="9" creationId="{9CBEEA0D-6F35-462F-BCAA-619DADF52185}"/>
          </ac:spMkLst>
        </pc:spChg>
        <pc:spChg chg="add mod">
          <ac:chgData name="Michael Pyrcz" userId="0efd8a38-3f8e-46fd-9886-7800c0196e80" providerId="ADAL" clId="{A27EAC0C-2190-4BC1-849F-645ADBC25AE8}" dt="2018-06-16T22:07:22.737" v="243" actId="1037"/>
          <ac:spMkLst>
            <pc:docMk/>
            <pc:sldMk cId="663118839" sldId="256"/>
            <ac:spMk id="15" creationId="{C649F6E7-D1CD-4CF9-87F0-39C4E406C3F9}"/>
          </ac:spMkLst>
        </pc:spChg>
        <pc:spChg chg="mod">
          <ac:chgData name="Michael Pyrcz" userId="0efd8a38-3f8e-46fd-9886-7800c0196e80" providerId="ADAL" clId="{A27EAC0C-2190-4BC1-849F-645ADBC25AE8}" dt="2018-06-16T22:07:00.022" v="174" actId="1037"/>
          <ac:spMkLst>
            <pc:docMk/>
            <pc:sldMk cId="663118839" sldId="256"/>
            <ac:spMk id="16" creationId="{00000000-0000-0000-0000-000000000000}"/>
          </ac:spMkLst>
        </pc:spChg>
        <pc:spChg chg="add mod">
          <ac:chgData name="Michael Pyrcz" userId="0efd8a38-3f8e-46fd-9886-7800c0196e80" providerId="ADAL" clId="{A27EAC0C-2190-4BC1-849F-645ADBC25AE8}" dt="2018-06-16T22:07:35.332" v="258" actId="20577"/>
          <ac:spMkLst>
            <pc:docMk/>
            <pc:sldMk cId="663118839" sldId="256"/>
            <ac:spMk id="17" creationId="{58AA642B-311F-41CC-9A6E-301FCA221B41}"/>
          </ac:spMkLst>
        </pc:spChg>
        <pc:spChg chg="add mod">
          <ac:chgData name="Michael Pyrcz" userId="0efd8a38-3f8e-46fd-9886-7800c0196e80" providerId="ADAL" clId="{A27EAC0C-2190-4BC1-849F-645ADBC25AE8}" dt="2018-06-16T22:11:30.555" v="758" actId="1037"/>
          <ac:spMkLst>
            <pc:docMk/>
            <pc:sldMk cId="663118839" sldId="256"/>
            <ac:spMk id="20" creationId="{32CC7223-783D-4F30-8AC7-7CE740381AFD}"/>
          </ac:spMkLst>
        </pc:spChg>
        <pc:spChg chg="del">
          <ac:chgData name="Michael Pyrcz" userId="0efd8a38-3f8e-46fd-9886-7800c0196e80" providerId="ADAL" clId="{A27EAC0C-2190-4BC1-849F-645ADBC25AE8}" dt="2018-06-16T22:02:29.103" v="3" actId="478"/>
          <ac:spMkLst>
            <pc:docMk/>
            <pc:sldMk cId="663118839" sldId="256"/>
            <ac:spMk id="24" creationId="{00000000-0000-0000-0000-000000000000}"/>
          </ac:spMkLst>
        </pc:spChg>
        <pc:grpChg chg="add mod">
          <ac:chgData name="Michael Pyrcz" userId="0efd8a38-3f8e-46fd-9886-7800c0196e80" providerId="ADAL" clId="{A27EAC0C-2190-4BC1-849F-645ADBC25AE8}" dt="2018-06-16T22:12:23.276" v="801" actId="1076"/>
          <ac:grpSpMkLst>
            <pc:docMk/>
            <pc:sldMk cId="663118839" sldId="256"/>
            <ac:grpSpMk id="13" creationId="{FCFBA4E4-B01D-497F-9419-9CCEDC59987C}"/>
          </ac:grpSpMkLst>
        </pc:grpChg>
        <pc:grpChg chg="add mod">
          <ac:chgData name="Michael Pyrcz" userId="0efd8a38-3f8e-46fd-9886-7800c0196e80" providerId="ADAL" clId="{A27EAC0C-2190-4BC1-849F-645ADBC25AE8}" dt="2018-06-16T22:12:36.813" v="809" actId="1035"/>
          <ac:grpSpMkLst>
            <pc:docMk/>
            <pc:sldMk cId="663118839" sldId="256"/>
            <ac:grpSpMk id="14" creationId="{0DB91477-DEF2-4EA7-9F52-FB9169BCFFD0}"/>
          </ac:grpSpMkLst>
        </pc:grpChg>
        <pc:picChg chg="add del mod">
          <ac:chgData name="Michael Pyrcz" userId="0efd8a38-3f8e-46fd-9886-7800c0196e80" providerId="ADAL" clId="{A27EAC0C-2190-4BC1-849F-645ADBC25AE8}" dt="2018-06-16T22:03:51.742" v="14" actId="478"/>
          <ac:picMkLst>
            <pc:docMk/>
            <pc:sldMk cId="663118839" sldId="256"/>
            <ac:picMk id="4" creationId="{F0283B49-6704-46DD-A061-53467DD2773C}"/>
          </ac:picMkLst>
        </pc:picChg>
        <pc:picChg chg="add mod">
          <ac:chgData name="Michael Pyrcz" userId="0efd8a38-3f8e-46fd-9886-7800c0196e80" providerId="ADAL" clId="{A27EAC0C-2190-4BC1-849F-645ADBC25AE8}" dt="2018-06-16T22:05:40.663" v="64" actId="1076"/>
          <ac:picMkLst>
            <pc:docMk/>
            <pc:sldMk cId="663118839" sldId="256"/>
            <ac:picMk id="5" creationId="{CCBDDC64-F084-4619-9050-0F2AA568C507}"/>
          </ac:picMkLst>
        </pc:picChg>
        <pc:picChg chg="add mod ord">
          <ac:chgData name="Michael Pyrcz" userId="0efd8a38-3f8e-46fd-9886-7800c0196e80" providerId="ADAL" clId="{A27EAC0C-2190-4BC1-849F-645ADBC25AE8}" dt="2018-06-16T22:13:57.955" v="833" actId="1035"/>
          <ac:picMkLst>
            <pc:docMk/>
            <pc:sldMk cId="663118839" sldId="256"/>
            <ac:picMk id="6" creationId="{1CA8B7B1-F579-48AF-AA30-53939FAB542F}"/>
          </ac:picMkLst>
        </pc:picChg>
        <pc:picChg chg="add mod">
          <ac:chgData name="Michael Pyrcz" userId="0efd8a38-3f8e-46fd-9886-7800c0196e80" providerId="ADAL" clId="{A27EAC0C-2190-4BC1-849F-645ADBC25AE8}" dt="2018-06-16T22:05:40.663" v="64" actId="1076"/>
          <ac:picMkLst>
            <pc:docMk/>
            <pc:sldMk cId="663118839" sldId="256"/>
            <ac:picMk id="7" creationId="{DD87AEB8-38E7-4CAB-AE0D-E99ECC3FFCD4}"/>
          </ac:picMkLst>
        </pc:picChg>
        <pc:picChg chg="del">
          <ac:chgData name="Michael Pyrcz" userId="0efd8a38-3f8e-46fd-9886-7800c0196e80" providerId="ADAL" clId="{A27EAC0C-2190-4BC1-849F-645ADBC25AE8}" dt="2018-06-16T22:02:34.690" v="6" actId="478"/>
          <ac:picMkLst>
            <pc:docMk/>
            <pc:sldMk cId="663118839" sldId="256"/>
            <ac:picMk id="19" creationId="{00000000-0000-0000-0000-000000000000}"/>
          </ac:picMkLst>
        </pc:picChg>
        <pc:picChg chg="del">
          <ac:chgData name="Michael Pyrcz" userId="0efd8a38-3f8e-46fd-9886-7800c0196e80" providerId="ADAL" clId="{A27EAC0C-2190-4BC1-849F-645ADBC25AE8}" dt="2018-06-16T22:02:26.847" v="2" actId="478"/>
          <ac:picMkLst>
            <pc:docMk/>
            <pc:sldMk cId="663118839" sldId="256"/>
            <ac:picMk id="21" creationId="{00000000-0000-0000-0000-000000000000}"/>
          </ac:picMkLst>
        </pc:picChg>
        <pc:picChg chg="del">
          <ac:chgData name="Michael Pyrcz" userId="0efd8a38-3f8e-46fd-9886-7800c0196e80" providerId="ADAL" clId="{A27EAC0C-2190-4BC1-849F-645ADBC25AE8}" dt="2018-06-16T22:02:26.183" v="1" actId="478"/>
          <ac:picMkLst>
            <pc:docMk/>
            <pc:sldMk cId="663118839" sldId="256"/>
            <ac:picMk id="22" creationId="{00000000-0000-0000-0000-000000000000}"/>
          </ac:picMkLst>
        </pc:picChg>
        <pc:picChg chg="del">
          <ac:chgData name="Michael Pyrcz" userId="0efd8a38-3f8e-46fd-9886-7800c0196e80" providerId="ADAL" clId="{A27EAC0C-2190-4BC1-849F-645ADBC25AE8}" dt="2018-06-16T22:02:24.756" v="0" actId="478"/>
          <ac:picMkLst>
            <pc:docMk/>
            <pc:sldMk cId="663118839" sldId="256"/>
            <ac:picMk id="23" creationId="{00000000-0000-0000-0000-000000000000}"/>
          </ac:picMkLst>
        </pc:picChg>
        <pc:cxnChg chg="add mod">
          <ac:chgData name="Michael Pyrcz" userId="0efd8a38-3f8e-46fd-9886-7800c0196e80" providerId="ADAL" clId="{A27EAC0C-2190-4BC1-849F-645ADBC25AE8}" dt="2018-06-16T22:12:28.392" v="802" actId="164"/>
          <ac:cxnSpMkLst>
            <pc:docMk/>
            <pc:sldMk cId="663118839" sldId="256"/>
            <ac:cxnSpMk id="12" creationId="{05C10D9C-AFC7-4604-B372-BE9C5FF41E7F}"/>
          </ac:cxnSpMkLst>
        </pc:cxnChg>
        <pc:cxnChg chg="add mod">
          <ac:chgData name="Michael Pyrcz" userId="0efd8a38-3f8e-46fd-9886-7800c0196e80" providerId="ADAL" clId="{A27EAC0C-2190-4BC1-849F-645ADBC25AE8}" dt="2018-06-16T22:12:28.392" v="802" actId="164"/>
          <ac:cxnSpMkLst>
            <pc:docMk/>
            <pc:sldMk cId="663118839" sldId="256"/>
            <ac:cxnSpMk id="25" creationId="{861D40C8-20E0-487F-97D4-B4D9F3165A39}"/>
          </ac:cxnSpMkLst>
        </pc:cxnChg>
        <pc:cxnChg chg="add mod">
          <ac:chgData name="Michael Pyrcz" userId="0efd8a38-3f8e-46fd-9886-7800c0196e80" providerId="ADAL" clId="{A27EAC0C-2190-4BC1-849F-645ADBC25AE8}" dt="2018-06-16T22:12:19.644" v="800" actId="164"/>
          <ac:cxnSpMkLst>
            <pc:docMk/>
            <pc:sldMk cId="663118839" sldId="256"/>
            <ac:cxnSpMk id="26" creationId="{31888EEA-60DB-4590-BE3B-A6B224A79E1A}"/>
          </ac:cxnSpMkLst>
        </pc:cxnChg>
        <pc:cxnChg chg="add mod">
          <ac:chgData name="Michael Pyrcz" userId="0efd8a38-3f8e-46fd-9886-7800c0196e80" providerId="ADAL" clId="{A27EAC0C-2190-4BC1-849F-645ADBC25AE8}" dt="2018-06-16T22:12:19.644" v="800" actId="164"/>
          <ac:cxnSpMkLst>
            <pc:docMk/>
            <pc:sldMk cId="663118839" sldId="256"/>
            <ac:cxnSpMk id="27" creationId="{FD8E20CF-6A14-403E-AC55-3CC428E1C4F6}"/>
          </ac:cxnSpMkLst>
        </pc:cxnChg>
      </pc:sldChg>
    </pc:docChg>
  </pc:docChgLst>
  <pc:docChgLst>
    <pc:chgData name="Michael Pyrcz" userId="0efd8a38-3f8e-46fd-9886-7800c0196e80" providerId="ADAL" clId="{C3ADB887-2512-4A62-890C-220B6927EBCF}"/>
    <pc:docChg chg="custSel modSld">
      <pc:chgData name="Michael Pyrcz" userId="0efd8a38-3f8e-46fd-9886-7800c0196e80" providerId="ADAL" clId="{C3ADB887-2512-4A62-890C-220B6927EBCF}" dt="2018-04-01T19:15:46.446" v="964" actId="1037"/>
      <pc:docMkLst>
        <pc:docMk/>
      </pc:docMkLst>
      <pc:sldChg chg="addSp delSp modSp">
        <pc:chgData name="Michael Pyrcz" userId="0efd8a38-3f8e-46fd-9886-7800c0196e80" providerId="ADAL" clId="{C3ADB887-2512-4A62-890C-220B6927EBCF}" dt="2018-04-01T19:15:46.446" v="964" actId="1037"/>
        <pc:sldMkLst>
          <pc:docMk/>
          <pc:sldMk cId="663118839" sldId="256"/>
        </pc:sldMkLst>
        <pc:spChg chg="mod">
          <ac:chgData name="Michael Pyrcz" userId="0efd8a38-3f8e-46fd-9886-7800c0196e80" providerId="ADAL" clId="{C3ADB887-2512-4A62-890C-220B6927EBCF}" dt="2018-04-01T19:02:29.510" v="764" actId="20577"/>
          <ac:spMkLst>
            <pc:docMk/>
            <pc:sldMk cId="663118839" sldId="256"/>
            <ac:spMk id="2" creationId="{00000000-0000-0000-0000-000000000000}"/>
          </ac:spMkLst>
        </pc:spChg>
        <pc:spChg chg="mod">
          <ac:chgData name="Michael Pyrcz" userId="0efd8a38-3f8e-46fd-9886-7800c0196e80" providerId="ADAL" clId="{C3ADB887-2512-4A62-890C-220B6927EBCF}" dt="2018-04-01T19:03:28.144" v="783" actId="20577"/>
          <ac:spMkLst>
            <pc:docMk/>
            <pc:sldMk cId="663118839" sldId="256"/>
            <ac:spMk id="3" creationId="{00000000-0000-0000-0000-000000000000}"/>
          </ac:spMkLst>
        </pc:spChg>
        <pc:spChg chg="mod">
          <ac:chgData name="Michael Pyrcz" userId="0efd8a38-3f8e-46fd-9886-7800c0196e80" providerId="ADAL" clId="{C3ADB887-2512-4A62-890C-220B6927EBCF}" dt="2018-04-01T19:15:30.908" v="957" actId="1037"/>
          <ac:spMkLst>
            <pc:docMk/>
            <pc:sldMk cId="663118839" sldId="256"/>
            <ac:spMk id="7"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9"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0"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1"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2"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3"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4"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5"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6"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7"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8"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9"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20"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21"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22"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23"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24"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25"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26"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27"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28"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29"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30"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31"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32"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33"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34"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35"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36"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37"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38"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39"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40"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41"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42"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43"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44"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45"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46"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47"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48"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49"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50"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51"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52"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53"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54"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55"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56" creationId="{00000000-0000-0000-0000-000000000000}"/>
          </ac:spMkLst>
        </pc:spChg>
        <pc:spChg chg="del">
          <ac:chgData name="Michael Pyrcz" userId="0efd8a38-3f8e-46fd-9886-7800c0196e80" providerId="ADAL" clId="{C3ADB887-2512-4A62-890C-220B6927EBCF}" dt="2018-04-01T18:56:53.288" v="724" actId="478"/>
          <ac:spMkLst>
            <pc:docMk/>
            <pc:sldMk cId="663118839" sldId="256"/>
            <ac:spMk id="58" creationId="{00000000-0000-0000-0000-000000000000}"/>
          </ac:spMkLst>
        </pc:spChg>
        <pc:spChg chg="del">
          <ac:chgData name="Michael Pyrcz" userId="0efd8a38-3f8e-46fd-9886-7800c0196e80" providerId="ADAL" clId="{C3ADB887-2512-4A62-890C-220B6927EBCF}" dt="2018-04-01T18:56:53.288" v="724" actId="478"/>
          <ac:spMkLst>
            <pc:docMk/>
            <pc:sldMk cId="663118839" sldId="256"/>
            <ac:spMk id="59"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60"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61" creationId="{00000000-0000-0000-0000-000000000000}"/>
          </ac:spMkLst>
        </pc:spChg>
        <pc:spChg chg="del">
          <ac:chgData name="Michael Pyrcz" userId="0efd8a38-3f8e-46fd-9886-7800c0196e80" providerId="ADAL" clId="{C3ADB887-2512-4A62-890C-220B6927EBCF}" dt="2018-04-01T18:56:53.288" v="724" actId="478"/>
          <ac:spMkLst>
            <pc:docMk/>
            <pc:sldMk cId="663118839" sldId="256"/>
            <ac:spMk id="74"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75" creationId="{00000000-0000-0000-0000-000000000000}"/>
          </ac:spMkLst>
        </pc:spChg>
        <pc:spChg chg="del">
          <ac:chgData name="Michael Pyrcz" userId="0efd8a38-3f8e-46fd-9886-7800c0196e80" providerId="ADAL" clId="{C3ADB887-2512-4A62-890C-220B6927EBCF}" dt="2018-04-01T18:56:53.288" v="724" actId="478"/>
          <ac:spMkLst>
            <pc:docMk/>
            <pc:sldMk cId="663118839" sldId="256"/>
            <ac:spMk id="76"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77" creationId="{00000000-0000-0000-0000-000000000000}"/>
          </ac:spMkLst>
        </pc:spChg>
        <pc:spChg chg="add mod">
          <ac:chgData name="Michael Pyrcz" userId="0efd8a38-3f8e-46fd-9886-7800c0196e80" providerId="ADAL" clId="{C3ADB887-2512-4A62-890C-220B6927EBCF}" dt="2018-04-01T19:15:46.446" v="964" actId="1037"/>
          <ac:spMkLst>
            <pc:docMk/>
            <pc:sldMk cId="663118839" sldId="256"/>
            <ac:spMk id="78" creationId="{5B7D9B50-8282-46AC-BE26-2408D87F5896}"/>
          </ac:spMkLst>
        </pc:spChg>
        <pc:spChg chg="del mod">
          <ac:chgData name="Michael Pyrcz" userId="0efd8a38-3f8e-46fd-9886-7800c0196e80" providerId="ADAL" clId="{C3ADB887-2512-4A62-890C-220B6927EBCF}" dt="2018-04-01T18:56:53.288" v="724" actId="478"/>
          <ac:spMkLst>
            <pc:docMk/>
            <pc:sldMk cId="663118839" sldId="256"/>
            <ac:spMk id="84"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85"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88" creationId="{00000000-0000-0000-0000-000000000000}"/>
          </ac:spMkLst>
        </pc:spChg>
        <pc:spChg chg="del">
          <ac:chgData name="Michael Pyrcz" userId="0efd8a38-3f8e-46fd-9886-7800c0196e80" providerId="ADAL" clId="{C3ADB887-2512-4A62-890C-220B6927EBCF}" dt="2018-04-01T18:56:51.557" v="723" actId="478"/>
          <ac:spMkLst>
            <pc:docMk/>
            <pc:sldMk cId="663118839" sldId="256"/>
            <ac:spMk id="104" creationId="{00000000-0000-0000-0000-000000000000}"/>
          </ac:spMkLst>
        </pc:spChg>
        <pc:spChg chg="del mod">
          <ac:chgData name="Michael Pyrcz" userId="0efd8a38-3f8e-46fd-9886-7800c0196e80" providerId="ADAL" clId="{C3ADB887-2512-4A62-890C-220B6927EBCF}" dt="2018-04-01T19:04:31.046" v="836" actId="478"/>
          <ac:spMkLst>
            <pc:docMk/>
            <pc:sldMk cId="663118839" sldId="256"/>
            <ac:spMk id="105"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09" creationId="{00000000-0000-0000-0000-000000000000}"/>
          </ac:spMkLst>
        </pc:spChg>
        <pc:spChg chg="mod">
          <ac:chgData name="Michael Pyrcz" userId="0efd8a38-3f8e-46fd-9886-7800c0196e80" providerId="ADAL" clId="{C3ADB887-2512-4A62-890C-220B6927EBCF}" dt="2018-04-01T19:15:08.531" v="885" actId="1076"/>
          <ac:spMkLst>
            <pc:docMk/>
            <pc:sldMk cId="663118839" sldId="256"/>
            <ac:spMk id="113" creationId="{00000000-0000-0000-0000-000000000000}"/>
          </ac:spMkLst>
        </pc:spChg>
        <pc:spChg chg="del">
          <ac:chgData name="Michael Pyrcz" userId="0efd8a38-3f8e-46fd-9886-7800c0196e80" providerId="ADAL" clId="{C3ADB887-2512-4A62-890C-220B6927EBCF}" dt="2018-04-01T18:56:53.288" v="724" actId="478"/>
          <ac:spMkLst>
            <pc:docMk/>
            <pc:sldMk cId="663118839" sldId="256"/>
            <ac:spMk id="115" creationId="{00000000-0000-0000-0000-000000000000}"/>
          </ac:spMkLst>
        </pc:spChg>
        <pc:grpChg chg="del">
          <ac:chgData name="Michael Pyrcz" userId="0efd8a38-3f8e-46fd-9886-7800c0196e80" providerId="ADAL" clId="{C3ADB887-2512-4A62-890C-220B6927EBCF}" dt="2018-04-01T18:56:49.846" v="722" actId="478"/>
          <ac:grpSpMkLst>
            <pc:docMk/>
            <pc:sldMk cId="663118839" sldId="256"/>
            <ac:grpSpMk id="4" creationId="{00000000-0000-0000-0000-000000000000}"/>
          </ac:grpSpMkLst>
        </pc:grpChg>
        <pc:picChg chg="add mod">
          <ac:chgData name="Michael Pyrcz" userId="0efd8a38-3f8e-46fd-9886-7800c0196e80" providerId="ADAL" clId="{C3ADB887-2512-4A62-890C-220B6927EBCF}" dt="2018-04-01T19:04:14.626" v="789" actId="1076"/>
          <ac:picMkLst>
            <pc:docMk/>
            <pc:sldMk cId="663118839" sldId="256"/>
            <ac:picMk id="6" creationId="{A2363113-E0EF-48AD-AA38-0F59A615FA23}"/>
          </ac:picMkLst>
        </pc:picChg>
        <pc:picChg chg="add mod">
          <ac:chgData name="Michael Pyrcz" userId="0efd8a38-3f8e-46fd-9886-7800c0196e80" providerId="ADAL" clId="{C3ADB887-2512-4A62-890C-220B6927EBCF}" dt="2018-04-01T19:14:50.987" v="859" actId="1076"/>
          <ac:picMkLst>
            <pc:docMk/>
            <pc:sldMk cId="663118839" sldId="256"/>
            <ac:picMk id="57" creationId="{105F7397-0AD9-45F6-AA3C-265FA135E75F}"/>
          </ac:picMkLst>
        </pc:picChg>
        <pc:cxnChg chg="del">
          <ac:chgData name="Michael Pyrcz" userId="0efd8a38-3f8e-46fd-9886-7800c0196e80" providerId="ADAL" clId="{C3ADB887-2512-4A62-890C-220B6927EBCF}" dt="2018-04-01T18:56:53.288" v="724" actId="478"/>
          <ac:cxnSpMkLst>
            <pc:docMk/>
            <pc:sldMk cId="663118839" sldId="256"/>
            <ac:cxnSpMk id="5" creationId="{00000000-0000-0000-0000-000000000000}"/>
          </ac:cxnSpMkLst>
        </pc:cxnChg>
        <pc:cxnChg chg="del">
          <ac:chgData name="Michael Pyrcz" userId="0efd8a38-3f8e-46fd-9886-7800c0196e80" providerId="ADAL" clId="{C3ADB887-2512-4A62-890C-220B6927EBCF}" dt="2018-04-01T18:56:53.288" v="724" actId="478"/>
          <ac:cxnSpMkLst>
            <pc:docMk/>
            <pc:sldMk cId="663118839" sldId="256"/>
            <ac:cxnSpMk id="8" creationId="{00000000-0000-0000-0000-000000000000}"/>
          </ac:cxnSpMkLst>
        </pc:cxnChg>
      </pc:sldChg>
    </pc:docChg>
  </pc:docChgLst>
  <pc:docChgLst>
    <pc:chgData name="Michael Pyrcz" userId="0efd8a38-3f8e-46fd-9886-7800c0196e80" providerId="ADAL" clId="{764E0E4C-884D-4B0E-89A0-BD3CE93252A3}"/>
    <pc:docChg chg="custSel modSld">
      <pc:chgData name="Michael Pyrcz" userId="0efd8a38-3f8e-46fd-9886-7800c0196e80" providerId="ADAL" clId="{764E0E4C-884D-4B0E-89A0-BD3CE93252A3}" dt="2018-06-08T15:27:02.438" v="2" actId="478"/>
      <pc:docMkLst>
        <pc:docMk/>
      </pc:docMkLst>
      <pc:sldChg chg="delSp">
        <pc:chgData name="Michael Pyrcz" userId="0efd8a38-3f8e-46fd-9886-7800c0196e80" providerId="ADAL" clId="{764E0E4C-884D-4B0E-89A0-BD3CE93252A3}" dt="2018-06-08T15:27:02.438" v="2" actId="478"/>
        <pc:sldMkLst>
          <pc:docMk/>
          <pc:sldMk cId="663118839" sldId="256"/>
        </pc:sldMkLst>
        <pc:picChg chg="del">
          <ac:chgData name="Michael Pyrcz" userId="0efd8a38-3f8e-46fd-9886-7800c0196e80" providerId="ADAL" clId="{764E0E4C-884D-4B0E-89A0-BD3CE93252A3}" dt="2018-06-08T15:27:02.438" v="2" actId="478"/>
          <ac:picMkLst>
            <pc:docMk/>
            <pc:sldMk cId="663118839" sldId="256"/>
            <ac:picMk id="4" creationId="{00000000-0000-0000-0000-000000000000}"/>
          </ac:picMkLst>
        </pc:picChg>
        <pc:picChg chg="del">
          <ac:chgData name="Michael Pyrcz" userId="0efd8a38-3f8e-46fd-9886-7800c0196e80" providerId="ADAL" clId="{764E0E4C-884D-4B0E-89A0-BD3CE93252A3}" dt="2018-06-08T15:26:49.686" v="0" actId="478"/>
          <ac:picMkLst>
            <pc:docMk/>
            <pc:sldMk cId="663118839" sldId="256"/>
            <ac:picMk id="12" creationId="{00000000-0000-0000-0000-000000000000}"/>
          </ac:picMkLst>
        </pc:picChg>
        <pc:picChg chg="del">
          <ac:chgData name="Michael Pyrcz" userId="0efd8a38-3f8e-46fd-9886-7800c0196e80" providerId="ADAL" clId="{764E0E4C-884D-4B0E-89A0-BD3CE93252A3}" dt="2018-06-08T15:26:50.934" v="1" actId="478"/>
          <ac:picMkLst>
            <pc:docMk/>
            <pc:sldMk cId="663118839" sldId="256"/>
            <ac:picMk id="15" creationId="{00000000-0000-0000-0000-00000000000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DC3F7-D952-4F8C-86C4-0D351CFCB7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47D3EA-3532-46C1-8576-5B387AACDC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C65CBA-579B-4FBF-B07D-C04BC618F62F}"/>
              </a:ext>
            </a:extLst>
          </p:cNvPr>
          <p:cNvSpPr>
            <a:spLocks noGrp="1"/>
          </p:cNvSpPr>
          <p:nvPr>
            <p:ph type="dt" sz="half" idx="10"/>
          </p:nvPr>
        </p:nvSpPr>
        <p:spPr/>
        <p:txBody>
          <a:bodyPr/>
          <a:lstStyle/>
          <a:p>
            <a:fld id="{D64104F6-D7AA-4897-AB21-80FB50F1618D}" type="datetimeFigureOut">
              <a:rPr lang="en-US" smtClean="0"/>
              <a:t>6/16/2018</a:t>
            </a:fld>
            <a:endParaRPr lang="en-US"/>
          </a:p>
        </p:txBody>
      </p:sp>
      <p:sp>
        <p:nvSpPr>
          <p:cNvPr id="5" name="Footer Placeholder 4">
            <a:extLst>
              <a:ext uri="{FF2B5EF4-FFF2-40B4-BE49-F238E27FC236}">
                <a16:creationId xmlns:a16="http://schemas.microsoft.com/office/drawing/2014/main" id="{7201A4CF-577B-434E-8A54-4A7F93BE65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0B0976-0AAD-4F22-8355-9B1357E78BBA}"/>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3601956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82D3E-C309-4948-911F-CF2BAAE7DC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53D0EF-962C-4CE9-B6DD-565EBDB0C18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1F53B5-9FF1-4F3D-A609-6AF57583C99F}"/>
              </a:ext>
            </a:extLst>
          </p:cNvPr>
          <p:cNvSpPr>
            <a:spLocks noGrp="1"/>
          </p:cNvSpPr>
          <p:nvPr>
            <p:ph type="dt" sz="half" idx="10"/>
          </p:nvPr>
        </p:nvSpPr>
        <p:spPr/>
        <p:txBody>
          <a:bodyPr/>
          <a:lstStyle/>
          <a:p>
            <a:fld id="{D64104F6-D7AA-4897-AB21-80FB50F1618D}" type="datetimeFigureOut">
              <a:rPr lang="en-US" smtClean="0"/>
              <a:t>6/16/2018</a:t>
            </a:fld>
            <a:endParaRPr lang="en-US"/>
          </a:p>
        </p:txBody>
      </p:sp>
      <p:sp>
        <p:nvSpPr>
          <p:cNvPr id="5" name="Footer Placeholder 4">
            <a:extLst>
              <a:ext uri="{FF2B5EF4-FFF2-40B4-BE49-F238E27FC236}">
                <a16:creationId xmlns:a16="http://schemas.microsoft.com/office/drawing/2014/main" id="{D9056868-38D7-479A-BDB6-D8EBF278EF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CB4FA5-5223-4BBA-A977-7F63AA13BC39}"/>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3784615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FB189B-64E7-49DE-A4D3-57E2ADAB0C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9346FBE-C159-40EA-94DC-4D4A2EA18D8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CBF57-FB3B-4A67-B298-97F187096919}"/>
              </a:ext>
            </a:extLst>
          </p:cNvPr>
          <p:cNvSpPr>
            <a:spLocks noGrp="1"/>
          </p:cNvSpPr>
          <p:nvPr>
            <p:ph type="dt" sz="half" idx="10"/>
          </p:nvPr>
        </p:nvSpPr>
        <p:spPr/>
        <p:txBody>
          <a:bodyPr/>
          <a:lstStyle/>
          <a:p>
            <a:fld id="{D64104F6-D7AA-4897-AB21-80FB50F1618D}" type="datetimeFigureOut">
              <a:rPr lang="en-US" smtClean="0"/>
              <a:t>6/16/2018</a:t>
            </a:fld>
            <a:endParaRPr lang="en-US"/>
          </a:p>
        </p:txBody>
      </p:sp>
      <p:sp>
        <p:nvSpPr>
          <p:cNvPr id="5" name="Footer Placeholder 4">
            <a:extLst>
              <a:ext uri="{FF2B5EF4-FFF2-40B4-BE49-F238E27FC236}">
                <a16:creationId xmlns:a16="http://schemas.microsoft.com/office/drawing/2014/main" id="{E1E60897-0C69-4200-B8E3-49F64DF022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305250-3500-4A54-AECD-BC988C1755D0}"/>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2596718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A59E6-B44F-4610-A698-5F215FA681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D5754A-8494-417F-9CC7-FA2E06716E0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2AD36-4D0F-472F-A99C-5F85987E9B82}"/>
              </a:ext>
            </a:extLst>
          </p:cNvPr>
          <p:cNvSpPr>
            <a:spLocks noGrp="1"/>
          </p:cNvSpPr>
          <p:nvPr>
            <p:ph type="dt" sz="half" idx="10"/>
          </p:nvPr>
        </p:nvSpPr>
        <p:spPr/>
        <p:txBody>
          <a:bodyPr/>
          <a:lstStyle/>
          <a:p>
            <a:fld id="{D64104F6-D7AA-4897-AB21-80FB50F1618D}" type="datetimeFigureOut">
              <a:rPr lang="en-US" smtClean="0"/>
              <a:t>6/16/2018</a:t>
            </a:fld>
            <a:endParaRPr lang="en-US"/>
          </a:p>
        </p:txBody>
      </p:sp>
      <p:sp>
        <p:nvSpPr>
          <p:cNvPr id="5" name="Footer Placeholder 4">
            <a:extLst>
              <a:ext uri="{FF2B5EF4-FFF2-40B4-BE49-F238E27FC236}">
                <a16:creationId xmlns:a16="http://schemas.microsoft.com/office/drawing/2014/main" id="{CC876411-C82E-45ED-AFD8-3F1F2EA5EA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400CA4-55E1-4BB8-9B37-AFA46CECBDCB}"/>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3596454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C0AC3-F805-4182-B472-25F3B87592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AA3515-5ACB-4A07-BBFD-8C25BC22BC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4A7587C-7ACB-4F36-ABEC-62866C251404}"/>
              </a:ext>
            </a:extLst>
          </p:cNvPr>
          <p:cNvSpPr>
            <a:spLocks noGrp="1"/>
          </p:cNvSpPr>
          <p:nvPr>
            <p:ph type="dt" sz="half" idx="10"/>
          </p:nvPr>
        </p:nvSpPr>
        <p:spPr/>
        <p:txBody>
          <a:bodyPr/>
          <a:lstStyle/>
          <a:p>
            <a:fld id="{D64104F6-D7AA-4897-AB21-80FB50F1618D}" type="datetimeFigureOut">
              <a:rPr lang="en-US" smtClean="0"/>
              <a:t>6/16/2018</a:t>
            </a:fld>
            <a:endParaRPr lang="en-US"/>
          </a:p>
        </p:txBody>
      </p:sp>
      <p:sp>
        <p:nvSpPr>
          <p:cNvPr id="5" name="Footer Placeholder 4">
            <a:extLst>
              <a:ext uri="{FF2B5EF4-FFF2-40B4-BE49-F238E27FC236}">
                <a16:creationId xmlns:a16="http://schemas.microsoft.com/office/drawing/2014/main" id="{08BD3F06-9988-488B-A32A-7DC70957D1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1C1E38-9E03-4AE9-B4C1-A3E1F37FDC0E}"/>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4256702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DC469-EA06-4094-ADDA-BBCD5B241D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941FCF-2BAF-4C78-A3AD-AA8AF612FC3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EFBDD9-C06C-449D-8C88-383632C8CFC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B1E228-DD7D-429F-A141-65E35BA12B97}"/>
              </a:ext>
            </a:extLst>
          </p:cNvPr>
          <p:cNvSpPr>
            <a:spLocks noGrp="1"/>
          </p:cNvSpPr>
          <p:nvPr>
            <p:ph type="dt" sz="half" idx="10"/>
          </p:nvPr>
        </p:nvSpPr>
        <p:spPr/>
        <p:txBody>
          <a:bodyPr/>
          <a:lstStyle/>
          <a:p>
            <a:fld id="{D64104F6-D7AA-4897-AB21-80FB50F1618D}" type="datetimeFigureOut">
              <a:rPr lang="en-US" smtClean="0"/>
              <a:t>6/16/2018</a:t>
            </a:fld>
            <a:endParaRPr lang="en-US"/>
          </a:p>
        </p:txBody>
      </p:sp>
      <p:sp>
        <p:nvSpPr>
          <p:cNvPr id="6" name="Footer Placeholder 5">
            <a:extLst>
              <a:ext uri="{FF2B5EF4-FFF2-40B4-BE49-F238E27FC236}">
                <a16:creationId xmlns:a16="http://schemas.microsoft.com/office/drawing/2014/main" id="{EC86DF40-77A8-485F-8297-1F100BAA3F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77FEE8-AF5D-430A-9F98-D9FEAA62E320}"/>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1739972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756FF-023B-4DEE-AFF5-ED7CA5B85E9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01499D-ED3F-43E4-BD0F-AA5DBEB281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4007D4D-1E7F-44BE-80A0-33E53032866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EB2771-191E-43B9-BD52-8FD5CBB7BD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FA280A6-98BE-4632-B1D9-7C389231994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576529-4C19-464A-804E-6E158D720B8F}"/>
              </a:ext>
            </a:extLst>
          </p:cNvPr>
          <p:cNvSpPr>
            <a:spLocks noGrp="1"/>
          </p:cNvSpPr>
          <p:nvPr>
            <p:ph type="dt" sz="half" idx="10"/>
          </p:nvPr>
        </p:nvSpPr>
        <p:spPr/>
        <p:txBody>
          <a:bodyPr/>
          <a:lstStyle/>
          <a:p>
            <a:fld id="{D64104F6-D7AA-4897-AB21-80FB50F1618D}" type="datetimeFigureOut">
              <a:rPr lang="en-US" smtClean="0"/>
              <a:t>6/16/2018</a:t>
            </a:fld>
            <a:endParaRPr lang="en-US"/>
          </a:p>
        </p:txBody>
      </p:sp>
      <p:sp>
        <p:nvSpPr>
          <p:cNvPr id="8" name="Footer Placeholder 7">
            <a:extLst>
              <a:ext uri="{FF2B5EF4-FFF2-40B4-BE49-F238E27FC236}">
                <a16:creationId xmlns:a16="http://schemas.microsoft.com/office/drawing/2014/main" id="{9EF904C3-C201-4F28-B2EB-40BAC41B9B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75B1F9C-F433-415C-89FA-2226327561A8}"/>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2926022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4F494-A11E-483D-AE67-5EC3D55753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B63081-5ACD-4161-875C-22BB8C9EBE69}"/>
              </a:ext>
            </a:extLst>
          </p:cNvPr>
          <p:cNvSpPr>
            <a:spLocks noGrp="1"/>
          </p:cNvSpPr>
          <p:nvPr>
            <p:ph type="dt" sz="half" idx="10"/>
          </p:nvPr>
        </p:nvSpPr>
        <p:spPr/>
        <p:txBody>
          <a:bodyPr/>
          <a:lstStyle/>
          <a:p>
            <a:fld id="{D64104F6-D7AA-4897-AB21-80FB50F1618D}" type="datetimeFigureOut">
              <a:rPr lang="en-US" smtClean="0"/>
              <a:t>6/16/2018</a:t>
            </a:fld>
            <a:endParaRPr lang="en-US"/>
          </a:p>
        </p:txBody>
      </p:sp>
      <p:sp>
        <p:nvSpPr>
          <p:cNvPr id="4" name="Footer Placeholder 3">
            <a:extLst>
              <a:ext uri="{FF2B5EF4-FFF2-40B4-BE49-F238E27FC236}">
                <a16:creationId xmlns:a16="http://schemas.microsoft.com/office/drawing/2014/main" id="{779E95F4-045E-4AA5-8757-09596DD275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F3F287-AB73-4432-829D-751384FEB95A}"/>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863105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DA7B47-5AFC-413E-B4CB-8852342C23E0}"/>
              </a:ext>
            </a:extLst>
          </p:cNvPr>
          <p:cNvSpPr>
            <a:spLocks noGrp="1"/>
          </p:cNvSpPr>
          <p:nvPr>
            <p:ph type="dt" sz="half" idx="10"/>
          </p:nvPr>
        </p:nvSpPr>
        <p:spPr/>
        <p:txBody>
          <a:bodyPr/>
          <a:lstStyle/>
          <a:p>
            <a:fld id="{D64104F6-D7AA-4897-AB21-80FB50F1618D}" type="datetimeFigureOut">
              <a:rPr lang="en-US" smtClean="0"/>
              <a:t>6/16/2018</a:t>
            </a:fld>
            <a:endParaRPr lang="en-US"/>
          </a:p>
        </p:txBody>
      </p:sp>
      <p:sp>
        <p:nvSpPr>
          <p:cNvPr id="3" name="Footer Placeholder 2">
            <a:extLst>
              <a:ext uri="{FF2B5EF4-FFF2-40B4-BE49-F238E27FC236}">
                <a16:creationId xmlns:a16="http://schemas.microsoft.com/office/drawing/2014/main" id="{87C49A07-757E-4B61-9C60-F0833F3CF7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46B204C-D290-4EA3-A810-D6880428DF01}"/>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3902664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52F4E-386F-4999-90AA-C805CD49D2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4B6929-1F62-4201-A31E-176232FD5F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64C6A8-F4E0-4B01-8F7D-59729939EC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E198F04-CB16-42DC-A3F0-A45DFF383A2A}"/>
              </a:ext>
            </a:extLst>
          </p:cNvPr>
          <p:cNvSpPr>
            <a:spLocks noGrp="1"/>
          </p:cNvSpPr>
          <p:nvPr>
            <p:ph type="dt" sz="half" idx="10"/>
          </p:nvPr>
        </p:nvSpPr>
        <p:spPr/>
        <p:txBody>
          <a:bodyPr/>
          <a:lstStyle/>
          <a:p>
            <a:fld id="{D64104F6-D7AA-4897-AB21-80FB50F1618D}" type="datetimeFigureOut">
              <a:rPr lang="en-US" smtClean="0"/>
              <a:t>6/16/2018</a:t>
            </a:fld>
            <a:endParaRPr lang="en-US"/>
          </a:p>
        </p:txBody>
      </p:sp>
      <p:sp>
        <p:nvSpPr>
          <p:cNvPr id="6" name="Footer Placeholder 5">
            <a:extLst>
              <a:ext uri="{FF2B5EF4-FFF2-40B4-BE49-F238E27FC236}">
                <a16:creationId xmlns:a16="http://schemas.microsoft.com/office/drawing/2014/main" id="{6F34849D-B319-4D97-9AAF-F55E12BFAB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2EFED7-B696-4409-97C7-5669CCDC2EFD}"/>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2408344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549FD-C460-4DAD-B8EC-08AA66F879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78FA02-972F-4BD3-8004-7EA97A16DF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4619E0-7E91-420F-A1DF-19491DED1F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912F7D9-7831-4150-933C-FA31AD0AF0E0}"/>
              </a:ext>
            </a:extLst>
          </p:cNvPr>
          <p:cNvSpPr>
            <a:spLocks noGrp="1"/>
          </p:cNvSpPr>
          <p:nvPr>
            <p:ph type="dt" sz="half" idx="10"/>
          </p:nvPr>
        </p:nvSpPr>
        <p:spPr/>
        <p:txBody>
          <a:bodyPr/>
          <a:lstStyle/>
          <a:p>
            <a:fld id="{D64104F6-D7AA-4897-AB21-80FB50F1618D}" type="datetimeFigureOut">
              <a:rPr lang="en-US" smtClean="0"/>
              <a:t>6/16/2018</a:t>
            </a:fld>
            <a:endParaRPr lang="en-US"/>
          </a:p>
        </p:txBody>
      </p:sp>
      <p:sp>
        <p:nvSpPr>
          <p:cNvPr id="6" name="Footer Placeholder 5">
            <a:extLst>
              <a:ext uri="{FF2B5EF4-FFF2-40B4-BE49-F238E27FC236}">
                <a16:creationId xmlns:a16="http://schemas.microsoft.com/office/drawing/2014/main" id="{C69BCA06-074E-4C77-8C8F-91C0C18508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E28BD3-ADAC-400C-9083-F87A62DC1B7E}"/>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282929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A28237-B227-4430-A012-B7C44C077D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F44702-FBD3-4423-A8B6-47128F393B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3C7B1A-FDBC-45AF-9C39-9F3E344B36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4104F6-D7AA-4897-AB21-80FB50F1618D}" type="datetimeFigureOut">
              <a:rPr lang="en-US" smtClean="0"/>
              <a:t>6/16/2018</a:t>
            </a:fld>
            <a:endParaRPr lang="en-US"/>
          </a:p>
        </p:txBody>
      </p:sp>
      <p:sp>
        <p:nvSpPr>
          <p:cNvPr id="5" name="Footer Placeholder 4">
            <a:extLst>
              <a:ext uri="{FF2B5EF4-FFF2-40B4-BE49-F238E27FC236}">
                <a16:creationId xmlns:a16="http://schemas.microsoft.com/office/drawing/2014/main" id="{C84EC213-16AE-494C-B6EA-F9BFA7B0D1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696F7C-7A89-44E6-AE4B-B8672F769A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824EB2-D710-45FE-96CF-786FD7D7CA33}" type="slidenum">
              <a:rPr lang="en-US" smtClean="0"/>
              <a:t>‹#›</a:t>
            </a:fld>
            <a:endParaRPr lang="en-US"/>
          </a:p>
        </p:txBody>
      </p:sp>
    </p:spTree>
    <p:extLst>
      <p:ext uri="{BB962C8B-B14F-4D97-AF65-F5344CB8AC3E}">
        <p14:creationId xmlns:p14="http://schemas.microsoft.com/office/powerpoint/2010/main" val="7784540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CA8B7B1-F579-48AF-AA30-53939FAB542F}"/>
              </a:ext>
            </a:extLst>
          </p:cNvPr>
          <p:cNvPicPr>
            <a:picLocks noChangeAspect="1"/>
          </p:cNvPicPr>
          <p:nvPr/>
        </p:nvPicPr>
        <p:blipFill>
          <a:blip r:embed="rId2"/>
          <a:stretch>
            <a:fillRect/>
          </a:stretch>
        </p:blipFill>
        <p:spPr>
          <a:xfrm>
            <a:off x="3907767" y="2376857"/>
            <a:ext cx="4006405" cy="2966102"/>
          </a:xfrm>
          <a:prstGeom prst="rect">
            <a:avLst/>
          </a:prstGeom>
        </p:spPr>
      </p:pic>
      <p:sp>
        <p:nvSpPr>
          <p:cNvPr id="2" name="TextBox 1"/>
          <p:cNvSpPr txBox="1"/>
          <p:nvPr/>
        </p:nvSpPr>
        <p:spPr>
          <a:xfrm>
            <a:off x="86499" y="115238"/>
            <a:ext cx="10889397" cy="738664"/>
          </a:xfrm>
          <a:prstGeom prst="rect">
            <a:avLst/>
          </a:prstGeom>
          <a:noFill/>
        </p:spPr>
        <p:txBody>
          <a:bodyPr wrap="square" rtlCol="0">
            <a:spAutoFit/>
          </a:bodyPr>
          <a:lstStyle/>
          <a:p>
            <a:pPr algn="ctr"/>
            <a:r>
              <a:rPr lang="en-US" sz="2000" b="1" dirty="0"/>
              <a:t>GSLIB: Geostatistical Software Library, Spatial Analysis </a:t>
            </a:r>
            <a:r>
              <a:rPr lang="en-US" sz="2000" dirty="0"/>
              <a:t>in</a:t>
            </a:r>
            <a:r>
              <a:rPr lang="en-US" sz="2000" b="1" dirty="0"/>
              <a:t> Python  </a:t>
            </a:r>
            <a:r>
              <a:rPr lang="en-US" sz="2000" dirty="0"/>
              <a:t>for Geoscientists and Geo-engineers</a:t>
            </a:r>
            <a:r>
              <a:rPr lang="en-US" sz="2400" dirty="0"/>
              <a:t> </a:t>
            </a:r>
          </a:p>
          <a:p>
            <a:pPr algn="ctr"/>
            <a:r>
              <a:rPr lang="en-US" dirty="0"/>
              <a:t>Michael Pyrcz, University of Texas at Austin (@GeostatsGuy)</a:t>
            </a:r>
          </a:p>
        </p:txBody>
      </p:sp>
      <p:sp>
        <p:nvSpPr>
          <p:cNvPr id="3" name="TextBox 2"/>
          <p:cNvSpPr txBox="1"/>
          <p:nvPr/>
        </p:nvSpPr>
        <p:spPr>
          <a:xfrm>
            <a:off x="0" y="991758"/>
            <a:ext cx="12192000" cy="991041"/>
          </a:xfrm>
          <a:prstGeom prst="rect">
            <a:avLst/>
          </a:prstGeom>
          <a:noFill/>
        </p:spPr>
        <p:txBody>
          <a:bodyPr wrap="square" rtlCol="0">
            <a:spAutoFit/>
          </a:bodyPr>
          <a:lstStyle/>
          <a:p>
            <a:pPr algn="just"/>
            <a:r>
              <a:rPr lang="en-US" sz="1460" b="1" dirty="0"/>
              <a:t>GSLIB: Geostatistical Software Library </a:t>
            </a:r>
            <a:r>
              <a:rPr lang="en-US" sz="1460" dirty="0"/>
              <a:t>by Deutsch and Journel is commonly applied to build geostatistical workflows. We have started to wrap and reimplement GSLIB in Python using the strength of improved data management and visualization from numpy, pandas and matplotlib while retaining the conventions from GSLIB that are so familiar to the community.  This is the last phase.  Just added variogram maps for both regularly and irregularly sampled data. This includes wrapping of </a:t>
            </a:r>
            <a:r>
              <a:rPr lang="en-US" sz="1460" dirty="0" err="1"/>
              <a:t>varmap</a:t>
            </a:r>
            <a:r>
              <a:rPr lang="en-US" sz="1460" dirty="0"/>
              <a:t> with a function the produces a custom variogram map display.  All the methods are now available for variogram-based spatial analysis. </a:t>
            </a:r>
            <a:endParaRPr lang="en-US" sz="1460" b="1" dirty="0"/>
          </a:p>
        </p:txBody>
      </p:sp>
      <p:pic>
        <p:nvPicPr>
          <p:cNvPr id="11" name="Picture 10"/>
          <p:cNvPicPr/>
          <p:nvPr/>
        </p:nvPicPr>
        <p:blipFill>
          <a:blip r:embed="rId3" cstate="print">
            <a:extLst>
              <a:ext uri="{28A0092B-C50C-407E-A947-70E740481C1C}">
                <a14:useLocalDpi xmlns:a14="http://schemas.microsoft.com/office/drawing/2010/main" val="0"/>
              </a:ext>
            </a:extLst>
          </a:blip>
          <a:stretch>
            <a:fillRect/>
          </a:stretch>
        </p:blipFill>
        <p:spPr>
          <a:xfrm>
            <a:off x="11074743" y="65724"/>
            <a:ext cx="990600" cy="984885"/>
          </a:xfrm>
          <a:prstGeom prst="rect">
            <a:avLst/>
          </a:prstGeom>
        </p:spPr>
      </p:pic>
      <p:sp>
        <p:nvSpPr>
          <p:cNvPr id="16" name="TextBox 15"/>
          <p:cNvSpPr txBox="1"/>
          <p:nvPr/>
        </p:nvSpPr>
        <p:spPr>
          <a:xfrm>
            <a:off x="269769" y="2105892"/>
            <a:ext cx="3257302" cy="276999"/>
          </a:xfrm>
          <a:prstGeom prst="rect">
            <a:avLst/>
          </a:prstGeom>
          <a:noFill/>
        </p:spPr>
        <p:txBody>
          <a:bodyPr wrap="none" rtlCol="0">
            <a:spAutoFit/>
          </a:bodyPr>
          <a:lstStyle/>
          <a:p>
            <a:r>
              <a:rPr lang="en-US" sz="1200" b="1" dirty="0"/>
              <a:t>N[Porosity] Realization and 30 Random Samples</a:t>
            </a:r>
          </a:p>
        </p:txBody>
      </p:sp>
      <p:pic>
        <p:nvPicPr>
          <p:cNvPr id="5" name="Picture 4">
            <a:extLst>
              <a:ext uri="{FF2B5EF4-FFF2-40B4-BE49-F238E27FC236}">
                <a16:creationId xmlns:a16="http://schemas.microsoft.com/office/drawing/2014/main" id="{CCBDDC64-F084-4619-9050-0F2AA568C507}"/>
              </a:ext>
            </a:extLst>
          </p:cNvPr>
          <p:cNvPicPr>
            <a:picLocks noChangeAspect="1"/>
          </p:cNvPicPr>
          <p:nvPr/>
        </p:nvPicPr>
        <p:blipFill>
          <a:blip r:embed="rId4"/>
          <a:stretch>
            <a:fillRect/>
          </a:stretch>
        </p:blipFill>
        <p:spPr>
          <a:xfrm>
            <a:off x="-12344" y="2389643"/>
            <a:ext cx="4135708" cy="3041145"/>
          </a:xfrm>
          <a:prstGeom prst="rect">
            <a:avLst/>
          </a:prstGeom>
        </p:spPr>
      </p:pic>
      <p:pic>
        <p:nvPicPr>
          <p:cNvPr id="7" name="Picture 6">
            <a:extLst>
              <a:ext uri="{FF2B5EF4-FFF2-40B4-BE49-F238E27FC236}">
                <a16:creationId xmlns:a16="http://schemas.microsoft.com/office/drawing/2014/main" id="{DD87AEB8-38E7-4CAB-AE0D-E99ECC3FFCD4}"/>
              </a:ext>
            </a:extLst>
          </p:cNvPr>
          <p:cNvPicPr>
            <a:picLocks noChangeAspect="1"/>
          </p:cNvPicPr>
          <p:nvPr/>
        </p:nvPicPr>
        <p:blipFill>
          <a:blip r:embed="rId5"/>
          <a:stretch>
            <a:fillRect/>
          </a:stretch>
        </p:blipFill>
        <p:spPr>
          <a:xfrm>
            <a:off x="8044918" y="2382891"/>
            <a:ext cx="3963003" cy="2925955"/>
          </a:xfrm>
          <a:prstGeom prst="rect">
            <a:avLst/>
          </a:prstGeom>
        </p:spPr>
      </p:pic>
      <p:sp>
        <p:nvSpPr>
          <p:cNvPr id="15" name="TextBox 14">
            <a:extLst>
              <a:ext uri="{FF2B5EF4-FFF2-40B4-BE49-F238E27FC236}">
                <a16:creationId xmlns:a16="http://schemas.microsoft.com/office/drawing/2014/main" id="{C649F6E7-D1CD-4CF9-87F0-39C4E406C3F9}"/>
              </a:ext>
            </a:extLst>
          </p:cNvPr>
          <p:cNvSpPr txBox="1"/>
          <p:nvPr/>
        </p:nvSpPr>
        <p:spPr>
          <a:xfrm>
            <a:off x="4398550" y="2105892"/>
            <a:ext cx="2729273" cy="276999"/>
          </a:xfrm>
          <a:prstGeom prst="rect">
            <a:avLst/>
          </a:prstGeom>
          <a:noFill/>
        </p:spPr>
        <p:txBody>
          <a:bodyPr wrap="none" rtlCol="0">
            <a:spAutoFit/>
          </a:bodyPr>
          <a:lstStyle/>
          <a:p>
            <a:r>
              <a:rPr lang="en-US" sz="1200" b="1" dirty="0"/>
              <a:t>Regularly Sampled Data Variogram Map</a:t>
            </a:r>
          </a:p>
        </p:txBody>
      </p:sp>
      <p:sp>
        <p:nvSpPr>
          <p:cNvPr id="17" name="TextBox 16">
            <a:extLst>
              <a:ext uri="{FF2B5EF4-FFF2-40B4-BE49-F238E27FC236}">
                <a16:creationId xmlns:a16="http://schemas.microsoft.com/office/drawing/2014/main" id="{58AA642B-311F-41CC-9A6E-301FCA221B41}"/>
              </a:ext>
            </a:extLst>
          </p:cNvPr>
          <p:cNvSpPr txBox="1"/>
          <p:nvPr/>
        </p:nvSpPr>
        <p:spPr>
          <a:xfrm>
            <a:off x="8492038" y="2108407"/>
            <a:ext cx="2825453" cy="276999"/>
          </a:xfrm>
          <a:prstGeom prst="rect">
            <a:avLst/>
          </a:prstGeom>
          <a:noFill/>
        </p:spPr>
        <p:txBody>
          <a:bodyPr wrap="none" rtlCol="0">
            <a:spAutoFit/>
          </a:bodyPr>
          <a:lstStyle/>
          <a:p>
            <a:r>
              <a:rPr lang="en-US" sz="1200" b="1" dirty="0"/>
              <a:t>Irregularly Sampled Data Variogram Map</a:t>
            </a:r>
          </a:p>
        </p:txBody>
      </p:sp>
      <p:sp>
        <p:nvSpPr>
          <p:cNvPr id="8" name="Oval 7">
            <a:extLst>
              <a:ext uri="{FF2B5EF4-FFF2-40B4-BE49-F238E27FC236}">
                <a16:creationId xmlns:a16="http://schemas.microsoft.com/office/drawing/2014/main" id="{30AF29A0-6147-4BEC-92DD-70B2F0BD051F}"/>
              </a:ext>
            </a:extLst>
          </p:cNvPr>
          <p:cNvSpPr/>
          <p:nvPr/>
        </p:nvSpPr>
        <p:spPr>
          <a:xfrm>
            <a:off x="4797031" y="3422709"/>
            <a:ext cx="1870745" cy="762914"/>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32CC7223-783D-4F30-8AC7-7CE740381AFD}"/>
              </a:ext>
            </a:extLst>
          </p:cNvPr>
          <p:cNvSpPr/>
          <p:nvPr/>
        </p:nvSpPr>
        <p:spPr>
          <a:xfrm>
            <a:off x="8892257" y="3423241"/>
            <a:ext cx="1870745" cy="762914"/>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0DB91477-DEF2-4EA7-9F52-FB9169BCFFD0}"/>
              </a:ext>
            </a:extLst>
          </p:cNvPr>
          <p:cNvGrpSpPr/>
          <p:nvPr/>
        </p:nvGrpSpPr>
        <p:grpSpPr>
          <a:xfrm>
            <a:off x="9786853" y="3731535"/>
            <a:ext cx="98330" cy="98330"/>
            <a:chOff x="5774193" y="5866242"/>
            <a:chExt cx="98330" cy="98330"/>
          </a:xfrm>
        </p:grpSpPr>
        <p:cxnSp>
          <p:nvCxnSpPr>
            <p:cNvPr id="12" name="Straight Connector 11">
              <a:extLst>
                <a:ext uri="{FF2B5EF4-FFF2-40B4-BE49-F238E27FC236}">
                  <a16:creationId xmlns:a16="http://schemas.microsoft.com/office/drawing/2014/main" id="{05C10D9C-AFC7-4604-B372-BE9C5FF41E7F}"/>
                </a:ext>
              </a:extLst>
            </p:cNvPr>
            <p:cNvCxnSpPr/>
            <p:nvPr/>
          </p:nvCxnSpPr>
          <p:spPr>
            <a:xfrm>
              <a:off x="5821960" y="5866242"/>
              <a:ext cx="0" cy="983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61D40C8-20E0-487F-97D4-B4D9F3165A39}"/>
                </a:ext>
              </a:extLst>
            </p:cNvPr>
            <p:cNvCxnSpPr>
              <a:cxnSpLocks/>
            </p:cNvCxnSpPr>
            <p:nvPr/>
          </p:nvCxnSpPr>
          <p:spPr>
            <a:xfrm rot="16200000">
              <a:off x="5823358" y="5867640"/>
              <a:ext cx="0" cy="983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FCFBA4E4-B01D-497F-9419-9CCEDC59987C}"/>
              </a:ext>
            </a:extLst>
          </p:cNvPr>
          <p:cNvGrpSpPr/>
          <p:nvPr/>
        </p:nvGrpSpPr>
        <p:grpSpPr>
          <a:xfrm>
            <a:off x="5664856" y="3755001"/>
            <a:ext cx="98330" cy="98330"/>
            <a:chOff x="5926593" y="6010253"/>
            <a:chExt cx="98330" cy="98330"/>
          </a:xfrm>
        </p:grpSpPr>
        <p:cxnSp>
          <p:nvCxnSpPr>
            <p:cNvPr id="26" name="Straight Connector 25">
              <a:extLst>
                <a:ext uri="{FF2B5EF4-FFF2-40B4-BE49-F238E27FC236}">
                  <a16:creationId xmlns:a16="http://schemas.microsoft.com/office/drawing/2014/main" id="{31888EEA-60DB-4590-BE3B-A6B224A79E1A}"/>
                </a:ext>
              </a:extLst>
            </p:cNvPr>
            <p:cNvCxnSpPr/>
            <p:nvPr/>
          </p:nvCxnSpPr>
          <p:spPr>
            <a:xfrm>
              <a:off x="5974360" y="6010253"/>
              <a:ext cx="0" cy="983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D8E20CF-6A14-403E-AC55-3CC428E1C4F6}"/>
                </a:ext>
              </a:extLst>
            </p:cNvPr>
            <p:cNvCxnSpPr>
              <a:cxnSpLocks/>
            </p:cNvCxnSpPr>
            <p:nvPr/>
          </p:nvCxnSpPr>
          <p:spPr>
            <a:xfrm rot="16200000">
              <a:off x="5975758" y="6011651"/>
              <a:ext cx="0" cy="983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631188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1760</TotalTime>
  <Words>145</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Pyrcz, Michael</dc:creator>
  <cp:lastModifiedBy>Michael Pyrcz</cp:lastModifiedBy>
  <cp:revision>47</cp:revision>
  <dcterms:created xsi:type="dcterms:W3CDTF">2017-10-07T03:12:22Z</dcterms:created>
  <dcterms:modified xsi:type="dcterms:W3CDTF">2018-06-16T22:13:59Z</dcterms:modified>
</cp:coreProperties>
</file>