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8FB79DBA-B6C5-40EF-B5CE-CAD5CB556386}"/>
    <pc:docChg chg="undo custSel modSld">
      <pc:chgData name="Pyrcz, Michael" userId="0efd8a38-3f8e-46fd-9886-7800c0196e80" providerId="ADAL" clId="{8FB79DBA-B6C5-40EF-B5CE-CAD5CB556386}" dt="2018-01-16T18:19:10.947" v="7381" actId="20577"/>
      <pc:docMkLst>
        <pc:docMk/>
      </pc:docMkLst>
      <pc:sldChg chg="addSp delSp modSp">
        <pc:chgData name="Pyrcz, Michael" userId="0efd8a38-3f8e-46fd-9886-7800c0196e80" providerId="ADAL" clId="{8FB79DBA-B6C5-40EF-B5CE-CAD5CB556386}" dt="2018-01-16T18:19:10.947" v="7381" actId="20577"/>
        <pc:sldMkLst>
          <pc:docMk/>
          <pc:sldMk cId="3713938360" sldId="256"/>
        </pc:sldMkLst>
        <pc:spChg chg="add mod">
          <ac:chgData name="Pyrcz, Michael" userId="0efd8a38-3f8e-46fd-9886-7800c0196e80" providerId="ADAL" clId="{8FB79DBA-B6C5-40EF-B5CE-CAD5CB556386}" dt="2018-01-16T16:42:13.925" v="1346" actId="1076"/>
          <ac:spMkLst>
            <pc:docMk/>
            <pc:sldMk cId="3713938360" sldId="256"/>
            <ac:spMk id="5" creationId="{D7EC2D3E-5D3C-42B5-B84E-C1EDB2C98B93}"/>
          </ac:spMkLst>
        </pc:spChg>
        <pc:spChg chg="mod">
          <ac:chgData name="Pyrcz, Michael" userId="0efd8a38-3f8e-46fd-9886-7800c0196e80" providerId="ADAL" clId="{8FB79DBA-B6C5-40EF-B5CE-CAD5CB556386}" dt="2018-01-16T17:45:43.964" v="5914" actId="1038"/>
          <ac:spMkLst>
            <pc:docMk/>
            <pc:sldMk cId="3713938360" sldId="256"/>
            <ac:spMk id="7" creationId="{00000000-0000-0000-0000-000000000000}"/>
          </ac:spMkLst>
        </pc:spChg>
        <pc:spChg chg="add del mod">
          <ac:chgData name="Pyrcz, Michael" userId="0efd8a38-3f8e-46fd-9886-7800c0196e80" providerId="ADAL" clId="{8FB79DBA-B6C5-40EF-B5CE-CAD5CB556386}" dt="2018-01-16T17:33:06.837" v="5177" actId="1076"/>
          <ac:spMkLst>
            <pc:docMk/>
            <pc:sldMk cId="3713938360" sldId="256"/>
            <ac:spMk id="9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0:32.732" v="7009" actId="113"/>
          <ac:spMkLst>
            <pc:docMk/>
            <pc:sldMk cId="3713938360" sldId="256"/>
            <ac:spMk id="10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26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27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35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37.144" v="1395" actId="1036"/>
          <ac:spMkLst>
            <pc:docMk/>
            <pc:sldMk cId="3713938360" sldId="256"/>
            <ac:spMk id="37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38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4:26.108" v="1432" actId="1037"/>
          <ac:spMkLst>
            <pc:docMk/>
            <pc:sldMk cId="3713938360" sldId="256"/>
            <ac:spMk id="39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47.022" v="1407" actId="1036"/>
          <ac:spMkLst>
            <pc:docMk/>
            <pc:sldMk cId="3713938360" sldId="256"/>
            <ac:spMk id="40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1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2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3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6:46:45.056" v="1543"/>
          <ac:spMkLst>
            <pc:docMk/>
            <pc:sldMk cId="3713938360" sldId="256"/>
            <ac:spMk id="45" creationId="{00000000-0000-0000-0000-000000000000}"/>
          </ac:spMkLst>
        </pc:spChg>
        <pc:spChg chg="add mod">
          <ac:chgData name="Pyrcz, Michael" userId="0efd8a38-3f8e-46fd-9886-7800c0196e80" providerId="ADAL" clId="{8FB79DBA-B6C5-40EF-B5CE-CAD5CB556386}" dt="2018-01-16T16:45:26.690" v="1440" actId="20577"/>
          <ac:spMkLst>
            <pc:docMk/>
            <pc:sldMk cId="3713938360" sldId="256"/>
            <ac:spMk id="46" creationId="{3E8C6E5E-CF40-49D9-BE1A-B9183B300592}"/>
          </ac:spMkLst>
        </pc:spChg>
        <pc:spChg chg="mod">
          <ac:chgData name="Pyrcz, Michael" userId="0efd8a38-3f8e-46fd-9886-7800c0196e80" providerId="ADAL" clId="{8FB79DBA-B6C5-40EF-B5CE-CAD5CB556386}" dt="2018-01-16T17:51:32.035" v="6159" actId="20577"/>
          <ac:spMkLst>
            <pc:docMk/>
            <pc:sldMk cId="3713938360" sldId="256"/>
            <ac:spMk id="50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6:40:10.943" v="1297" actId="1076"/>
          <ac:spMkLst>
            <pc:docMk/>
            <pc:sldMk cId="3713938360" sldId="256"/>
            <ac:spMk id="51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6:21.445" v="7319" actId="20577"/>
          <ac:spMkLst>
            <pc:docMk/>
            <pc:sldMk cId="3713938360" sldId="256"/>
            <ac:spMk id="52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9:10.947" v="7381" actId="20577"/>
          <ac:spMkLst>
            <pc:docMk/>
            <pc:sldMk cId="3713938360" sldId="256"/>
            <ac:spMk id="53" creationId="{00000000-0000-0000-0000-000000000000}"/>
          </ac:spMkLst>
        </pc:spChg>
        <pc:spChg chg="del mod">
          <ac:chgData name="Pyrcz, Michael" userId="0efd8a38-3f8e-46fd-9886-7800c0196e80" providerId="ADAL" clId="{8FB79DBA-B6C5-40EF-B5CE-CAD5CB556386}" dt="2018-01-16T17:48:35.968" v="6022" actId="478"/>
          <ac:spMkLst>
            <pc:docMk/>
            <pc:sldMk cId="3713938360" sldId="256"/>
            <ac:spMk id="55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58" creationId="{00000000-0000-0000-0000-000000000000}"/>
          </ac:spMkLst>
        </pc:spChg>
        <pc:spChg chg="add mod">
          <ac:chgData name="Pyrcz, Michael" userId="0efd8a38-3f8e-46fd-9886-7800c0196e80" providerId="ADAL" clId="{8FB79DBA-B6C5-40EF-B5CE-CAD5CB556386}" dt="2018-01-16T17:43:19.956" v="5697" actId="1076"/>
          <ac:spMkLst>
            <pc:docMk/>
            <pc:sldMk cId="3713938360" sldId="256"/>
            <ac:spMk id="69" creationId="{BDC2C51B-0336-4455-9052-57D768E1E795}"/>
          </ac:spMkLst>
        </pc:spChg>
        <pc:spChg chg="add mod">
          <ac:chgData name="Pyrcz, Michael" userId="0efd8a38-3f8e-46fd-9886-7800c0196e80" providerId="ADAL" clId="{8FB79DBA-B6C5-40EF-B5CE-CAD5CB556386}" dt="2018-01-16T17:57:14.891" v="6415" actId="1037"/>
          <ac:spMkLst>
            <pc:docMk/>
            <pc:sldMk cId="3713938360" sldId="256"/>
            <ac:spMk id="70" creationId="{65F5B446-03A5-49AA-B539-E65E6D77B430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71" creationId="{ED09EBE5-63B8-4B8E-9B51-CEE88F272EDA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72" creationId="{90730A80-682E-42BA-97D9-FE5F6462B6CF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81" creationId="{D8DD9646-A5F0-4136-90E8-CB9B0CD95080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82" creationId="{D3A20F81-D632-416F-843A-E6F8BB99B4EE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3" creationId="{B7B310D8-22C6-4B40-8C55-C28430B9A9EF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4" creationId="{0AD0853E-8D3A-48AF-9DD6-27420F800516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5" creationId="{5A03F645-EE7B-4455-BBF9-CA73CC4FB82E}"/>
          </ac:spMkLst>
        </pc:spChg>
        <pc:spChg chg="add mod">
          <ac:chgData name="Pyrcz, Michael" userId="0efd8a38-3f8e-46fd-9886-7800c0196e80" providerId="ADAL" clId="{8FB79DBA-B6C5-40EF-B5CE-CAD5CB556386}" dt="2018-01-16T17:57:35.635" v="6462" actId="1035"/>
          <ac:spMkLst>
            <pc:docMk/>
            <pc:sldMk cId="3713938360" sldId="256"/>
            <ac:spMk id="87" creationId="{CD50BF3C-0F6B-4F76-A0BA-4472367BE8C1}"/>
          </ac:spMkLst>
        </pc:spChg>
        <pc:spChg chg="add mod">
          <ac:chgData name="Pyrcz, Michael" userId="0efd8a38-3f8e-46fd-9886-7800c0196e80" providerId="ADAL" clId="{8FB79DBA-B6C5-40EF-B5CE-CAD5CB556386}" dt="2018-01-16T17:57:58.728" v="6512" actId="20577"/>
          <ac:spMkLst>
            <pc:docMk/>
            <pc:sldMk cId="3713938360" sldId="256"/>
            <ac:spMk id="88" creationId="{B7366627-14A1-46F7-98E6-CD7277A4BCF2}"/>
          </ac:spMkLst>
        </pc:spChg>
        <pc:spChg chg="add mod">
          <ac:chgData name="Pyrcz, Michael" userId="0efd8a38-3f8e-46fd-9886-7800c0196e80" providerId="ADAL" clId="{8FB79DBA-B6C5-40EF-B5CE-CAD5CB556386}" dt="2018-01-16T17:59:06.988" v="6517" actId="164"/>
          <ac:spMkLst>
            <pc:docMk/>
            <pc:sldMk cId="3713938360" sldId="256"/>
            <ac:spMk id="89" creationId="{51B21735-5A6B-4A1A-B26D-D87E6E9E422A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4" creationId="{93293DAD-E1E2-417C-843B-BE7F9CDC1DB9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5" creationId="{20E6DF3D-09FC-481B-B190-4888A86416B0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6" creationId="{846F8548-D6CD-4400-80B3-8C25C3DDE46E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7" creationId="{AAE02359-E291-4881-B1EC-04FB250FF7AE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8" creationId="{FABCA9CB-27E9-460A-A3D7-E03EE225811B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9" creationId="{9D59244F-9A08-486B-9FA1-94F1BF19CA49}"/>
          </ac:spMkLst>
        </pc:spChg>
        <pc:spChg chg="add del mod">
          <ac:chgData name="Pyrcz, Michael" userId="0efd8a38-3f8e-46fd-9886-7800c0196e80" providerId="ADAL" clId="{8FB79DBA-B6C5-40EF-B5CE-CAD5CB556386}" dt="2018-01-16T18:03:52.026" v="6758" actId="478"/>
          <ac:spMkLst>
            <pc:docMk/>
            <pc:sldMk cId="3713938360" sldId="256"/>
            <ac:spMk id="110" creationId="{F9E6A4E3-E270-4222-9C0C-8345E13CDF70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11" creationId="{923D9851-DC39-456D-B986-8DF11C5F3E2D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12" creationId="{B5410BDB-BA48-4363-A637-91CADA9C28B4}"/>
          </ac:spMkLst>
        </pc:spChg>
        <pc:grpChg chg="del">
          <ac:chgData name="Pyrcz, Michael" userId="0efd8a38-3f8e-46fd-9886-7800c0196e80" providerId="ADAL" clId="{8FB79DBA-B6C5-40EF-B5CE-CAD5CB556386}" dt="2018-01-16T16:30:31.987" v="91" actId="478"/>
          <ac:grpSpMkLst>
            <pc:docMk/>
            <pc:sldMk cId="3713938360" sldId="256"/>
            <ac:grpSpMk id="23" creationId="{00000000-0000-0000-0000-000000000000}"/>
          </ac:grpSpMkLst>
        </pc:grpChg>
        <pc:grpChg chg="del mod">
          <ac:chgData name="Pyrcz, Michael" userId="0efd8a38-3f8e-46fd-9886-7800c0196e80" providerId="ADAL" clId="{8FB79DBA-B6C5-40EF-B5CE-CAD5CB556386}" dt="2018-01-16T16:43:13.932" v="1362" actId="165"/>
          <ac:grpSpMkLst>
            <pc:docMk/>
            <pc:sldMk cId="3713938360" sldId="256"/>
            <ac:grpSpMk id="44" creationId="{00000000-0000-0000-0000-000000000000}"/>
          </ac:grpSpMkLst>
        </pc:grpChg>
        <pc:grpChg chg="add mod">
          <ac:chgData name="Pyrcz, Michael" userId="0efd8a38-3f8e-46fd-9886-7800c0196e80" providerId="ADAL" clId="{8FB79DBA-B6C5-40EF-B5CE-CAD5CB556386}" dt="2018-01-16T17:57:09.378" v="6396" actId="1038"/>
          <ac:grpSpMkLst>
            <pc:docMk/>
            <pc:sldMk cId="3713938360" sldId="256"/>
            <ac:grpSpMk id="86" creationId="{429E4EBB-7328-48A5-AD19-9A338E92EADD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1" creationId="{16CBEFF7-F6DA-4FA6-9AC8-156068551643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2" creationId="{D34D1AAD-2641-4D82-AB60-BB630FCF15B9}"/>
          </ac:grpSpMkLst>
        </pc:grpChg>
        <pc:grpChg chg="add del mod">
          <ac:chgData name="Pyrcz, Michael" userId="0efd8a38-3f8e-46fd-9886-7800c0196e80" providerId="ADAL" clId="{8FB79DBA-B6C5-40EF-B5CE-CAD5CB556386}" dt="2018-01-16T17:59:28.235" v="6527" actId="478"/>
          <ac:grpSpMkLst>
            <pc:docMk/>
            <pc:sldMk cId="3713938360" sldId="256"/>
            <ac:grpSpMk id="95" creationId="{DA92D832-A3EF-44C3-A51C-8586CD032A5A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8" creationId="{AF99901A-27AD-4108-A89D-B6A732CF63DC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101" creationId="{070E7AB7-D3AA-4CA9-8FA6-DE420A44435A}"/>
          </ac:grpSpMkLst>
        </pc:grpChg>
        <pc:picChg chg="add mod">
          <ac:chgData name="Pyrcz, Michael" userId="0efd8a38-3f8e-46fd-9886-7800c0196e80" providerId="ADAL" clId="{8FB79DBA-B6C5-40EF-B5CE-CAD5CB556386}" dt="2018-01-16T16:41:21.530" v="1301" actId="1076"/>
          <ac:picMkLst>
            <pc:docMk/>
            <pc:sldMk cId="3713938360" sldId="256"/>
            <ac:picMk id="2" creationId="{A3BEF03C-D455-4A8B-91DB-A6834F453D60}"/>
          </ac:picMkLst>
        </pc:picChg>
        <pc:picChg chg="add del">
          <ac:chgData name="Pyrcz, Michael" userId="0efd8a38-3f8e-46fd-9886-7800c0196e80" providerId="ADAL" clId="{8FB79DBA-B6C5-40EF-B5CE-CAD5CB556386}" dt="2018-01-16T16:41:34.280" v="1303" actId="478"/>
          <ac:picMkLst>
            <pc:docMk/>
            <pc:sldMk cId="3713938360" sldId="256"/>
            <ac:picMk id="3" creationId="{3D0D20BC-D1DC-4C04-957E-68ECD24174BF}"/>
          </ac:picMkLst>
        </pc:picChg>
        <pc:picChg chg="del">
          <ac:chgData name="Pyrcz, Michael" userId="0efd8a38-3f8e-46fd-9886-7800c0196e80" providerId="ADAL" clId="{8FB79DBA-B6C5-40EF-B5CE-CAD5CB556386}" dt="2018-01-16T16:30:31.987" v="91" actId="478"/>
          <ac:picMkLst>
            <pc:docMk/>
            <pc:sldMk cId="3713938360" sldId="256"/>
            <ac:picMk id="8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28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4:26.108" v="1432" actId="1037"/>
          <ac:picMkLst>
            <pc:docMk/>
            <pc:sldMk cId="3713938360" sldId="256"/>
            <ac:picMk id="29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37.144" v="1395" actId="1036"/>
          <ac:picMkLst>
            <pc:docMk/>
            <pc:sldMk cId="3713938360" sldId="256"/>
            <ac:picMk id="30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1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2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3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47.022" v="1407" actId="1036"/>
          <ac:picMkLst>
            <pc:docMk/>
            <pc:sldMk cId="3713938360" sldId="256"/>
            <ac:picMk id="34" creationId="{00000000-0000-0000-0000-000000000000}"/>
          </ac:picMkLst>
        </pc:picChg>
        <pc:picChg chg="del">
          <ac:chgData name="Pyrcz, Michael" userId="0efd8a38-3f8e-46fd-9886-7800c0196e80" providerId="ADAL" clId="{8FB79DBA-B6C5-40EF-B5CE-CAD5CB556386}" dt="2018-01-16T16:48:03.101" v="1655" actId="478"/>
          <ac:picMkLst>
            <pc:docMk/>
            <pc:sldMk cId="3713938360" sldId="256"/>
            <ac:picMk id="54" creationId="{00000000-0000-0000-0000-000000000000}"/>
          </ac:picMkLst>
        </pc:picChg>
        <pc:picChg chg="del">
          <ac:chgData name="Pyrcz, Michael" userId="0efd8a38-3f8e-46fd-9886-7800c0196e80" providerId="ADAL" clId="{8FB79DBA-B6C5-40EF-B5CE-CAD5CB556386}" dt="2018-01-16T17:03:15.132" v="3294" actId="478"/>
          <ac:picMkLst>
            <pc:docMk/>
            <pc:sldMk cId="3713938360" sldId="256"/>
            <ac:picMk id="56" creationId="{00000000-0000-0000-0000-000000000000}"/>
          </ac:picMkLst>
        </pc:picChg>
        <pc:cxnChg chg="add mod">
          <ac:chgData name="Pyrcz, Michael" userId="0efd8a38-3f8e-46fd-9886-7800c0196e80" providerId="ADAL" clId="{8FB79DBA-B6C5-40EF-B5CE-CAD5CB556386}" dt="2018-01-16T16:44:34.288" v="1433" actId="14100"/>
          <ac:cxnSpMkLst>
            <pc:docMk/>
            <pc:sldMk cId="3713938360" sldId="256"/>
            <ac:cxnSpMk id="11" creationId="{38590A97-AAB1-4385-A986-BE3D3453924A}"/>
          </ac:cxnSpMkLst>
        </pc:cxnChg>
        <pc:cxnChg chg="mod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14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15" creationId="{00000000-0000-0000-0000-000000000000}"/>
          </ac:cxnSpMkLst>
        </pc:cxnChg>
        <pc:cxnChg chg="del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25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40:10.943" v="1297" actId="1076"/>
          <ac:cxnSpMkLst>
            <pc:docMk/>
            <pc:sldMk cId="3713938360" sldId="256"/>
            <ac:cxnSpMk id="47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40:10.943" v="1297" actId="1076"/>
          <ac:cxnSpMkLst>
            <pc:docMk/>
            <pc:sldMk cId="3713938360" sldId="256"/>
            <ac:cxnSpMk id="49" creationId="{00000000-0000-0000-0000-000000000000}"/>
          </ac:cxnSpMkLst>
        </pc:cxnChg>
        <pc:cxnChg chg="add mod">
          <ac:chgData name="Pyrcz, Michael" userId="0efd8a38-3f8e-46fd-9886-7800c0196e80" providerId="ADAL" clId="{8FB79DBA-B6C5-40EF-B5CE-CAD5CB556386}" dt="2018-01-16T16:42:54.079" v="1355" actId="14100"/>
          <ac:cxnSpMkLst>
            <pc:docMk/>
            <pc:sldMk cId="3713938360" sldId="256"/>
            <ac:cxnSpMk id="59" creationId="{C3C1521B-CEC9-4851-B450-3D3CB5745F4B}"/>
          </ac:cxnSpMkLst>
        </pc:cxnChg>
        <pc:cxnChg chg="add mod">
          <ac:chgData name="Pyrcz, Michael" userId="0efd8a38-3f8e-46fd-9886-7800c0196e80" providerId="ADAL" clId="{8FB79DBA-B6C5-40EF-B5CE-CAD5CB556386}" dt="2018-01-16T16:44:01.489" v="1412" actId="14100"/>
          <ac:cxnSpMkLst>
            <pc:docMk/>
            <pc:sldMk cId="3713938360" sldId="256"/>
            <ac:cxnSpMk id="60" creationId="{60FFD256-FCB2-4D4B-93F9-508BAC5251F4}"/>
          </ac:cxnSpMkLst>
        </pc:cxnChg>
        <pc:cxnChg chg="add mod">
          <ac:chgData name="Pyrcz, Michael" userId="0efd8a38-3f8e-46fd-9886-7800c0196e80" providerId="ADAL" clId="{8FB79DBA-B6C5-40EF-B5CE-CAD5CB556386}" dt="2018-01-16T16:44:18.196" v="1418" actId="1076"/>
          <ac:cxnSpMkLst>
            <pc:docMk/>
            <pc:sldMk cId="3713938360" sldId="256"/>
            <ac:cxnSpMk id="61" creationId="{ED7F393F-F3B8-4B7C-9EE4-C8655970F16B}"/>
          </ac:cxnSpMkLst>
        </pc:cxnChg>
        <pc:cxnChg chg="add mod">
          <ac:chgData name="Pyrcz, Michael" userId="0efd8a38-3f8e-46fd-9886-7800c0196e80" providerId="ADAL" clId="{8FB79DBA-B6C5-40EF-B5CE-CAD5CB556386}" dt="2018-01-16T16:45:00.887" v="1438" actId="14100"/>
          <ac:cxnSpMkLst>
            <pc:docMk/>
            <pc:sldMk cId="3713938360" sldId="256"/>
            <ac:cxnSpMk id="64" creationId="{BAC3B242-436C-4C68-829B-F1E27CCC6AEE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3" creationId="{8F359F86-FE92-4DC3-A967-F571A11BF60E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4" creationId="{38626233-11EF-49EF-A902-28BC02E7947B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6" creationId="{0C9CEF9E-D78E-4905-8ED3-670E673962D0}"/>
          </ac:cxnSpMkLst>
        </pc:cxnChg>
        <pc:cxnChg chg="add del mod">
          <ac:chgData name="Pyrcz, Michael" userId="0efd8a38-3f8e-46fd-9886-7800c0196e80" providerId="ADAL" clId="{8FB79DBA-B6C5-40EF-B5CE-CAD5CB556386}" dt="2018-01-16T17:54:36.041" v="6241" actId="478"/>
          <ac:cxnSpMkLst>
            <pc:docMk/>
            <pc:sldMk cId="3713938360" sldId="256"/>
            <ac:cxnSpMk id="77" creationId="{75019816-A655-43A1-9E84-0E437D190447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80" creationId="{367A8AB2-F936-43AA-8359-906E2DED3F6E}"/>
          </ac:cxnSpMkLst>
        </pc:cxnChg>
        <pc:cxnChg chg="add mod">
          <ac:chgData name="Pyrcz, Michael" userId="0efd8a38-3f8e-46fd-9886-7800c0196e80" providerId="ADAL" clId="{8FB79DBA-B6C5-40EF-B5CE-CAD5CB556386}" dt="2018-01-16T17:59:06.988" v="6517" actId="164"/>
          <ac:cxnSpMkLst>
            <pc:docMk/>
            <pc:sldMk cId="3713938360" sldId="256"/>
            <ac:cxnSpMk id="90" creationId="{DB874B4C-1ED6-4E2A-8186-E9449BC051E1}"/>
          </ac:cxnSpMkLst>
        </pc:cxnChg>
        <pc:cxnChg chg="add mod">
          <ac:chgData name="Pyrcz, Michael" userId="0efd8a38-3f8e-46fd-9886-7800c0196e80" providerId="ADAL" clId="{8FB79DBA-B6C5-40EF-B5CE-CAD5CB556386}" dt="2018-01-16T18:16:03.542" v="7306" actId="1035"/>
          <ac:cxnSpMkLst>
            <pc:docMk/>
            <pc:sldMk cId="3713938360" sldId="256"/>
            <ac:cxnSpMk id="114" creationId="{C70CB53A-C420-4E20-A784-4B72462E81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D15C-5C84-4908-8A8E-10D650C25D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31342"/>
            <a:ext cx="4816219" cy="6826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93" y="0"/>
            <a:ext cx="4804890" cy="6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27</cp:revision>
  <dcterms:created xsi:type="dcterms:W3CDTF">2017-12-29T16:20:09Z</dcterms:created>
  <dcterms:modified xsi:type="dcterms:W3CDTF">2018-03-14T14:58:35Z</dcterms:modified>
</cp:coreProperties>
</file>