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8F7-03A4-4CA9-B27D-395B1EF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0B8BC-E301-4361-9290-21C9CF0A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D176-7CBF-4775-A1BA-398350C6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7E08-8B00-4B81-9D6C-F6E0043F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BBA-8164-4CCF-879B-F3E7609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606-EF67-4437-BECD-05C2537B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BA39-7E6C-40A5-A587-F080A9BE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451-6C9F-4313-B906-22465AF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C972-64F6-46E6-90D7-D32D6073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FE23-C235-4390-9713-6703FE5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F5D69-FD64-4514-9F55-16D3ECD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A57FD-46D2-46F5-B9EC-A31038BC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A92B-4BFD-4D30-99AD-EBEF247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FE9B-1722-4E70-8494-5C61130B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FB9-181A-4795-B4C6-752075BF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B31-0D27-45AE-948D-D7B1F12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55BE-130B-454B-8E96-42C7122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3D17-CD19-4082-8862-D31BD5C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4D7-1BBC-428A-A1AE-57C5767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4742-78EF-4852-BB62-FCA2179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D51-D3BA-4BD5-B5AC-7AA890D0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92FA-8520-4F8E-934B-B7F07FC6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743F-F697-4315-81A6-0858115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049F-469E-4E8C-BF22-1E85261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530F-0CBB-4048-BCEE-99C38F4B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65EF-57F5-4E64-AF51-25881463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A9E5-9936-496F-809B-B6A4F017D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0989-F99A-4456-B74E-0F37FBAF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1C11-F41C-4C9B-8FFD-F6AC6078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F56E-FB6A-4799-A41A-111C4E6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B305-A07E-4A6D-90F2-DB53438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7851-1DE7-4871-BC53-4AB3F34D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E1AB-60A5-4087-8710-95BBE70B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87E9-6CAA-4D64-B1F9-BF908B6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02FDB-51BE-45CE-8208-DA86B336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BEB-C636-4363-B018-9EDB0F4B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F3890-BDF7-4379-8632-FB566C42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05CA0-BA79-4E94-9FD7-0EF0B0AC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AE00-5A8D-43F2-8706-50150BA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E530-33D4-4862-82FC-37E43F3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EDF9-46E7-4CF4-B07E-3ADE2284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89DCE-5B33-4501-9819-B46E495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F4ACA-29AC-41FB-8750-6A020C8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2F4FA-7875-4C28-89CB-379DAD47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091EC-67D5-4E47-87C0-596DEFE7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8C7-65A6-46EA-B7C7-6FD9DF91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84EB-7E5D-49AF-BF13-A6BDD7C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3978-38F6-4A0A-8E72-57B1B2A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38A4-1BF6-4599-83A2-8EAAD0F0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9FC3-DE69-45AB-951E-1636772F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5462-59DC-44AD-AC37-5933D9C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8D9A-6A0E-4293-ADED-03C00293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B2AC-F160-4B0A-ABBE-97441458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67CDF-9051-4741-B9C4-C720943B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7A4-58E9-488B-9D38-359FF7BD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DC1F-0C3F-48BD-BFB4-2A7A78F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5D35-4C9B-4C92-82D4-32A79D29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4AB9-EE18-4F14-9B5C-B2C4FEED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2A494-14EF-4846-B2BB-CBDC24E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7BE7-3F0A-4F77-A9BE-DD6E39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E23B-9925-4326-8FEC-8C943D8B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D1FA-EA23-4CA0-B7AC-54D3175C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582D-EC29-40C8-8D5B-D67A1664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2373B-522E-4F31-A6AC-C6B2EF47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40" y="2332037"/>
            <a:ext cx="5442630" cy="238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5FF9F-4841-4FD2-B9DD-AD1F2657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62" y="3429000"/>
            <a:ext cx="3690006" cy="319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2A5AC-6147-4FAB-AB6E-27C7F68A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58" y="238125"/>
            <a:ext cx="3591110" cy="306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0C653-5B37-4AB5-9AF9-E5D810A68D5D}"/>
              </a:ext>
            </a:extLst>
          </p:cNvPr>
          <p:cNvSpPr txBox="1"/>
          <p:nvPr/>
        </p:nvSpPr>
        <p:spPr>
          <a:xfrm>
            <a:off x="1710959" y="406400"/>
            <a:ext cx="625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to Specify a Regular Estimation / Simulation Grid in R</a:t>
            </a:r>
          </a:p>
          <a:p>
            <a:r>
              <a:rPr lang="en-US" sz="1400" dirty="0"/>
              <a:t>Michael Pyrcz, the University of Texas at Austin, @GeostatsGuy</a:t>
            </a:r>
          </a:p>
          <a:p>
            <a:endParaRPr lang="en-US" sz="1600" dirty="0"/>
          </a:p>
          <a:p>
            <a:r>
              <a:rPr lang="en-US" sz="1600" dirty="0"/>
              <a:t>This function takes the </a:t>
            </a:r>
            <a:r>
              <a:rPr lang="en-US" sz="1600" b="1" dirty="0"/>
              <a:t>GSLIB, Geo-DAS </a:t>
            </a:r>
            <a:r>
              <a:rPr lang="en-US" sz="1600" dirty="0"/>
              <a:t>regular grid specification and builds a location </a:t>
            </a:r>
            <a:r>
              <a:rPr lang="en-US" sz="1600" b="1" dirty="0"/>
              <a:t>spatial points dataframe </a:t>
            </a:r>
            <a:r>
              <a:rPr lang="en-US" sz="1600" dirty="0"/>
              <a:t>that may be used directly with gstat inverse distance, kriging and simulation methods to specify the model grid. </a:t>
            </a:r>
          </a:p>
        </p:txBody>
      </p:sp>
    </p:spTree>
    <p:extLst>
      <p:ext uri="{BB962C8B-B14F-4D97-AF65-F5344CB8AC3E}">
        <p14:creationId xmlns:p14="http://schemas.microsoft.com/office/powerpoint/2010/main" val="164498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60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3</cp:revision>
  <dcterms:created xsi:type="dcterms:W3CDTF">2018-03-16T22:24:37Z</dcterms:created>
  <dcterms:modified xsi:type="dcterms:W3CDTF">2018-03-19T03:13:08Z</dcterms:modified>
</cp:coreProperties>
</file>