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DD3CBDCE-C7E8-47D3-A9BC-683A029977FF}"/>
    <pc:docChg chg="custSel modSld">
      <pc:chgData name="Michael Pyrcz" userId="0efd8a38-3f8e-46fd-9886-7800c0196e80" providerId="ADAL" clId="{DD3CBDCE-C7E8-47D3-A9BC-683A029977FF}" dt="2019-01-03T17:33:59.414" v="321" actId="20577"/>
      <pc:docMkLst>
        <pc:docMk/>
      </pc:docMkLst>
      <pc:sldChg chg="delSp modSp">
        <pc:chgData name="Michael Pyrcz" userId="0efd8a38-3f8e-46fd-9886-7800c0196e80" providerId="ADAL" clId="{DD3CBDCE-C7E8-47D3-A9BC-683A029977FF}" dt="2019-01-03T17:33:59.414" v="321" actId="20577"/>
        <pc:sldMkLst>
          <pc:docMk/>
          <pc:sldMk cId="663118839" sldId="256"/>
        </pc:sldMkLst>
        <pc:spChg chg="mod">
          <ac:chgData name="Michael Pyrcz" userId="0efd8a38-3f8e-46fd-9886-7800c0196e80" providerId="ADAL" clId="{DD3CBDCE-C7E8-47D3-A9BC-683A029977FF}" dt="2019-01-03T17:30:35.045" v="292" actId="404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DD3CBDCE-C7E8-47D3-A9BC-683A029977FF}" dt="2019-01-03T17:30:23.207" v="280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DD3CBDCE-C7E8-47D3-A9BC-683A029977FF}" dt="2019-01-03T17:33:59.414" v="321" actId="20577"/>
          <ac:spMkLst>
            <pc:docMk/>
            <pc:sldMk cId="663118839" sldId="256"/>
            <ac:spMk id="16" creationId="{00000000-0000-0000-0000-000000000000}"/>
          </ac:spMkLst>
        </pc:spChg>
        <pc:picChg chg="del">
          <ac:chgData name="Michael Pyrcz" userId="0efd8a38-3f8e-46fd-9886-7800c0196e80" providerId="ADAL" clId="{DD3CBDCE-C7E8-47D3-A9BC-683A029977FF}" dt="2019-01-03T17:30:39.653" v="293" actId="478"/>
          <ac:picMkLst>
            <pc:docMk/>
            <pc:sldMk cId="663118839" sldId="256"/>
            <ac:picMk id="9" creationId="{00000000-0000-0000-0000-000000000000}"/>
          </ac:picMkLst>
        </pc:picChg>
        <pc:picChg chg="del">
          <ac:chgData name="Michael Pyrcz" userId="0efd8a38-3f8e-46fd-9886-7800c0196e80" providerId="ADAL" clId="{DD3CBDCE-C7E8-47D3-A9BC-683A029977FF}" dt="2019-01-03T17:30:39.653" v="293" actId="478"/>
          <ac:picMkLst>
            <pc:docMk/>
            <pc:sldMk cId="663118839" sldId="256"/>
            <ac:picMk id="10" creationId="{00000000-0000-0000-0000-000000000000}"/>
          </ac:picMkLst>
        </pc:picChg>
        <pc:picChg chg="del">
          <ac:chgData name="Michael Pyrcz" userId="0efd8a38-3f8e-46fd-9886-7800c0196e80" providerId="ADAL" clId="{DD3CBDCE-C7E8-47D3-A9BC-683A029977FF}" dt="2019-01-03T17:30:40.805" v="294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Michael Pyrcz" userId="0efd8a38-3f8e-46fd-9886-7800c0196e80" providerId="ADAL" clId="{DD3CBDCE-C7E8-47D3-A9BC-683A029977FF}" dt="2019-01-03T17:30:39.653" v="293" actId="478"/>
          <ac:picMkLst>
            <pc:docMk/>
            <pc:sldMk cId="663118839" sldId="256"/>
            <ac:picMk id="18" creationId="{00000000-0000-0000-0000-000000000000}"/>
          </ac:picMkLst>
        </pc:picChg>
        <pc:picChg chg="del">
          <ac:chgData name="Michael Pyrcz" userId="0efd8a38-3f8e-46fd-9886-7800c0196e80" providerId="ADAL" clId="{DD3CBDCE-C7E8-47D3-A9BC-683A029977FF}" dt="2019-01-03T17:30:39.653" v="293" actId="478"/>
          <ac:picMkLst>
            <pc:docMk/>
            <pc:sldMk cId="663118839" sldId="256"/>
            <ac:picMk id="2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57" y="115238"/>
            <a:ext cx="10975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Four Horsemen of Subsurface Machine Learning </a:t>
            </a:r>
            <a:r>
              <a:rPr lang="en-US" sz="2000" dirty="0"/>
              <a:t>for Geoscientists, Data Scientists and Engineers</a:t>
            </a:r>
            <a:r>
              <a:rPr lang="en-US" sz="2400" dirty="0"/>
              <a:t> 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6502" y="991758"/>
            <a:ext cx="12319461" cy="54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60" dirty="0"/>
              <a:t>Firstly let me admit that I’m going for dramatic effect. These are the fundamental challenges to be faced with wide adoption of machine learning in subsurface projects.  </a:t>
            </a: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43" y="65724"/>
            <a:ext cx="990600" cy="9848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6951" y="1778332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Pale Horse – Sparse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1" y="1778332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61271" y="1780534"/>
            <a:ext cx="110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Making Arrays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2" y="4210624"/>
            <a:ext cx="2438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Summary Statistics / Data Checking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4" y="3147470"/>
            <a:ext cx="189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Searching / Manipulating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794"/>
          <a:stretch/>
        </p:blipFill>
        <p:spPr>
          <a:xfrm>
            <a:off x="111438" y="2088583"/>
            <a:ext cx="3913287" cy="45679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7338" y="629161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71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63</cp:revision>
  <dcterms:created xsi:type="dcterms:W3CDTF">2017-10-07T03:12:22Z</dcterms:created>
  <dcterms:modified xsi:type="dcterms:W3CDTF">2019-01-03T17:34:06Z</dcterms:modified>
</cp:coreProperties>
</file>