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FCBDB-8BB5-4A32-B5CF-A3541A7BB778}" v="14" dt="2019-01-31T15:29:4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E2DFCBDB-8BB5-4A32-B5CF-A3541A7BB778}"/>
    <pc:docChg chg="custSel modSld">
      <pc:chgData name="Michael Pyrcz" userId="0efd8a38-3f8e-46fd-9886-7800c0196e80" providerId="ADAL" clId="{E2DFCBDB-8BB5-4A32-B5CF-A3541A7BB778}" dt="2019-01-31T15:30:38.793" v="1181" actId="20577"/>
      <pc:docMkLst>
        <pc:docMk/>
      </pc:docMkLst>
      <pc:sldChg chg="addSp delSp modSp">
        <pc:chgData name="Michael Pyrcz" userId="0efd8a38-3f8e-46fd-9886-7800c0196e80" providerId="ADAL" clId="{E2DFCBDB-8BB5-4A32-B5CF-A3541A7BB778}" dt="2019-01-31T15:30:38.793" v="1181" actId="20577"/>
        <pc:sldMkLst>
          <pc:docMk/>
          <pc:sldMk cId="3961435605" sldId="256"/>
        </pc:sldMkLst>
        <pc:spChg chg="mod">
          <ac:chgData name="Michael Pyrcz" userId="0efd8a38-3f8e-46fd-9886-7800c0196e80" providerId="ADAL" clId="{E2DFCBDB-8BB5-4A32-B5CF-A3541A7BB778}" dt="2019-01-31T15:23:43.345" v="762" actId="1076"/>
          <ac:spMkLst>
            <pc:docMk/>
            <pc:sldMk cId="3961435605" sldId="256"/>
            <ac:spMk id="4" creationId="{94539B24-3A22-441A-AFC5-0ADEE85F3689}"/>
          </ac:spMkLst>
        </pc:spChg>
        <pc:spChg chg="mod">
          <ac:chgData name="Michael Pyrcz" userId="0efd8a38-3f8e-46fd-9886-7800c0196e80" providerId="ADAL" clId="{E2DFCBDB-8BB5-4A32-B5CF-A3541A7BB778}" dt="2019-01-31T15:23:58.903" v="767" actId="14100"/>
          <ac:spMkLst>
            <pc:docMk/>
            <pc:sldMk cId="3961435605" sldId="256"/>
            <ac:spMk id="5" creationId="{9D91D79B-F403-4177-B815-28B23089134F}"/>
          </ac:spMkLst>
        </pc:spChg>
        <pc:spChg chg="del mod">
          <ac:chgData name="Michael Pyrcz" userId="0efd8a38-3f8e-46fd-9886-7800c0196e80" providerId="ADAL" clId="{E2DFCBDB-8BB5-4A32-B5CF-A3541A7BB778}" dt="2019-01-31T15:22:17.251" v="610" actId="478"/>
          <ac:spMkLst>
            <pc:docMk/>
            <pc:sldMk cId="3961435605" sldId="256"/>
            <ac:spMk id="8" creationId="{00000000-0000-0000-0000-000000000000}"/>
          </ac:spMkLst>
        </pc:spChg>
        <pc:spChg chg="add mod">
          <ac:chgData name="Michael Pyrcz" userId="0efd8a38-3f8e-46fd-9886-7800c0196e80" providerId="ADAL" clId="{E2DFCBDB-8BB5-4A32-B5CF-A3541A7BB778}" dt="2019-01-31T15:29:52.754" v="1177" actId="1037"/>
          <ac:spMkLst>
            <pc:docMk/>
            <pc:sldMk cId="3961435605" sldId="256"/>
            <ac:spMk id="13" creationId="{BE5C73D9-8BF8-4277-958E-68BBEDB07086}"/>
          </ac:spMkLst>
        </pc:spChg>
        <pc:spChg chg="mod">
          <ac:chgData name="Michael Pyrcz" userId="0efd8a38-3f8e-46fd-9886-7800c0196e80" providerId="ADAL" clId="{E2DFCBDB-8BB5-4A32-B5CF-A3541A7BB778}" dt="2019-01-31T15:23:51.547" v="765" actId="14100"/>
          <ac:spMkLst>
            <pc:docMk/>
            <pc:sldMk cId="3961435605" sldId="256"/>
            <ac:spMk id="15" creationId="{3B21AC51-FFFD-4DEA-A1BE-D9DC8BEDC18A}"/>
          </ac:spMkLst>
        </pc:spChg>
        <pc:spChg chg="mod">
          <ac:chgData name="Michael Pyrcz" userId="0efd8a38-3f8e-46fd-9886-7800c0196e80" providerId="ADAL" clId="{E2DFCBDB-8BB5-4A32-B5CF-A3541A7BB778}" dt="2019-01-31T15:30:38.793" v="1181" actId="20577"/>
          <ac:spMkLst>
            <pc:docMk/>
            <pc:sldMk cId="3961435605" sldId="256"/>
            <ac:spMk id="28" creationId="{240B3D8C-35EF-410E-8356-48E228105FB1}"/>
          </ac:spMkLst>
        </pc:spChg>
        <pc:spChg chg="mod">
          <ac:chgData name="Michael Pyrcz" userId="0efd8a38-3f8e-46fd-9886-7800c0196e80" providerId="ADAL" clId="{E2DFCBDB-8BB5-4A32-B5CF-A3541A7BB778}" dt="2019-01-31T15:27:53.652" v="1096" actId="20577"/>
          <ac:spMkLst>
            <pc:docMk/>
            <pc:sldMk cId="3961435605" sldId="256"/>
            <ac:spMk id="30" creationId="{AAF4486F-7AE6-44A5-9773-6DDB66C74B44}"/>
          </ac:spMkLst>
        </pc:spChg>
        <pc:spChg chg="mod">
          <ac:chgData name="Michael Pyrcz" userId="0efd8a38-3f8e-46fd-9886-7800c0196e80" providerId="ADAL" clId="{E2DFCBDB-8BB5-4A32-B5CF-A3541A7BB778}" dt="2019-01-31T15:19:42.015" v="435" actId="20577"/>
          <ac:spMkLst>
            <pc:docMk/>
            <pc:sldMk cId="3961435605" sldId="256"/>
            <ac:spMk id="31" creationId="{AB94B3E6-D7B0-426A-B777-5E09C80D762E}"/>
          </ac:spMkLst>
        </pc:spChg>
        <pc:spChg chg="mod">
          <ac:chgData name="Michael Pyrcz" userId="0efd8a38-3f8e-46fd-9886-7800c0196e80" providerId="ADAL" clId="{E2DFCBDB-8BB5-4A32-B5CF-A3541A7BB778}" dt="2019-01-31T15:19:16.644" v="404" actId="20577"/>
          <ac:spMkLst>
            <pc:docMk/>
            <pc:sldMk cId="3961435605" sldId="256"/>
            <ac:spMk id="32" creationId="{A189A5FF-1DB2-4C05-BD69-8D1B10B44679}"/>
          </ac:spMkLst>
        </pc:spChg>
        <pc:spChg chg="mod">
          <ac:chgData name="Michael Pyrcz" userId="0efd8a38-3f8e-46fd-9886-7800c0196e80" providerId="ADAL" clId="{E2DFCBDB-8BB5-4A32-B5CF-A3541A7BB778}" dt="2019-01-31T15:20:47.594" v="539" actId="20577"/>
          <ac:spMkLst>
            <pc:docMk/>
            <pc:sldMk cId="3961435605" sldId="256"/>
            <ac:spMk id="33" creationId="{DD1D4298-DF85-4C11-9348-683F84CFC755}"/>
          </ac:spMkLst>
        </pc:spChg>
        <pc:spChg chg="del">
          <ac:chgData name="Michael Pyrcz" userId="0efd8a38-3f8e-46fd-9886-7800c0196e80" providerId="ADAL" clId="{E2DFCBDB-8BB5-4A32-B5CF-A3541A7BB778}" dt="2019-01-31T15:13:30.735" v="209" actId="478"/>
          <ac:spMkLst>
            <pc:docMk/>
            <pc:sldMk cId="3961435605" sldId="256"/>
            <ac:spMk id="34" creationId="{799458DB-981C-4FE6-B7B3-7574FC97D4F6}"/>
          </ac:spMkLst>
        </pc:spChg>
        <pc:spChg chg="del">
          <ac:chgData name="Michael Pyrcz" userId="0efd8a38-3f8e-46fd-9886-7800c0196e80" providerId="ADAL" clId="{E2DFCBDB-8BB5-4A32-B5CF-A3541A7BB778}" dt="2019-01-31T15:13:30.735" v="209" actId="478"/>
          <ac:spMkLst>
            <pc:docMk/>
            <pc:sldMk cId="3961435605" sldId="256"/>
            <ac:spMk id="41" creationId="{5B1ED2D0-6D1E-4FD9-ADF6-99B3FE83E3BC}"/>
          </ac:spMkLst>
        </pc:spChg>
        <pc:grpChg chg="mod">
          <ac:chgData name="Michael Pyrcz" userId="0efd8a38-3f8e-46fd-9886-7800c0196e80" providerId="ADAL" clId="{E2DFCBDB-8BB5-4A32-B5CF-A3541A7BB778}" dt="2019-01-31T15:21:53.240" v="560" actId="1038"/>
          <ac:grpSpMkLst>
            <pc:docMk/>
            <pc:sldMk cId="3961435605" sldId="256"/>
            <ac:grpSpMk id="26" creationId="{ED6A8682-8AA8-47C8-9EE8-91671632EBEA}"/>
          </ac:grpSpMkLst>
        </pc:grpChg>
        <pc:grpChg chg="mod">
          <ac:chgData name="Michael Pyrcz" userId="0efd8a38-3f8e-46fd-9886-7800c0196e80" providerId="ADAL" clId="{E2DFCBDB-8BB5-4A32-B5CF-A3541A7BB778}" dt="2019-01-31T15:21:45.572" v="551" actId="1037"/>
          <ac:grpSpMkLst>
            <pc:docMk/>
            <pc:sldMk cId="3961435605" sldId="256"/>
            <ac:grpSpMk id="27" creationId="{3C08F040-B7D9-46DD-9DD2-F74990154863}"/>
          </ac:grpSpMkLst>
        </pc:grpChg>
        <pc:picChg chg="del">
          <ac:chgData name="Michael Pyrcz" userId="0efd8a38-3f8e-46fd-9886-7800c0196e80" providerId="ADAL" clId="{E2DFCBDB-8BB5-4A32-B5CF-A3541A7BB778}" dt="2019-01-31T15:13:22.382" v="203" actId="478"/>
          <ac:picMkLst>
            <pc:docMk/>
            <pc:sldMk cId="3961435605" sldId="256"/>
            <ac:picMk id="2" creationId="{00000000-0000-0000-0000-000000000000}"/>
          </ac:picMkLst>
        </pc:picChg>
        <pc:picChg chg="del">
          <ac:chgData name="Michael Pyrcz" userId="0efd8a38-3f8e-46fd-9886-7800c0196e80" providerId="ADAL" clId="{E2DFCBDB-8BB5-4A32-B5CF-A3541A7BB778}" dt="2019-01-31T15:13:23.402" v="205" actId="478"/>
          <ac:picMkLst>
            <pc:docMk/>
            <pc:sldMk cId="3961435605" sldId="256"/>
            <ac:picMk id="3" creationId="{00000000-0000-0000-0000-000000000000}"/>
          </ac:picMkLst>
        </pc:picChg>
        <pc:picChg chg="del">
          <ac:chgData name="Michael Pyrcz" userId="0efd8a38-3f8e-46fd-9886-7800c0196e80" providerId="ADAL" clId="{E2DFCBDB-8BB5-4A32-B5CF-A3541A7BB778}" dt="2019-01-31T15:13:25.736" v="208" actId="478"/>
          <ac:picMkLst>
            <pc:docMk/>
            <pc:sldMk cId="3961435605" sldId="256"/>
            <ac:picMk id="6" creationId="{00000000-0000-0000-0000-000000000000}"/>
          </ac:picMkLst>
        </pc:picChg>
        <pc:picChg chg="del">
          <ac:chgData name="Michael Pyrcz" userId="0efd8a38-3f8e-46fd-9886-7800c0196e80" providerId="ADAL" clId="{E2DFCBDB-8BB5-4A32-B5CF-A3541A7BB778}" dt="2019-01-31T15:13:24.235" v="206" actId="478"/>
          <ac:picMkLst>
            <pc:docMk/>
            <pc:sldMk cId="3961435605" sldId="256"/>
            <ac:picMk id="7" creationId="{00000000-0000-0000-0000-000000000000}"/>
          </ac:picMkLst>
        </pc:picChg>
        <pc:picChg chg="add mod">
          <ac:chgData name="Michael Pyrcz" userId="0efd8a38-3f8e-46fd-9886-7800c0196e80" providerId="ADAL" clId="{E2DFCBDB-8BB5-4A32-B5CF-A3541A7BB778}" dt="2019-01-31T15:16:35.952" v="350" actId="1035"/>
          <ac:picMkLst>
            <pc:docMk/>
            <pc:sldMk cId="3961435605" sldId="256"/>
            <ac:picMk id="9" creationId="{479F0A46-4C7D-400D-9E99-C93077E8881F}"/>
          </ac:picMkLst>
        </pc:picChg>
        <pc:picChg chg="add mod">
          <ac:chgData name="Michael Pyrcz" userId="0efd8a38-3f8e-46fd-9886-7800c0196e80" providerId="ADAL" clId="{E2DFCBDB-8BB5-4A32-B5CF-A3541A7BB778}" dt="2019-01-31T15:17:00.102" v="358" actId="1076"/>
          <ac:picMkLst>
            <pc:docMk/>
            <pc:sldMk cId="3961435605" sldId="256"/>
            <ac:picMk id="10" creationId="{8F767966-116C-4693-9E24-61F0D38B9E8B}"/>
          </ac:picMkLst>
        </pc:picChg>
        <pc:picChg chg="add mod">
          <ac:chgData name="Michael Pyrcz" userId="0efd8a38-3f8e-46fd-9886-7800c0196e80" providerId="ADAL" clId="{E2DFCBDB-8BB5-4A32-B5CF-A3541A7BB778}" dt="2019-01-31T15:17:01.954" v="359" actId="1076"/>
          <ac:picMkLst>
            <pc:docMk/>
            <pc:sldMk cId="3961435605" sldId="256"/>
            <ac:picMk id="11" creationId="{EE97F156-4CE4-4385-8A1C-D924B0D32814}"/>
          </ac:picMkLst>
        </pc:picChg>
        <pc:picChg chg="add mod">
          <ac:chgData name="Michael Pyrcz" userId="0efd8a38-3f8e-46fd-9886-7800c0196e80" providerId="ADAL" clId="{E2DFCBDB-8BB5-4A32-B5CF-A3541A7BB778}" dt="2019-01-31T15:29:17.583" v="1164" actId="1076"/>
          <ac:picMkLst>
            <pc:docMk/>
            <pc:sldMk cId="3961435605" sldId="256"/>
            <ac:picMk id="12" creationId="{57957F8F-2C6C-4FD6-B630-3F1B5F9AD58B}"/>
          </ac:picMkLst>
        </pc:picChg>
        <pc:picChg chg="del">
          <ac:chgData name="Michael Pyrcz" userId="0efd8a38-3f8e-46fd-9886-7800c0196e80" providerId="ADAL" clId="{E2DFCBDB-8BB5-4A32-B5CF-A3541A7BB778}" dt="2019-01-31T15:13:30.735" v="209" actId="478"/>
          <ac:picMkLst>
            <pc:docMk/>
            <pc:sldMk cId="3961435605" sldId="256"/>
            <ac:picMk id="29" creationId="{0F1F4069-5B7F-467A-A8BD-65F112682E51}"/>
          </ac:picMkLst>
        </pc:picChg>
        <pc:picChg chg="del">
          <ac:chgData name="Michael Pyrcz" userId="0efd8a38-3f8e-46fd-9886-7800c0196e80" providerId="ADAL" clId="{E2DFCBDB-8BB5-4A32-B5CF-A3541A7BB778}" dt="2019-01-31T15:13:22.860" v="204" actId="478"/>
          <ac:picMkLst>
            <pc:docMk/>
            <pc:sldMk cId="3961435605" sldId="256"/>
            <ac:picMk id="36" creationId="{03A9ADDD-D063-4B21-974B-77E29BDFC662}"/>
          </ac:picMkLst>
        </pc:picChg>
        <pc:picChg chg="del">
          <ac:chgData name="Michael Pyrcz" userId="0efd8a38-3f8e-46fd-9886-7800c0196e80" providerId="ADAL" clId="{E2DFCBDB-8BB5-4A32-B5CF-A3541A7BB778}" dt="2019-01-31T15:13:25.122" v="207" actId="478"/>
          <ac:picMkLst>
            <pc:docMk/>
            <pc:sldMk cId="3961435605" sldId="256"/>
            <ac:picMk id="37" creationId="{35292269-C806-4E29-A669-0E79945745DB}"/>
          </ac:picMkLst>
        </pc:picChg>
      </pc:sldChg>
    </pc:docChg>
  </pc:docChgLst>
  <pc:docChgLst>
    <pc:chgData name="Michael Pyrcz" userId="0efd8a38-3f8e-46fd-9886-7800c0196e80" providerId="ADAL" clId="{5D3D0881-0CB2-4049-A0A9-9A346D5D42D3}"/>
    <pc:docChg chg="undo custSel modSld">
      <pc:chgData name="Michael Pyrcz" userId="0efd8a38-3f8e-46fd-9886-7800c0196e80" providerId="ADAL" clId="{5D3D0881-0CB2-4049-A0A9-9A346D5D42D3}" dt="2019-01-13T16:09:26.668" v="2973" actId="404"/>
      <pc:docMkLst>
        <pc:docMk/>
      </pc:docMkLst>
      <pc:sldChg chg="addSp delSp modSp">
        <pc:chgData name="Michael Pyrcz" userId="0efd8a38-3f8e-46fd-9886-7800c0196e80" providerId="ADAL" clId="{5D3D0881-0CB2-4049-A0A9-9A346D5D42D3}" dt="2019-01-13T16:09:26.668" v="2973" actId="404"/>
        <pc:sldMkLst>
          <pc:docMk/>
          <pc:sldMk cId="3961435605" sldId="256"/>
        </pc:sldMkLst>
        <pc:spChg chg="mod">
          <ac:chgData name="Michael Pyrcz" userId="0efd8a38-3f8e-46fd-9886-7800c0196e80" providerId="ADAL" clId="{5D3D0881-0CB2-4049-A0A9-9A346D5D42D3}" dt="2019-01-13T15:13:11.414" v="34" actId="164"/>
          <ac:spMkLst>
            <pc:docMk/>
            <pc:sldMk cId="3961435605" sldId="256"/>
            <ac:spMk id="4" creationId="{94539B24-3A22-441A-AFC5-0ADEE85F3689}"/>
          </ac:spMkLst>
        </pc:spChg>
        <pc:spChg chg="mod">
          <ac:chgData name="Michael Pyrcz" userId="0efd8a38-3f8e-46fd-9886-7800c0196e80" providerId="ADAL" clId="{5D3D0881-0CB2-4049-A0A9-9A346D5D42D3}" dt="2019-01-13T15:14:36.446" v="43" actId="1582"/>
          <ac:spMkLst>
            <pc:docMk/>
            <pc:sldMk cId="3961435605" sldId="256"/>
            <ac:spMk id="5" creationId="{9D91D79B-F403-4177-B815-28B23089134F}"/>
          </ac:spMkLst>
        </pc:spChg>
        <pc:spChg chg="mod">
          <ac:chgData name="Michael Pyrcz" userId="0efd8a38-3f8e-46fd-9886-7800c0196e80" providerId="ADAL" clId="{5D3D0881-0CB2-4049-A0A9-9A346D5D42D3}" dt="2019-01-13T15:14:17.271" v="42" actId="14100"/>
          <ac:spMkLst>
            <pc:docMk/>
            <pc:sldMk cId="3961435605" sldId="256"/>
            <ac:spMk id="15" creationId="{3B21AC51-FFFD-4DEA-A1BE-D9DC8BEDC18A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6" creationId="{8049F6C8-60D7-4385-B955-7FAF4954F6DB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7" creationId="{2732FFAC-98F1-42E2-90D3-C32A1243D0D2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8" creationId="{2A26E89A-12FB-4D0F-94EB-552161AEA71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9" creationId="{01BFFAA0-B766-4DE6-9C41-C2971D5F22CD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0" creationId="{931B613B-4FBC-4326-8E8D-BB7376692DEF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1" creationId="{FEE24A63-F624-4A8B-A451-D21A8ADC9ED8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2" creationId="{8FEFBC15-2E54-4CF8-805A-0A09B1C4FF5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3" creationId="{9B361770-D2FD-4C19-B934-2A8117B8136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4" creationId="{4AB9745B-2973-4A16-82B7-4129B44F4913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5" creationId="{A0445359-A520-421D-838B-9DF235F7A075}"/>
          </ac:spMkLst>
        </pc:spChg>
        <pc:spChg chg="add mod">
          <ac:chgData name="Michael Pyrcz" userId="0efd8a38-3f8e-46fd-9886-7800c0196e80" providerId="ADAL" clId="{5D3D0881-0CB2-4049-A0A9-9A346D5D42D3}" dt="2019-01-13T16:01:18.795" v="2711" actId="20577"/>
          <ac:spMkLst>
            <pc:docMk/>
            <pc:sldMk cId="3961435605" sldId="256"/>
            <ac:spMk id="28" creationId="{240B3D8C-35EF-410E-8356-48E228105FB1}"/>
          </ac:spMkLst>
        </pc:spChg>
        <pc:spChg chg="add mod">
          <ac:chgData name="Michael Pyrcz" userId="0efd8a38-3f8e-46fd-9886-7800c0196e80" providerId="ADAL" clId="{5D3D0881-0CB2-4049-A0A9-9A346D5D42D3}" dt="2019-01-13T15:59:36.970" v="2665" actId="1037"/>
          <ac:spMkLst>
            <pc:docMk/>
            <pc:sldMk cId="3961435605" sldId="256"/>
            <ac:spMk id="30" creationId="{AAF4486F-7AE6-44A5-9773-6DDB66C74B44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31" creationId="{AB94B3E6-D7B0-426A-B777-5E09C80D762E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32" creationId="{A189A5FF-1DB2-4C05-BD69-8D1B10B44679}"/>
          </ac:spMkLst>
        </pc:spChg>
        <pc:spChg chg="add mod">
          <ac:chgData name="Michael Pyrcz" userId="0efd8a38-3f8e-46fd-9886-7800c0196e80" providerId="ADAL" clId="{5D3D0881-0CB2-4049-A0A9-9A346D5D42D3}" dt="2019-01-13T16:02:24.836" v="2806" actId="20577"/>
          <ac:spMkLst>
            <pc:docMk/>
            <pc:sldMk cId="3961435605" sldId="256"/>
            <ac:spMk id="33" creationId="{DD1D4298-DF85-4C11-9348-683F84CFC755}"/>
          </ac:spMkLst>
        </pc:spChg>
        <pc:spChg chg="add mod">
          <ac:chgData name="Michael Pyrcz" userId="0efd8a38-3f8e-46fd-9886-7800c0196e80" providerId="ADAL" clId="{5D3D0881-0CB2-4049-A0A9-9A346D5D42D3}" dt="2019-01-13T16:08:21.651" v="2827" actId="1076"/>
          <ac:spMkLst>
            <pc:docMk/>
            <pc:sldMk cId="3961435605" sldId="256"/>
            <ac:spMk id="34" creationId="{799458DB-981C-4FE6-B7B3-7574FC97D4F6}"/>
          </ac:spMkLst>
        </pc:spChg>
        <pc:spChg chg="add mod">
          <ac:chgData name="Michael Pyrcz" userId="0efd8a38-3f8e-46fd-9886-7800c0196e80" providerId="ADAL" clId="{5D3D0881-0CB2-4049-A0A9-9A346D5D42D3}" dt="2019-01-13T16:09:26.668" v="2973" actId="404"/>
          <ac:spMkLst>
            <pc:docMk/>
            <pc:sldMk cId="3961435605" sldId="256"/>
            <ac:spMk id="41" creationId="{5B1ED2D0-6D1E-4FD9-ADF6-99B3FE83E3BC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44" creationId="{02747101-E19B-4D79-A895-62A393C1557C}"/>
          </ac:spMkLst>
        </pc:spChg>
        <pc:grpChg chg="add mod">
          <ac:chgData name="Michael Pyrcz" userId="0efd8a38-3f8e-46fd-9886-7800c0196e80" providerId="ADAL" clId="{5D3D0881-0CB2-4049-A0A9-9A346D5D42D3}" dt="2019-01-13T15:13:02.201" v="31" actId="1038"/>
          <ac:grpSpMkLst>
            <pc:docMk/>
            <pc:sldMk cId="3961435605" sldId="256"/>
            <ac:grpSpMk id="26" creationId="{ED6A8682-8AA8-47C8-9EE8-91671632EBEA}"/>
          </ac:grpSpMkLst>
        </pc:grpChg>
        <pc:grpChg chg="add mod">
          <ac:chgData name="Michael Pyrcz" userId="0efd8a38-3f8e-46fd-9886-7800c0196e80" providerId="ADAL" clId="{5D3D0881-0CB2-4049-A0A9-9A346D5D42D3}" dt="2019-01-13T15:13:39.576" v="39" actId="1076"/>
          <ac:grpSpMkLst>
            <pc:docMk/>
            <pc:sldMk cId="3961435605" sldId="256"/>
            <ac:grpSpMk id="27" creationId="{3C08F040-B7D9-46DD-9DD2-F74990154863}"/>
          </ac:grpSpMkLst>
        </pc:grpChg>
        <pc:picChg chg="add mod">
          <ac:chgData name="Michael Pyrcz" userId="0efd8a38-3f8e-46fd-9886-7800c0196e80" providerId="ADAL" clId="{5D3D0881-0CB2-4049-A0A9-9A346D5D42D3}" dt="2019-01-13T16:08:31.554" v="2829" actId="1076"/>
          <ac:picMkLst>
            <pc:docMk/>
            <pc:sldMk cId="3961435605" sldId="256"/>
            <ac:picMk id="29" creationId="{0F1F4069-5B7F-467A-A8BD-65F112682E51}"/>
          </ac:picMkLst>
        </pc:picChg>
        <pc:picChg chg="add del mod">
          <ac:chgData name="Michael Pyrcz" userId="0efd8a38-3f8e-46fd-9886-7800c0196e80" providerId="ADAL" clId="{5D3D0881-0CB2-4049-A0A9-9A346D5D42D3}" dt="2019-01-13T15:32:36.489" v="1468" actId="478"/>
          <ac:picMkLst>
            <pc:docMk/>
            <pc:sldMk cId="3961435605" sldId="256"/>
            <ac:picMk id="35" creationId="{52B140A9-AF37-4F37-AE41-32E4E89F4056}"/>
          </ac:picMkLst>
        </pc:picChg>
        <pc:picChg chg="add mod ord">
          <ac:chgData name="Michael Pyrcz" userId="0efd8a38-3f8e-46fd-9886-7800c0196e80" providerId="ADAL" clId="{5D3D0881-0CB2-4049-A0A9-9A346D5D42D3}" dt="2019-01-13T15:55:28.787" v="2485" actId="1037"/>
          <ac:picMkLst>
            <pc:docMk/>
            <pc:sldMk cId="3961435605" sldId="256"/>
            <ac:picMk id="36" creationId="{03A9ADDD-D063-4B21-974B-77E29BDFC662}"/>
          </ac:picMkLst>
        </pc:picChg>
        <pc:picChg chg="add mod modCrop">
          <ac:chgData name="Michael Pyrcz" userId="0efd8a38-3f8e-46fd-9886-7800c0196e80" providerId="ADAL" clId="{5D3D0881-0CB2-4049-A0A9-9A346D5D42D3}" dt="2019-01-13T15:55:28.787" v="2485" actId="1037"/>
          <ac:picMkLst>
            <pc:docMk/>
            <pc:sldMk cId="3961435605" sldId="256"/>
            <ac:picMk id="37" creationId="{35292269-C806-4E29-A669-0E79945745DB}"/>
          </ac:picMkLst>
        </pc:picChg>
        <pc:picChg chg="add mod modCrop">
          <ac:chgData name="Michael Pyrcz" userId="0efd8a38-3f8e-46fd-9886-7800c0196e80" providerId="ADAL" clId="{5D3D0881-0CB2-4049-A0A9-9A346D5D42D3}" dt="2019-01-13T16:02:39.315" v="2822" actId="1037"/>
          <ac:picMkLst>
            <pc:docMk/>
            <pc:sldMk cId="3961435605" sldId="256"/>
            <ac:picMk id="38" creationId="{8EC32AEF-DC4E-4A0D-B1D9-87BD7FD9D848}"/>
          </ac:picMkLst>
        </pc:picChg>
        <pc:picChg chg="add mod modCrop">
          <ac:chgData name="Michael Pyrcz" userId="0efd8a38-3f8e-46fd-9886-7800c0196e80" providerId="ADAL" clId="{5D3D0881-0CB2-4049-A0A9-9A346D5D42D3}" dt="2019-01-13T16:02:40.307" v="2825" actId="1038"/>
          <ac:picMkLst>
            <pc:docMk/>
            <pc:sldMk cId="3961435605" sldId="256"/>
            <ac:picMk id="39" creationId="{EAA2E5C2-BEB1-44FC-9EC1-B50414BBB415}"/>
          </ac:picMkLst>
        </pc:picChg>
        <pc:picChg chg="add del mod">
          <ac:chgData name="Michael Pyrcz" userId="0efd8a38-3f8e-46fd-9886-7800c0196e80" providerId="ADAL" clId="{5D3D0881-0CB2-4049-A0A9-9A346D5D42D3}" dt="2019-01-13T15:49:09.955" v="2255" actId="478"/>
          <ac:picMkLst>
            <pc:docMk/>
            <pc:sldMk cId="3961435605" sldId="256"/>
            <ac:picMk id="40" creationId="{E3B3D51B-928B-44AE-8BFE-5ED55A39FBCC}"/>
          </ac:picMkLst>
        </pc:picChg>
        <pc:picChg chg="add mod modCrop">
          <ac:chgData name="Michael Pyrcz" userId="0efd8a38-3f8e-46fd-9886-7800c0196e80" providerId="ADAL" clId="{5D3D0881-0CB2-4049-A0A9-9A346D5D42D3}" dt="2019-01-13T15:55:15.114" v="2470" actId="1036"/>
          <ac:picMkLst>
            <pc:docMk/>
            <pc:sldMk cId="3961435605" sldId="256"/>
            <ac:picMk id="42" creationId="{136C0B1A-99B4-4436-B36C-5EC70F91B848}"/>
          </ac:picMkLst>
        </pc:picChg>
        <pc:picChg chg="add mod modCrop">
          <ac:chgData name="Michael Pyrcz" userId="0efd8a38-3f8e-46fd-9886-7800c0196e80" providerId="ADAL" clId="{5D3D0881-0CB2-4049-A0A9-9A346D5D42D3}" dt="2019-01-13T15:55:17.795" v="2475" actId="1037"/>
          <ac:picMkLst>
            <pc:docMk/>
            <pc:sldMk cId="3961435605" sldId="256"/>
            <ac:picMk id="43" creationId="{7618E676-FDC3-4844-93DB-A392F1A17C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7F9A-C972-49C9-B04B-41DE29884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7757-5ABC-4403-8F42-DD3EDCF2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5497-7F0C-4B0D-9891-237893CD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2D77-596E-4841-9512-663AA929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D0AD-0428-4C8B-AFB7-0055D82D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E7BB-6591-4A32-BD9E-C6133192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D23D2-0C6F-486E-AEBA-C7C4B75C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CDF8-EB66-4387-A9C6-78200FE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74B0-D6C7-4613-BE32-BE5A5187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9A61-AF8A-443B-B194-6CCC867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36314-0468-45A7-8F83-1E09E7110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3E2B9-A122-4BC1-884B-7225A80A6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69CF-3E97-4DD2-BC53-B49F754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C29C-CB9C-4478-907A-78D8D825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943D-9BF0-4BB0-ACEC-2D020557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8A4D-8C9E-4C85-986D-C7A11DE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93F3-19D6-4EDC-8C45-B5838065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F75B-1241-4281-8E18-0BEE5256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0A6B-1D85-47AE-98AF-D913515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768-78B6-4CF1-9A11-88D423C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FBD3-7497-41CB-AFC1-6F081674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4543-18D5-4909-8803-0383C993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B9CA-33C6-487C-98AF-0A572920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6AFF-2BA0-403E-B04B-80844460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F317-3E2A-48AA-92F1-B770AD46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9BE-8CEE-413D-A109-A4ACA452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6611-30CC-492A-9C68-547C2713A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B7BDE-D836-44D3-BB41-479B1E57B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D5F-FD2C-4D43-A7E3-E2C0698B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3D064-D06A-4193-82E4-7BAF4338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2BBC-D24E-4F25-B92B-E442F842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809-28A0-4DB1-B63E-C0CA2632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EFE3-C46D-4D74-A5F3-37FCAB3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FB41B-E5FE-458F-8BB4-74B24600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A4A92-69E0-47B3-BF46-CFCC92AC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1DAC1-A254-4A95-B575-90CAAF34F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644D2-BE48-405E-A8D5-C2CB4FF6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63BDE-D979-4BE5-8E06-97546855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4B1D6-EBCA-403A-BB80-D7D4F15E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2E9A-7E55-4F8A-B407-D7173420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D719A-1532-4E0B-843A-3D38EDC9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78C75-45CF-4770-A62A-4AC12EE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D596D-D530-447C-A82E-DBAEC2FD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1D82E-FEAD-4756-80E9-D194448A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D636F-3A0F-40CD-9C04-85DF7EBD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D58B6-DDDF-4634-B566-E2A2AB7B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AC62-7257-4ED6-A548-FA85EE67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228F-D032-4477-A7DF-9791BCFE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34309-F898-4346-AE40-FE453B53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1E3D-DCD6-4712-B1AB-3D36100B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3D8D-6CE9-49B4-B274-B35F0326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6FDD5-1503-40EE-8203-AE965C8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EDAA-0C68-4B5C-BD4C-108E2566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4E11F-E45F-41D9-83C2-2462C776A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8EF33-68E0-4DF5-9C2B-B15473CE0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F622-3712-4BDE-A36F-51DE023B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7DB-14CB-4ABB-B394-7908623C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5325-4048-4603-B824-1713778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AA51-3227-4925-93CA-65E8EDEE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55F4C-837B-49D0-9B50-4852543C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833E-7B1E-47D3-9225-12D7B37C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2DC0-E0E5-4BE4-8712-43E55C2A081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CB71-CFFF-4250-9591-C43882AEC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049E-3A67-440D-BF47-462C7329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CgdoImlLY0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.io/fhgU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C08F040-B7D9-46DD-9DD2-F74990154863}"/>
              </a:ext>
            </a:extLst>
          </p:cNvPr>
          <p:cNvGrpSpPr/>
          <p:nvPr/>
        </p:nvGrpSpPr>
        <p:grpSpPr>
          <a:xfrm>
            <a:off x="390139" y="150497"/>
            <a:ext cx="849700" cy="852800"/>
            <a:chOff x="258435" y="203383"/>
            <a:chExt cx="2013044" cy="20203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539B24-3A22-441A-AFC5-0ADEE85F3689}"/>
                </a:ext>
              </a:extLst>
            </p:cNvPr>
            <p:cNvSpPr/>
            <p:nvPr/>
          </p:nvSpPr>
          <p:spPr>
            <a:xfrm>
              <a:off x="258435" y="203383"/>
              <a:ext cx="2013044" cy="2020388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CC3300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D91D79B-F403-4177-B815-28B23089134F}"/>
                </a:ext>
              </a:extLst>
            </p:cNvPr>
            <p:cNvSpPr/>
            <p:nvPr/>
          </p:nvSpPr>
          <p:spPr>
            <a:xfrm>
              <a:off x="740082" y="506889"/>
              <a:ext cx="1053748" cy="1536888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21AC51-FFFD-4DEA-A1BE-D9DC8BEDC18A}"/>
                </a:ext>
              </a:extLst>
            </p:cNvPr>
            <p:cNvSpPr/>
            <p:nvPr/>
          </p:nvSpPr>
          <p:spPr>
            <a:xfrm>
              <a:off x="349613" y="281230"/>
              <a:ext cx="1822197" cy="18447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6A8682-8AA8-47C8-9EE8-91671632EBEA}"/>
              </a:ext>
            </a:extLst>
          </p:cNvPr>
          <p:cNvGrpSpPr/>
          <p:nvPr/>
        </p:nvGrpSpPr>
        <p:grpSpPr>
          <a:xfrm>
            <a:off x="11009614" y="118947"/>
            <a:ext cx="849700" cy="849700"/>
            <a:chOff x="10804036" y="210727"/>
            <a:chExt cx="801795" cy="8017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49F6C8-60D7-4385-B955-7FAF4954F6DB}"/>
                </a:ext>
              </a:extLst>
            </p:cNvPr>
            <p:cNvSpPr/>
            <p:nvPr/>
          </p:nvSpPr>
          <p:spPr>
            <a:xfrm>
              <a:off x="10804036" y="210727"/>
              <a:ext cx="801795" cy="80179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732FFAC-98F1-42E2-90D3-C32A1243D0D2}"/>
                </a:ext>
              </a:extLst>
            </p:cNvPr>
            <p:cNvSpPr/>
            <p:nvPr/>
          </p:nvSpPr>
          <p:spPr>
            <a:xfrm>
              <a:off x="11007320" y="333487"/>
              <a:ext cx="379567" cy="581869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26E89A-12FB-4D0F-94EB-552161AEA719}"/>
                </a:ext>
              </a:extLst>
            </p:cNvPr>
            <p:cNvSpPr/>
            <p:nvPr/>
          </p:nvSpPr>
          <p:spPr>
            <a:xfrm>
              <a:off x="10850226" y="262223"/>
              <a:ext cx="717509" cy="742252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800" b="1" dirty="0">
                  <a:ln w="0"/>
                  <a:effectLst/>
                </a:rPr>
                <a:t>Texas Center for Geostatistics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FFAA0-B766-4DE6-9C41-C2971D5F22CD}"/>
                </a:ext>
              </a:extLst>
            </p:cNvPr>
            <p:cNvSpPr/>
            <p:nvPr/>
          </p:nvSpPr>
          <p:spPr>
            <a:xfrm>
              <a:off x="10833095" y="240498"/>
              <a:ext cx="749059" cy="742252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800" b="1" dirty="0">
                  <a:ln w="0"/>
                  <a:effectLst/>
                </a:rPr>
                <a:t>The University of Texas at Austin</a:t>
              </a: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31B613B-4FBC-4326-8E8D-BB7376692DEF}"/>
                </a:ext>
              </a:extLst>
            </p:cNvPr>
            <p:cNvSpPr/>
            <p:nvPr/>
          </p:nvSpPr>
          <p:spPr>
            <a:xfrm>
              <a:off x="11178783" y="413472"/>
              <a:ext cx="65754" cy="104631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EE24A63-F624-4A8B-A451-D21A8ADC9ED8}"/>
                </a:ext>
              </a:extLst>
            </p:cNvPr>
            <p:cNvSpPr/>
            <p:nvPr/>
          </p:nvSpPr>
          <p:spPr>
            <a:xfrm>
              <a:off x="10957623" y="413233"/>
              <a:ext cx="215640" cy="335735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FEFBC15-2E54-4CF8-805A-0A09B1C4FF59}"/>
                </a:ext>
              </a:extLst>
            </p:cNvPr>
            <p:cNvSpPr/>
            <p:nvPr/>
          </p:nvSpPr>
          <p:spPr>
            <a:xfrm>
              <a:off x="11238218" y="523489"/>
              <a:ext cx="224020" cy="369070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B361770-D2FD-4C19-B934-2A8117B81369}"/>
                </a:ext>
              </a:extLst>
            </p:cNvPr>
            <p:cNvSpPr/>
            <p:nvPr/>
          </p:nvSpPr>
          <p:spPr>
            <a:xfrm>
              <a:off x="11317778" y="778960"/>
              <a:ext cx="37089" cy="99351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4AB9745B-2973-4A16-82B7-4129B44F4913}"/>
                </a:ext>
              </a:extLst>
            </p:cNvPr>
            <p:cNvSpPr/>
            <p:nvPr/>
          </p:nvSpPr>
          <p:spPr>
            <a:xfrm>
              <a:off x="11358377" y="768701"/>
              <a:ext cx="7289" cy="5669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0445359-A520-421D-838B-9DF235F7A075}"/>
                </a:ext>
              </a:extLst>
            </p:cNvPr>
            <p:cNvSpPr/>
            <p:nvPr/>
          </p:nvSpPr>
          <p:spPr>
            <a:xfrm>
              <a:off x="11408053" y="731984"/>
              <a:ext cx="7559" cy="7829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40B3D8C-35EF-410E-8356-48E228105FB1}"/>
              </a:ext>
            </a:extLst>
          </p:cNvPr>
          <p:cNvSpPr txBox="1"/>
          <p:nvPr/>
        </p:nvSpPr>
        <p:spPr>
          <a:xfrm>
            <a:off x="1803664" y="-16663"/>
            <a:ext cx="860472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50" b="1" dirty="0"/>
              <a:t>Bootstrap for Subsurface Uncertainty with the GeostatsPy Python Package</a:t>
            </a:r>
          </a:p>
          <a:p>
            <a:pPr algn="ctr"/>
            <a:r>
              <a:rPr lang="en-US" sz="1600" dirty="0"/>
              <a:t>Michael Pyrcz, the University of Texas at Austin, @GeostatsGuy, GeostatsGuy Lectures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4486F-7AE6-44A5-9773-6DDB66C74B44}"/>
              </a:ext>
            </a:extLst>
          </p:cNvPr>
          <p:cNvSpPr txBox="1"/>
          <p:nvPr/>
        </p:nvSpPr>
        <p:spPr>
          <a:xfrm>
            <a:off x="1328914" y="783207"/>
            <a:ext cx="956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Here’s a subsurface bootstrap uncertainty workflow tutorial in Python, Jupyter Notebook using the GeostatsPy package for subsurface data analytics and geostatistics. The tutorial includes explanations to get you started and a complete subsurface modeling workflow with an example spatial dataset, univariate statistics, visualization and analysis of results.  The workflow is here on GitHub at: </a:t>
            </a:r>
            <a:r>
              <a:rPr lang="en-US" sz="1400" dirty="0">
                <a:hlinkClick r:id="rId2"/>
              </a:rPr>
              <a:t>https://git.io/fhgUW</a:t>
            </a:r>
            <a:r>
              <a:rPr lang="en-US" sz="1400" dirty="0"/>
              <a:t>, and the associated YouTube lecture is here: </a:t>
            </a:r>
            <a:r>
              <a:rPr lang="en-US" sz="1400" dirty="0">
                <a:hlinkClick r:id="rId3"/>
              </a:rPr>
              <a:t>https://youtu.be/wCgdoImlLY0</a:t>
            </a:r>
            <a:r>
              <a:rPr lang="en-US" sz="1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94B3E6-D7B0-426A-B777-5E09C80D762E}"/>
              </a:ext>
            </a:extLst>
          </p:cNvPr>
          <p:cNvSpPr txBox="1"/>
          <p:nvPr/>
        </p:nvSpPr>
        <p:spPr>
          <a:xfrm>
            <a:off x="134255" y="1809950"/>
            <a:ext cx="362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Explanation of the Bootstrap approach, supporting recorded lectures.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89A5FF-1DB2-4C05-BD69-8D1B10B44679}"/>
              </a:ext>
            </a:extLst>
          </p:cNvPr>
          <p:cNvSpPr txBox="1"/>
          <p:nvPr/>
        </p:nvSpPr>
        <p:spPr>
          <a:xfrm>
            <a:off x="4040956" y="1809951"/>
            <a:ext cx="37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Complete workflow with example spatial dataset, debiasing and visualization.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1D4298-DF85-4C11-9348-683F84CFC755}"/>
              </a:ext>
            </a:extLst>
          </p:cNvPr>
          <p:cNvSpPr txBox="1"/>
          <p:nvPr/>
        </p:nvSpPr>
        <p:spPr>
          <a:xfrm>
            <a:off x="8311452" y="1806563"/>
            <a:ext cx="37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Summarization of resulting uncertainty model with analysis and visualization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F0A46-4C7D-400D-9E99-C93077E88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5" y="2429438"/>
            <a:ext cx="3810834" cy="490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67966-116C-4693-9E24-61F0D38B9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956" y="2421151"/>
            <a:ext cx="4143086" cy="5074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97F156-4CE4-4385-8A1C-D924B0D32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010" y="2421151"/>
            <a:ext cx="3742014" cy="3665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57F8F-2C6C-4FD6-B630-3F1B5F9AD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1216" y="6086797"/>
            <a:ext cx="1914696" cy="722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C73D9-8BF8-4277-958E-68BBEDB07086}"/>
              </a:ext>
            </a:extLst>
          </p:cNvPr>
          <p:cNvSpPr txBox="1"/>
          <p:nvPr/>
        </p:nvSpPr>
        <p:spPr>
          <a:xfrm>
            <a:off x="8152336" y="6247414"/>
            <a:ext cx="1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Try out GeostatsPy install it with  → </a:t>
            </a:r>
          </a:p>
        </p:txBody>
      </p:sp>
    </p:spTree>
    <p:extLst>
      <p:ext uri="{BB962C8B-B14F-4D97-AF65-F5344CB8AC3E}">
        <p14:creationId xmlns:p14="http://schemas.microsoft.com/office/powerpoint/2010/main" val="39614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pyrcz</dc:creator>
  <cp:lastModifiedBy>michael pyrcz</cp:lastModifiedBy>
  <cp:revision>6</cp:revision>
  <dcterms:created xsi:type="dcterms:W3CDTF">2019-01-13T15:11:00Z</dcterms:created>
  <dcterms:modified xsi:type="dcterms:W3CDTF">2019-01-31T15:30:47Z</dcterms:modified>
</cp:coreProperties>
</file>