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D0881-0CB2-4049-A0A9-9A346D5D42D3}" v="37" dt="2019-01-13T16:09:3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5D3D0881-0CB2-4049-A0A9-9A346D5D42D3}"/>
    <pc:docChg chg="undo custSel modSld">
      <pc:chgData name="Michael Pyrcz" userId="0efd8a38-3f8e-46fd-9886-7800c0196e80" providerId="ADAL" clId="{5D3D0881-0CB2-4049-A0A9-9A346D5D42D3}" dt="2019-01-13T16:09:26.668" v="2973" actId="404"/>
      <pc:docMkLst>
        <pc:docMk/>
      </pc:docMkLst>
      <pc:sldChg chg="addSp delSp modSp">
        <pc:chgData name="Michael Pyrcz" userId="0efd8a38-3f8e-46fd-9886-7800c0196e80" providerId="ADAL" clId="{5D3D0881-0CB2-4049-A0A9-9A346D5D42D3}" dt="2019-01-13T16:09:26.668" v="2973" actId="404"/>
        <pc:sldMkLst>
          <pc:docMk/>
          <pc:sldMk cId="3961435605" sldId="256"/>
        </pc:sldMkLst>
        <pc:spChg chg="mod">
          <ac:chgData name="Michael Pyrcz" userId="0efd8a38-3f8e-46fd-9886-7800c0196e80" providerId="ADAL" clId="{5D3D0881-0CB2-4049-A0A9-9A346D5D42D3}" dt="2019-01-13T15:13:11.414" v="34" actId="164"/>
          <ac:spMkLst>
            <pc:docMk/>
            <pc:sldMk cId="3961435605" sldId="256"/>
            <ac:spMk id="4" creationId="{94539B24-3A22-441A-AFC5-0ADEE85F3689}"/>
          </ac:spMkLst>
        </pc:spChg>
        <pc:spChg chg="mod">
          <ac:chgData name="Michael Pyrcz" userId="0efd8a38-3f8e-46fd-9886-7800c0196e80" providerId="ADAL" clId="{5D3D0881-0CB2-4049-A0A9-9A346D5D42D3}" dt="2019-01-13T15:14:36.446" v="43" actId="1582"/>
          <ac:spMkLst>
            <pc:docMk/>
            <pc:sldMk cId="3961435605" sldId="256"/>
            <ac:spMk id="5" creationId="{9D91D79B-F403-4177-B815-28B23089134F}"/>
          </ac:spMkLst>
        </pc:spChg>
        <pc:spChg chg="mod">
          <ac:chgData name="Michael Pyrcz" userId="0efd8a38-3f8e-46fd-9886-7800c0196e80" providerId="ADAL" clId="{5D3D0881-0CB2-4049-A0A9-9A346D5D42D3}" dt="2019-01-13T15:14:17.271" v="42" actId="14100"/>
          <ac:spMkLst>
            <pc:docMk/>
            <pc:sldMk cId="3961435605" sldId="256"/>
            <ac:spMk id="15" creationId="{3B21AC51-FFFD-4DEA-A1BE-D9DC8BEDC18A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6" creationId="{8049F6C8-60D7-4385-B955-7FAF4954F6DB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7" creationId="{2732FFAC-98F1-42E2-90D3-C32A1243D0D2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8" creationId="{2A26E89A-12FB-4D0F-94EB-552161AEA71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9" creationId="{01BFFAA0-B766-4DE6-9C41-C2971D5F22CD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0" creationId="{931B613B-4FBC-4326-8E8D-BB7376692DEF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1" creationId="{FEE24A63-F624-4A8B-A451-D21A8ADC9ED8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2" creationId="{8FEFBC15-2E54-4CF8-805A-0A09B1C4FF5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3" creationId="{9B361770-D2FD-4C19-B934-2A8117B8136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4" creationId="{4AB9745B-2973-4A16-82B7-4129B44F4913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5" creationId="{A0445359-A520-421D-838B-9DF235F7A075}"/>
          </ac:spMkLst>
        </pc:spChg>
        <pc:spChg chg="add mod">
          <ac:chgData name="Michael Pyrcz" userId="0efd8a38-3f8e-46fd-9886-7800c0196e80" providerId="ADAL" clId="{5D3D0881-0CB2-4049-A0A9-9A346D5D42D3}" dt="2019-01-13T16:01:18.795" v="2711" actId="20577"/>
          <ac:spMkLst>
            <pc:docMk/>
            <pc:sldMk cId="3961435605" sldId="256"/>
            <ac:spMk id="28" creationId="{240B3D8C-35EF-410E-8356-48E228105FB1}"/>
          </ac:spMkLst>
        </pc:spChg>
        <pc:spChg chg="add mod">
          <ac:chgData name="Michael Pyrcz" userId="0efd8a38-3f8e-46fd-9886-7800c0196e80" providerId="ADAL" clId="{5D3D0881-0CB2-4049-A0A9-9A346D5D42D3}" dt="2019-01-13T15:59:36.970" v="2665" actId="1037"/>
          <ac:spMkLst>
            <pc:docMk/>
            <pc:sldMk cId="3961435605" sldId="256"/>
            <ac:spMk id="30" creationId="{AAF4486F-7AE6-44A5-9773-6DDB66C74B44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1" creationId="{AB94B3E6-D7B0-426A-B777-5E09C80D762E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2" creationId="{A189A5FF-1DB2-4C05-BD69-8D1B10B44679}"/>
          </ac:spMkLst>
        </pc:spChg>
        <pc:spChg chg="add mod">
          <ac:chgData name="Michael Pyrcz" userId="0efd8a38-3f8e-46fd-9886-7800c0196e80" providerId="ADAL" clId="{5D3D0881-0CB2-4049-A0A9-9A346D5D42D3}" dt="2019-01-13T16:02:24.836" v="2806" actId="20577"/>
          <ac:spMkLst>
            <pc:docMk/>
            <pc:sldMk cId="3961435605" sldId="256"/>
            <ac:spMk id="33" creationId="{DD1D4298-DF85-4C11-9348-683F84CFC755}"/>
          </ac:spMkLst>
        </pc:spChg>
        <pc:spChg chg="add mod">
          <ac:chgData name="Michael Pyrcz" userId="0efd8a38-3f8e-46fd-9886-7800c0196e80" providerId="ADAL" clId="{5D3D0881-0CB2-4049-A0A9-9A346D5D42D3}" dt="2019-01-13T16:08:21.651" v="2827" actId="1076"/>
          <ac:spMkLst>
            <pc:docMk/>
            <pc:sldMk cId="3961435605" sldId="256"/>
            <ac:spMk id="34" creationId="{799458DB-981C-4FE6-B7B3-7574FC97D4F6}"/>
          </ac:spMkLst>
        </pc:spChg>
        <pc:spChg chg="add mod">
          <ac:chgData name="Michael Pyrcz" userId="0efd8a38-3f8e-46fd-9886-7800c0196e80" providerId="ADAL" clId="{5D3D0881-0CB2-4049-A0A9-9A346D5D42D3}" dt="2019-01-13T16:09:26.668" v="2973" actId="404"/>
          <ac:spMkLst>
            <pc:docMk/>
            <pc:sldMk cId="3961435605" sldId="256"/>
            <ac:spMk id="41" creationId="{5B1ED2D0-6D1E-4FD9-ADF6-99B3FE83E3BC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44" creationId="{02747101-E19B-4D79-A895-62A393C1557C}"/>
          </ac:spMkLst>
        </pc:spChg>
        <pc:grpChg chg="add mod">
          <ac:chgData name="Michael Pyrcz" userId="0efd8a38-3f8e-46fd-9886-7800c0196e80" providerId="ADAL" clId="{5D3D0881-0CB2-4049-A0A9-9A346D5D42D3}" dt="2019-01-13T15:13:02.201" v="31" actId="1038"/>
          <ac:grpSpMkLst>
            <pc:docMk/>
            <pc:sldMk cId="3961435605" sldId="256"/>
            <ac:grpSpMk id="26" creationId="{ED6A8682-8AA8-47C8-9EE8-91671632EBEA}"/>
          </ac:grpSpMkLst>
        </pc:grpChg>
        <pc:grpChg chg="add mod">
          <ac:chgData name="Michael Pyrcz" userId="0efd8a38-3f8e-46fd-9886-7800c0196e80" providerId="ADAL" clId="{5D3D0881-0CB2-4049-A0A9-9A346D5D42D3}" dt="2019-01-13T15:13:39.576" v="39" actId="1076"/>
          <ac:grpSpMkLst>
            <pc:docMk/>
            <pc:sldMk cId="3961435605" sldId="256"/>
            <ac:grpSpMk id="27" creationId="{3C08F040-B7D9-46DD-9DD2-F74990154863}"/>
          </ac:grpSpMkLst>
        </pc:grpChg>
        <pc:picChg chg="add mod">
          <ac:chgData name="Michael Pyrcz" userId="0efd8a38-3f8e-46fd-9886-7800c0196e80" providerId="ADAL" clId="{5D3D0881-0CB2-4049-A0A9-9A346D5D42D3}" dt="2019-01-13T16:08:31.554" v="2829" actId="1076"/>
          <ac:picMkLst>
            <pc:docMk/>
            <pc:sldMk cId="3961435605" sldId="256"/>
            <ac:picMk id="29" creationId="{0F1F4069-5B7F-467A-A8BD-65F112682E51}"/>
          </ac:picMkLst>
        </pc:picChg>
        <pc:picChg chg="add del mod">
          <ac:chgData name="Michael Pyrcz" userId="0efd8a38-3f8e-46fd-9886-7800c0196e80" providerId="ADAL" clId="{5D3D0881-0CB2-4049-A0A9-9A346D5D42D3}" dt="2019-01-13T15:32:36.489" v="1468" actId="478"/>
          <ac:picMkLst>
            <pc:docMk/>
            <pc:sldMk cId="3961435605" sldId="256"/>
            <ac:picMk id="35" creationId="{52B140A9-AF37-4F37-AE41-32E4E89F4056}"/>
          </ac:picMkLst>
        </pc:picChg>
        <pc:picChg chg="add mod ord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6" creationId="{03A9ADDD-D063-4B21-974B-77E29BDFC662}"/>
          </ac:picMkLst>
        </pc:picChg>
        <pc:picChg chg="add mod modCrop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7" creationId="{35292269-C806-4E29-A669-0E79945745DB}"/>
          </ac:picMkLst>
        </pc:picChg>
        <pc:picChg chg="add mod modCrop">
          <ac:chgData name="Michael Pyrcz" userId="0efd8a38-3f8e-46fd-9886-7800c0196e80" providerId="ADAL" clId="{5D3D0881-0CB2-4049-A0A9-9A346D5D42D3}" dt="2019-01-13T16:02:39.315" v="2822" actId="1037"/>
          <ac:picMkLst>
            <pc:docMk/>
            <pc:sldMk cId="3961435605" sldId="256"/>
            <ac:picMk id="38" creationId="{8EC32AEF-DC4E-4A0D-B1D9-87BD7FD9D848}"/>
          </ac:picMkLst>
        </pc:picChg>
        <pc:picChg chg="add mod modCrop">
          <ac:chgData name="Michael Pyrcz" userId="0efd8a38-3f8e-46fd-9886-7800c0196e80" providerId="ADAL" clId="{5D3D0881-0CB2-4049-A0A9-9A346D5D42D3}" dt="2019-01-13T16:02:40.307" v="2825" actId="1038"/>
          <ac:picMkLst>
            <pc:docMk/>
            <pc:sldMk cId="3961435605" sldId="256"/>
            <ac:picMk id="39" creationId="{EAA2E5C2-BEB1-44FC-9EC1-B50414BBB415}"/>
          </ac:picMkLst>
        </pc:picChg>
        <pc:picChg chg="add del mod">
          <ac:chgData name="Michael Pyrcz" userId="0efd8a38-3f8e-46fd-9886-7800c0196e80" providerId="ADAL" clId="{5D3D0881-0CB2-4049-A0A9-9A346D5D42D3}" dt="2019-01-13T15:49:09.955" v="2255" actId="478"/>
          <ac:picMkLst>
            <pc:docMk/>
            <pc:sldMk cId="3961435605" sldId="256"/>
            <ac:picMk id="40" creationId="{E3B3D51B-928B-44AE-8BFE-5ED55A39FBCC}"/>
          </ac:picMkLst>
        </pc:picChg>
        <pc:picChg chg="add mod modCrop">
          <ac:chgData name="Michael Pyrcz" userId="0efd8a38-3f8e-46fd-9886-7800c0196e80" providerId="ADAL" clId="{5D3D0881-0CB2-4049-A0A9-9A346D5D42D3}" dt="2019-01-13T15:55:15.114" v="2470" actId="1036"/>
          <ac:picMkLst>
            <pc:docMk/>
            <pc:sldMk cId="3961435605" sldId="256"/>
            <ac:picMk id="42" creationId="{136C0B1A-99B4-4436-B36C-5EC70F91B848}"/>
          </ac:picMkLst>
        </pc:picChg>
        <pc:picChg chg="add mod modCrop">
          <ac:chgData name="Michael Pyrcz" userId="0efd8a38-3f8e-46fd-9886-7800c0196e80" providerId="ADAL" clId="{5D3D0881-0CB2-4049-A0A9-9A346D5D42D3}" dt="2019-01-13T15:55:17.795" v="2475" actId="1037"/>
          <ac:picMkLst>
            <pc:docMk/>
            <pc:sldMk cId="3961435605" sldId="256"/>
            <ac:picMk id="43" creationId="{7618E676-FDC3-4844-93DB-A392F1A17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F9A-C972-49C9-B04B-41DE29884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7757-5ABC-4403-8F42-DD3EDCF2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5497-7F0C-4B0D-9891-237893C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2D77-596E-4841-9512-663AA929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D0AD-0428-4C8B-AFB7-0055D82D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E7BB-6591-4A32-BD9E-C6133192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23D2-0C6F-486E-AEBA-C7C4B75C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CDF8-EB66-4387-A9C6-78200FE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74B0-D6C7-4613-BE32-BE5A5187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9A61-AF8A-443B-B194-6CCC867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36314-0468-45A7-8F83-1E09E711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E2B9-A122-4BC1-884B-7225A80A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69CF-3E97-4DD2-BC53-B49F754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C29C-CB9C-4478-907A-78D8D82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943D-9BF0-4BB0-ACEC-2D02055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8A4D-8C9E-4C85-986D-C7A11DE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93F3-19D6-4EDC-8C45-B5838065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F75B-1241-4281-8E18-0BEE525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0A6B-1D85-47AE-98AF-D913515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768-78B6-4CF1-9A11-88D423C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FBD3-7497-41CB-AFC1-6F081674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4543-18D5-4909-8803-0383C993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B9CA-33C6-487C-98AF-0A572920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6AFF-2BA0-403E-B04B-80844460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F317-3E2A-48AA-92F1-B770AD4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9BE-8CEE-413D-A109-A4ACA452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6611-30CC-492A-9C68-547C2713A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7BDE-D836-44D3-BB41-479B1E57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D5F-FD2C-4D43-A7E3-E2C0698B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D064-D06A-4193-82E4-7BAF4338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BBC-D24E-4F25-B92B-E442F842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809-28A0-4DB1-B63E-C0CA2632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EFE3-C46D-4D74-A5F3-37FCAB3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FB41B-E5FE-458F-8BB4-74B24600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A4A92-69E0-47B3-BF46-CFCC92AC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DAC1-A254-4A95-B575-90CAAF34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644D2-BE48-405E-A8D5-C2CB4FF6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3BDE-D979-4BE5-8E06-97546855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4B1D6-EBCA-403A-BB80-D7D4F15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2E9A-7E55-4F8A-B407-D7173420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D719A-1532-4E0B-843A-3D38EDC9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78C75-45CF-4770-A62A-4AC12EE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D596D-D530-447C-A82E-DBAEC2FD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1D82E-FEAD-4756-80E9-D194448A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D636F-3A0F-40CD-9C04-85DF7EBD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58B6-DDDF-4634-B566-E2A2AB7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C62-7257-4ED6-A548-FA85EE6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228F-D032-4477-A7DF-9791BCFE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34309-F898-4346-AE40-FE453B53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E3D-DCD6-4712-B1AB-3D36100B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3D8D-6CE9-49B4-B274-B35F0326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FDD5-1503-40EE-8203-AE965C8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EDAA-0C68-4B5C-BD4C-108E2566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E11F-E45F-41D9-83C2-2462C776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8EF33-68E0-4DF5-9C2B-B15473CE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F622-3712-4BDE-A36F-51DE023B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7DB-14CB-4ABB-B394-7908623C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5325-4048-4603-B824-1713778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AA51-3227-4925-93CA-65E8EDEE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55F4C-837B-49D0-9B50-4852543C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833E-7B1E-47D3-9225-12D7B37C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2DC0-E0E5-4BE4-8712-43E55C2A08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CB71-CFFF-4250-9591-C43882AE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049E-3A67-440D-BF47-462C7329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.io/fhnjO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GeostatsGuy/GeostatsPy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8F040-B7D9-46DD-9DD2-F74990154863}"/>
              </a:ext>
            </a:extLst>
          </p:cNvPr>
          <p:cNvGrpSpPr/>
          <p:nvPr/>
        </p:nvGrpSpPr>
        <p:grpSpPr>
          <a:xfrm>
            <a:off x="433000" y="204396"/>
            <a:ext cx="1309407" cy="1309407"/>
            <a:chOff x="269717" y="210727"/>
            <a:chExt cx="2013044" cy="20130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539B24-3A22-441A-AFC5-0ADEE85F3689}"/>
                </a:ext>
              </a:extLst>
            </p:cNvPr>
            <p:cNvSpPr/>
            <p:nvPr/>
          </p:nvSpPr>
          <p:spPr>
            <a:xfrm>
              <a:off x="269717" y="210727"/>
              <a:ext cx="2013044" cy="201304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D91D79B-F403-4177-B815-28B23089134F}"/>
                </a:ext>
              </a:extLst>
            </p:cNvPr>
            <p:cNvSpPr/>
            <p:nvPr/>
          </p:nvSpPr>
          <p:spPr>
            <a:xfrm>
              <a:off x="729762" y="451824"/>
              <a:ext cx="1074388" cy="1647017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21AC51-FFFD-4DEA-A1BE-D9DC8BEDC18A}"/>
                </a:ext>
              </a:extLst>
            </p:cNvPr>
            <p:cNvSpPr/>
            <p:nvPr/>
          </p:nvSpPr>
          <p:spPr>
            <a:xfrm>
              <a:off x="321565" y="262581"/>
              <a:ext cx="1912586" cy="18963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6A8682-8AA8-47C8-9EE8-91671632EBEA}"/>
              </a:ext>
            </a:extLst>
          </p:cNvPr>
          <p:cNvGrpSpPr/>
          <p:nvPr/>
        </p:nvGrpSpPr>
        <p:grpSpPr>
          <a:xfrm>
            <a:off x="10511807" y="182446"/>
            <a:ext cx="1309407" cy="1309407"/>
            <a:chOff x="10804036" y="210727"/>
            <a:chExt cx="801795" cy="8017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49F6C8-60D7-4385-B955-7FAF4954F6DB}"/>
                </a:ext>
              </a:extLst>
            </p:cNvPr>
            <p:cNvSpPr/>
            <p:nvPr/>
          </p:nvSpPr>
          <p:spPr>
            <a:xfrm>
              <a:off x="10804036" y="210727"/>
              <a:ext cx="801795" cy="80179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732FFAC-98F1-42E2-90D3-C32A1243D0D2}"/>
                </a:ext>
              </a:extLst>
            </p:cNvPr>
            <p:cNvSpPr/>
            <p:nvPr/>
          </p:nvSpPr>
          <p:spPr>
            <a:xfrm>
              <a:off x="11007320" y="333487"/>
              <a:ext cx="379567" cy="581869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26E89A-12FB-4D0F-94EB-552161AEA719}"/>
                </a:ext>
              </a:extLst>
            </p:cNvPr>
            <p:cNvSpPr/>
            <p:nvPr/>
          </p:nvSpPr>
          <p:spPr>
            <a:xfrm>
              <a:off x="10850226" y="262223"/>
              <a:ext cx="71750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FFAA0-B766-4DE6-9C41-C2971D5F22CD}"/>
                </a:ext>
              </a:extLst>
            </p:cNvPr>
            <p:cNvSpPr/>
            <p:nvPr/>
          </p:nvSpPr>
          <p:spPr>
            <a:xfrm>
              <a:off x="10833095" y="240498"/>
              <a:ext cx="74905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1B613B-4FBC-4326-8E8D-BB7376692DEF}"/>
                </a:ext>
              </a:extLst>
            </p:cNvPr>
            <p:cNvSpPr/>
            <p:nvPr/>
          </p:nvSpPr>
          <p:spPr>
            <a:xfrm>
              <a:off x="11178783" y="413472"/>
              <a:ext cx="65754" cy="104631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EE24A63-F624-4A8B-A451-D21A8ADC9ED8}"/>
                </a:ext>
              </a:extLst>
            </p:cNvPr>
            <p:cNvSpPr/>
            <p:nvPr/>
          </p:nvSpPr>
          <p:spPr>
            <a:xfrm>
              <a:off x="10957623" y="413233"/>
              <a:ext cx="215640" cy="335735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FEFBC15-2E54-4CF8-805A-0A09B1C4FF59}"/>
                </a:ext>
              </a:extLst>
            </p:cNvPr>
            <p:cNvSpPr/>
            <p:nvPr/>
          </p:nvSpPr>
          <p:spPr>
            <a:xfrm>
              <a:off x="11238218" y="523489"/>
              <a:ext cx="224020" cy="369070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361770-D2FD-4C19-B934-2A8117B81369}"/>
                </a:ext>
              </a:extLst>
            </p:cNvPr>
            <p:cNvSpPr/>
            <p:nvPr/>
          </p:nvSpPr>
          <p:spPr>
            <a:xfrm>
              <a:off x="11317778" y="778960"/>
              <a:ext cx="37089" cy="99351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AB9745B-2973-4A16-82B7-4129B44F4913}"/>
                </a:ext>
              </a:extLst>
            </p:cNvPr>
            <p:cNvSpPr/>
            <p:nvPr/>
          </p:nvSpPr>
          <p:spPr>
            <a:xfrm>
              <a:off x="11358377" y="768701"/>
              <a:ext cx="7289" cy="5669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0445359-A520-421D-838B-9DF235F7A075}"/>
                </a:ext>
              </a:extLst>
            </p:cNvPr>
            <p:cNvSpPr/>
            <p:nvPr/>
          </p:nvSpPr>
          <p:spPr>
            <a:xfrm>
              <a:off x="11408053" y="731984"/>
              <a:ext cx="7559" cy="7829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0B3D8C-35EF-410E-8356-48E228105FB1}"/>
              </a:ext>
            </a:extLst>
          </p:cNvPr>
          <p:cNvSpPr txBox="1"/>
          <p:nvPr/>
        </p:nvSpPr>
        <p:spPr>
          <a:xfrm>
            <a:off x="1255724" y="-16663"/>
            <a:ext cx="9700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50" b="1" smtClean="0"/>
              <a:t>GSLIB’s KB2D Kriging Converted to Python for Furture GeostatsPy Python Package</a:t>
            </a:r>
            <a:endParaRPr lang="en-US" sz="2150" b="1" dirty="0"/>
          </a:p>
          <a:p>
            <a:pPr algn="ctr"/>
            <a:r>
              <a:rPr lang="en-US" sz="1600" dirty="0"/>
              <a:t>Michael Pyrcz, the University of Texas at Austin, @GeostatsGuy, GeostatsGuy Lectures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1F4069-5B7F-467A-A8BD-65F11268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39" y="5388305"/>
            <a:ext cx="2928575" cy="6483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F4486F-7AE6-44A5-9773-6DDB66C74B44}"/>
              </a:ext>
            </a:extLst>
          </p:cNvPr>
          <p:cNvSpPr txBox="1"/>
          <p:nvPr/>
        </p:nvSpPr>
        <p:spPr>
          <a:xfrm>
            <a:off x="1795836" y="646753"/>
            <a:ext cx="8685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/>
              <a:t>I’m translating and reimplimenting GSLIB Geostatistical Library in Python to support teaching geostatistics.  We benefit from a </a:t>
            </a:r>
            <a:r>
              <a:rPr lang="en-US" sz="1400" dirty="0"/>
              <a:t>set </a:t>
            </a:r>
            <a:r>
              <a:rPr lang="en-US" sz="1400"/>
              <a:t>of </a:t>
            </a:r>
            <a:r>
              <a:rPr lang="en-US" sz="1400" smtClean="0"/>
              <a:t>functions: (1) </a:t>
            </a:r>
            <a:r>
              <a:rPr lang="en-US" sz="1400" dirty="0"/>
              <a:t>to support the construction of geostatistical spatial modeling workflows </a:t>
            </a:r>
            <a:r>
              <a:rPr lang="en-US" sz="1400"/>
              <a:t>in </a:t>
            </a:r>
            <a:r>
              <a:rPr lang="en-US" sz="1400" smtClean="0"/>
              <a:t>Python, (2) that </a:t>
            </a:r>
            <a:r>
              <a:rPr lang="en-US" sz="1400"/>
              <a:t>r</a:t>
            </a:r>
            <a:r>
              <a:rPr lang="en-US" sz="1400" smtClean="0"/>
              <a:t>etain </a:t>
            </a:r>
            <a:r>
              <a:rPr lang="en-US" sz="1400" dirty="0"/>
              <a:t>the parameter </a:t>
            </a:r>
            <a:r>
              <a:rPr lang="en-US" sz="1400"/>
              <a:t>conventions </a:t>
            </a:r>
            <a:r>
              <a:rPr lang="en-US" sz="1400"/>
              <a:t>and </a:t>
            </a:r>
            <a:r>
              <a:rPr lang="en-US" sz="1400" smtClean="0"/>
              <a:t>open</a:t>
            </a:r>
            <a:r>
              <a:rPr lang="en-US" sz="1400"/>
              <a:t>, building block approach for flexible modeling workflow design and construction established </a:t>
            </a:r>
            <a:r>
              <a:rPr lang="en-US" sz="1400" dirty="0"/>
              <a:t>in GSLIB: Geostatistical Library (Deutsch and Journel</a:t>
            </a:r>
            <a:r>
              <a:rPr lang="en-US" sz="1400"/>
              <a:t>, </a:t>
            </a:r>
            <a:r>
              <a:rPr lang="en-US" sz="1400" smtClean="0"/>
              <a:t>1998) and (3) </a:t>
            </a:r>
            <a:r>
              <a:rPr lang="en-US" sz="1400" smtClean="0"/>
              <a:t>are </a:t>
            </a:r>
            <a:r>
              <a:rPr lang="en-US" sz="1400" smtClean="0"/>
              <a:t>dependent </a:t>
            </a:r>
            <a:r>
              <a:rPr lang="en-US" sz="1400" dirty="0"/>
              <a:t>on common Python packages, NumPy, Numba, pandas and matplotlib for maximum availability.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4B3E6-D7B0-426A-B777-5E09C80D762E}"/>
              </a:ext>
            </a:extLst>
          </p:cNvPr>
          <p:cNvSpPr txBox="1"/>
          <p:nvPr/>
        </p:nvSpPr>
        <p:spPr>
          <a:xfrm>
            <a:off x="134255" y="1809950"/>
            <a:ext cx="362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1. Demonstration </a:t>
            </a:r>
            <a:r>
              <a:rPr lang="en-US" sz="1600" b="1"/>
              <a:t>/ benchmark available on GitHub. </a:t>
            </a:r>
            <a:r>
              <a:rPr lang="en-US" sz="1600" b="1">
                <a:hlinkClick r:id="rId3"/>
              </a:rPr>
              <a:t>https</a:t>
            </a:r>
            <a:r>
              <a:rPr lang="en-US" sz="1600" b="1">
                <a:hlinkClick r:id="rId3"/>
              </a:rPr>
              <a:t>://</a:t>
            </a:r>
            <a:r>
              <a:rPr lang="en-US" sz="1600" b="1" smtClean="0">
                <a:hlinkClick r:id="rId3"/>
              </a:rPr>
              <a:t>git.io/fhnjO</a:t>
            </a:r>
            <a:r>
              <a:rPr lang="en-US" sz="1600" b="1" smtClean="0"/>
              <a:t> 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9A5FF-1DB2-4C05-BD69-8D1B10B44679}"/>
              </a:ext>
            </a:extLst>
          </p:cNvPr>
          <p:cNvSpPr txBox="1"/>
          <p:nvPr/>
        </p:nvSpPr>
        <p:spPr>
          <a:xfrm>
            <a:off x="3756555" y="1809951"/>
            <a:ext cx="37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/>
              <a:t>. </a:t>
            </a:r>
            <a:r>
              <a:rPr lang="en-US" sz="1600" b="1" smtClean="0"/>
              <a:t>Code rewritten to utilize numerical methods available in NumPy / SciPy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1D4298-DF85-4C11-9348-683F84CFC755}"/>
              </a:ext>
            </a:extLst>
          </p:cNvPr>
          <p:cNvSpPr txBox="1"/>
          <p:nvPr/>
        </p:nvSpPr>
        <p:spPr>
          <a:xfrm>
            <a:off x="7505127" y="1806563"/>
            <a:ext cx="455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3. Parametric inputs and visualization methods the same as GSLIB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9458DB-981C-4FE6-B7B3-7574FC97D4F6}"/>
              </a:ext>
            </a:extLst>
          </p:cNvPr>
          <p:cNvSpPr/>
          <p:nvPr/>
        </p:nvSpPr>
        <p:spPr>
          <a:xfrm>
            <a:off x="9752462" y="5423931"/>
            <a:ext cx="20687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/>
              <a:t>Source</a:t>
            </a:r>
            <a:r>
              <a:rPr lang="en-US" sz="1050" dirty="0"/>
              <a:t>, Docs are available at:</a:t>
            </a:r>
          </a:p>
          <a:p>
            <a:r>
              <a:rPr lang="en-US" sz="1050" dirty="0">
                <a:hlinkClick r:id="rId4"/>
              </a:rPr>
              <a:t>https</a:t>
            </a:r>
            <a:r>
              <a:rPr lang="en-US" sz="1050">
                <a:hlinkClick r:id="rId4"/>
              </a:rPr>
              <a:t>://</a:t>
            </a:r>
            <a:r>
              <a:rPr lang="en-US" sz="1050" smtClean="0">
                <a:hlinkClick r:id="rId4"/>
              </a:rPr>
              <a:t>github.com/GeostatsGuy/GeostatsPy</a:t>
            </a:r>
            <a:r>
              <a:rPr lang="en-US" sz="1050" smtClean="0"/>
              <a:t> </a:t>
            </a:r>
            <a:endParaRPr lang="en-US" sz="105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292269-C806-4E29-A669-0E79945745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7"/>
          <a:stretch/>
        </p:blipFill>
        <p:spPr>
          <a:xfrm>
            <a:off x="4094843" y="4277393"/>
            <a:ext cx="2375815" cy="1833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A9ADDD-D063-4B21-974B-77E29BDFC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967" y="2427847"/>
            <a:ext cx="2476108" cy="18937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1ED2D0-6D1E-4FD9-ADF6-99B3FE83E3BC}"/>
              </a:ext>
            </a:extLst>
          </p:cNvPr>
          <p:cNvSpPr txBox="1"/>
          <p:nvPr/>
        </p:nvSpPr>
        <p:spPr>
          <a:xfrm>
            <a:off x="6784898" y="4621459"/>
            <a:ext cx="2967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</a:t>
            </a:r>
            <a:r>
              <a:rPr lang="en-US" sz="1400"/>
              <a:t>: </a:t>
            </a:r>
            <a:r>
              <a:rPr lang="en-US" sz="1400" smtClean="0"/>
              <a:t>download code from GitHub now or wait for geostatspy package.</a:t>
            </a:r>
          </a:p>
          <a:p>
            <a:r>
              <a:rPr lang="en-US" sz="1400" smtClean="0"/>
              <a:t>Simulation is almost ready also…</a:t>
            </a:r>
            <a:r>
              <a:rPr lang="en-US" sz="1400" smtClean="0"/>
              <a:t> 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18" y="2448001"/>
            <a:ext cx="3596237" cy="3747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81" y="2431856"/>
            <a:ext cx="2789303" cy="2189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8969" y="2489687"/>
            <a:ext cx="2219255" cy="1788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4395" y="3602262"/>
            <a:ext cx="2168446" cy="1680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662" y="1505342"/>
            <a:ext cx="12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GeostatsPy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pyrcz</dc:creator>
  <cp:lastModifiedBy>Pyrcz, Michael</cp:lastModifiedBy>
  <cp:revision>6</cp:revision>
  <dcterms:created xsi:type="dcterms:W3CDTF">2019-01-13T15:11:00Z</dcterms:created>
  <dcterms:modified xsi:type="dcterms:W3CDTF">2019-01-14T15:37:30Z</dcterms:modified>
</cp:coreProperties>
</file>