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3D0881-0CB2-4049-A0A9-9A346D5D42D3}" v="37" dt="2019-01-13T16:09:30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5D3D0881-0CB2-4049-A0A9-9A346D5D42D3}"/>
    <pc:docChg chg="undo custSel modSld">
      <pc:chgData name="Michael Pyrcz" userId="0efd8a38-3f8e-46fd-9886-7800c0196e80" providerId="ADAL" clId="{5D3D0881-0CB2-4049-A0A9-9A346D5D42D3}" dt="2019-01-13T16:09:26.668" v="2973" actId="404"/>
      <pc:docMkLst>
        <pc:docMk/>
      </pc:docMkLst>
      <pc:sldChg chg="addSp delSp modSp">
        <pc:chgData name="Michael Pyrcz" userId="0efd8a38-3f8e-46fd-9886-7800c0196e80" providerId="ADAL" clId="{5D3D0881-0CB2-4049-A0A9-9A346D5D42D3}" dt="2019-01-13T16:09:26.668" v="2973" actId="404"/>
        <pc:sldMkLst>
          <pc:docMk/>
          <pc:sldMk cId="3961435605" sldId="256"/>
        </pc:sldMkLst>
        <pc:spChg chg="mod">
          <ac:chgData name="Michael Pyrcz" userId="0efd8a38-3f8e-46fd-9886-7800c0196e80" providerId="ADAL" clId="{5D3D0881-0CB2-4049-A0A9-9A346D5D42D3}" dt="2019-01-13T15:13:11.414" v="34" actId="164"/>
          <ac:spMkLst>
            <pc:docMk/>
            <pc:sldMk cId="3961435605" sldId="256"/>
            <ac:spMk id="4" creationId="{94539B24-3A22-441A-AFC5-0ADEE85F3689}"/>
          </ac:spMkLst>
        </pc:spChg>
        <pc:spChg chg="mod">
          <ac:chgData name="Michael Pyrcz" userId="0efd8a38-3f8e-46fd-9886-7800c0196e80" providerId="ADAL" clId="{5D3D0881-0CB2-4049-A0A9-9A346D5D42D3}" dt="2019-01-13T15:14:36.446" v="43" actId="1582"/>
          <ac:spMkLst>
            <pc:docMk/>
            <pc:sldMk cId="3961435605" sldId="256"/>
            <ac:spMk id="5" creationId="{9D91D79B-F403-4177-B815-28B23089134F}"/>
          </ac:spMkLst>
        </pc:spChg>
        <pc:spChg chg="mod">
          <ac:chgData name="Michael Pyrcz" userId="0efd8a38-3f8e-46fd-9886-7800c0196e80" providerId="ADAL" clId="{5D3D0881-0CB2-4049-A0A9-9A346D5D42D3}" dt="2019-01-13T15:14:17.271" v="42" actId="14100"/>
          <ac:spMkLst>
            <pc:docMk/>
            <pc:sldMk cId="3961435605" sldId="256"/>
            <ac:spMk id="15" creationId="{3B21AC51-FFFD-4DEA-A1BE-D9DC8BEDC18A}"/>
          </ac:spMkLst>
        </pc:spChg>
        <pc:spChg chg="add mod">
          <ac:chgData name="Michael Pyrcz" userId="0efd8a38-3f8e-46fd-9886-7800c0196e80" providerId="ADAL" clId="{5D3D0881-0CB2-4049-A0A9-9A346D5D42D3}" dt="2019-01-13T15:13:04.556" v="33" actId="403"/>
          <ac:spMkLst>
            <pc:docMk/>
            <pc:sldMk cId="3961435605" sldId="256"/>
            <ac:spMk id="16" creationId="{8049F6C8-60D7-4385-B955-7FAF4954F6DB}"/>
          </ac:spMkLst>
        </pc:spChg>
        <pc:spChg chg="add mod">
          <ac:chgData name="Michael Pyrcz" userId="0efd8a38-3f8e-46fd-9886-7800c0196e80" providerId="ADAL" clId="{5D3D0881-0CB2-4049-A0A9-9A346D5D42D3}" dt="2019-01-13T15:13:04.556" v="33" actId="403"/>
          <ac:spMkLst>
            <pc:docMk/>
            <pc:sldMk cId="3961435605" sldId="256"/>
            <ac:spMk id="17" creationId="{2732FFAC-98F1-42E2-90D3-C32A1243D0D2}"/>
          </ac:spMkLst>
        </pc:spChg>
        <pc:spChg chg="add mod">
          <ac:chgData name="Michael Pyrcz" userId="0efd8a38-3f8e-46fd-9886-7800c0196e80" providerId="ADAL" clId="{5D3D0881-0CB2-4049-A0A9-9A346D5D42D3}" dt="2019-01-13T15:13:04.556" v="33" actId="403"/>
          <ac:spMkLst>
            <pc:docMk/>
            <pc:sldMk cId="3961435605" sldId="256"/>
            <ac:spMk id="18" creationId="{2A26E89A-12FB-4D0F-94EB-552161AEA719}"/>
          </ac:spMkLst>
        </pc:spChg>
        <pc:spChg chg="add mod">
          <ac:chgData name="Michael Pyrcz" userId="0efd8a38-3f8e-46fd-9886-7800c0196e80" providerId="ADAL" clId="{5D3D0881-0CB2-4049-A0A9-9A346D5D42D3}" dt="2019-01-13T15:13:04.556" v="33" actId="403"/>
          <ac:spMkLst>
            <pc:docMk/>
            <pc:sldMk cId="3961435605" sldId="256"/>
            <ac:spMk id="19" creationId="{01BFFAA0-B766-4DE6-9C41-C2971D5F22CD}"/>
          </ac:spMkLst>
        </pc:spChg>
        <pc:spChg chg="add mod">
          <ac:chgData name="Michael Pyrcz" userId="0efd8a38-3f8e-46fd-9886-7800c0196e80" providerId="ADAL" clId="{5D3D0881-0CB2-4049-A0A9-9A346D5D42D3}" dt="2019-01-13T15:13:04.556" v="33" actId="403"/>
          <ac:spMkLst>
            <pc:docMk/>
            <pc:sldMk cId="3961435605" sldId="256"/>
            <ac:spMk id="20" creationId="{931B613B-4FBC-4326-8E8D-BB7376692DEF}"/>
          </ac:spMkLst>
        </pc:spChg>
        <pc:spChg chg="add mod">
          <ac:chgData name="Michael Pyrcz" userId="0efd8a38-3f8e-46fd-9886-7800c0196e80" providerId="ADAL" clId="{5D3D0881-0CB2-4049-A0A9-9A346D5D42D3}" dt="2019-01-13T15:13:04.556" v="33" actId="403"/>
          <ac:spMkLst>
            <pc:docMk/>
            <pc:sldMk cId="3961435605" sldId="256"/>
            <ac:spMk id="21" creationId="{FEE24A63-F624-4A8B-A451-D21A8ADC9ED8}"/>
          </ac:spMkLst>
        </pc:spChg>
        <pc:spChg chg="add mod">
          <ac:chgData name="Michael Pyrcz" userId="0efd8a38-3f8e-46fd-9886-7800c0196e80" providerId="ADAL" clId="{5D3D0881-0CB2-4049-A0A9-9A346D5D42D3}" dt="2019-01-13T15:13:04.556" v="33" actId="403"/>
          <ac:spMkLst>
            <pc:docMk/>
            <pc:sldMk cId="3961435605" sldId="256"/>
            <ac:spMk id="22" creationId="{8FEFBC15-2E54-4CF8-805A-0A09B1C4FF59}"/>
          </ac:spMkLst>
        </pc:spChg>
        <pc:spChg chg="add mod">
          <ac:chgData name="Michael Pyrcz" userId="0efd8a38-3f8e-46fd-9886-7800c0196e80" providerId="ADAL" clId="{5D3D0881-0CB2-4049-A0A9-9A346D5D42D3}" dt="2019-01-13T15:13:04.556" v="33" actId="403"/>
          <ac:spMkLst>
            <pc:docMk/>
            <pc:sldMk cId="3961435605" sldId="256"/>
            <ac:spMk id="23" creationId="{9B361770-D2FD-4C19-B934-2A8117B81369}"/>
          </ac:spMkLst>
        </pc:spChg>
        <pc:spChg chg="add mod">
          <ac:chgData name="Michael Pyrcz" userId="0efd8a38-3f8e-46fd-9886-7800c0196e80" providerId="ADAL" clId="{5D3D0881-0CB2-4049-A0A9-9A346D5D42D3}" dt="2019-01-13T15:13:04.556" v="33" actId="403"/>
          <ac:spMkLst>
            <pc:docMk/>
            <pc:sldMk cId="3961435605" sldId="256"/>
            <ac:spMk id="24" creationId="{4AB9745B-2973-4A16-82B7-4129B44F4913}"/>
          </ac:spMkLst>
        </pc:spChg>
        <pc:spChg chg="add mod">
          <ac:chgData name="Michael Pyrcz" userId="0efd8a38-3f8e-46fd-9886-7800c0196e80" providerId="ADAL" clId="{5D3D0881-0CB2-4049-A0A9-9A346D5D42D3}" dt="2019-01-13T15:13:04.556" v="33" actId="403"/>
          <ac:spMkLst>
            <pc:docMk/>
            <pc:sldMk cId="3961435605" sldId="256"/>
            <ac:spMk id="25" creationId="{A0445359-A520-421D-838B-9DF235F7A075}"/>
          </ac:spMkLst>
        </pc:spChg>
        <pc:spChg chg="add mod">
          <ac:chgData name="Michael Pyrcz" userId="0efd8a38-3f8e-46fd-9886-7800c0196e80" providerId="ADAL" clId="{5D3D0881-0CB2-4049-A0A9-9A346D5D42D3}" dt="2019-01-13T16:01:18.795" v="2711" actId="20577"/>
          <ac:spMkLst>
            <pc:docMk/>
            <pc:sldMk cId="3961435605" sldId="256"/>
            <ac:spMk id="28" creationId="{240B3D8C-35EF-410E-8356-48E228105FB1}"/>
          </ac:spMkLst>
        </pc:spChg>
        <pc:spChg chg="add mod">
          <ac:chgData name="Michael Pyrcz" userId="0efd8a38-3f8e-46fd-9886-7800c0196e80" providerId="ADAL" clId="{5D3D0881-0CB2-4049-A0A9-9A346D5D42D3}" dt="2019-01-13T15:59:36.970" v="2665" actId="1037"/>
          <ac:spMkLst>
            <pc:docMk/>
            <pc:sldMk cId="3961435605" sldId="256"/>
            <ac:spMk id="30" creationId="{AAF4486F-7AE6-44A5-9773-6DDB66C74B44}"/>
          </ac:spMkLst>
        </pc:spChg>
        <pc:spChg chg="add mod">
          <ac:chgData name="Michael Pyrcz" userId="0efd8a38-3f8e-46fd-9886-7800c0196e80" providerId="ADAL" clId="{5D3D0881-0CB2-4049-A0A9-9A346D5D42D3}" dt="2019-01-13T15:55:09.154" v="2462" actId="1076"/>
          <ac:spMkLst>
            <pc:docMk/>
            <pc:sldMk cId="3961435605" sldId="256"/>
            <ac:spMk id="31" creationId="{AB94B3E6-D7B0-426A-B777-5E09C80D762E}"/>
          </ac:spMkLst>
        </pc:spChg>
        <pc:spChg chg="add mod">
          <ac:chgData name="Michael Pyrcz" userId="0efd8a38-3f8e-46fd-9886-7800c0196e80" providerId="ADAL" clId="{5D3D0881-0CB2-4049-A0A9-9A346D5D42D3}" dt="2019-01-13T15:55:09.154" v="2462" actId="1076"/>
          <ac:spMkLst>
            <pc:docMk/>
            <pc:sldMk cId="3961435605" sldId="256"/>
            <ac:spMk id="32" creationId="{A189A5FF-1DB2-4C05-BD69-8D1B10B44679}"/>
          </ac:spMkLst>
        </pc:spChg>
        <pc:spChg chg="add mod">
          <ac:chgData name="Michael Pyrcz" userId="0efd8a38-3f8e-46fd-9886-7800c0196e80" providerId="ADAL" clId="{5D3D0881-0CB2-4049-A0A9-9A346D5D42D3}" dt="2019-01-13T16:02:24.836" v="2806" actId="20577"/>
          <ac:spMkLst>
            <pc:docMk/>
            <pc:sldMk cId="3961435605" sldId="256"/>
            <ac:spMk id="33" creationId="{DD1D4298-DF85-4C11-9348-683F84CFC755}"/>
          </ac:spMkLst>
        </pc:spChg>
        <pc:spChg chg="add mod">
          <ac:chgData name="Michael Pyrcz" userId="0efd8a38-3f8e-46fd-9886-7800c0196e80" providerId="ADAL" clId="{5D3D0881-0CB2-4049-A0A9-9A346D5D42D3}" dt="2019-01-13T16:08:21.651" v="2827" actId="1076"/>
          <ac:spMkLst>
            <pc:docMk/>
            <pc:sldMk cId="3961435605" sldId="256"/>
            <ac:spMk id="34" creationId="{799458DB-981C-4FE6-B7B3-7574FC97D4F6}"/>
          </ac:spMkLst>
        </pc:spChg>
        <pc:spChg chg="add mod">
          <ac:chgData name="Michael Pyrcz" userId="0efd8a38-3f8e-46fd-9886-7800c0196e80" providerId="ADAL" clId="{5D3D0881-0CB2-4049-A0A9-9A346D5D42D3}" dt="2019-01-13T16:09:26.668" v="2973" actId="404"/>
          <ac:spMkLst>
            <pc:docMk/>
            <pc:sldMk cId="3961435605" sldId="256"/>
            <ac:spMk id="41" creationId="{5B1ED2D0-6D1E-4FD9-ADF6-99B3FE83E3BC}"/>
          </ac:spMkLst>
        </pc:spChg>
        <pc:spChg chg="add mod">
          <ac:chgData name="Michael Pyrcz" userId="0efd8a38-3f8e-46fd-9886-7800c0196e80" providerId="ADAL" clId="{5D3D0881-0CB2-4049-A0A9-9A346D5D42D3}" dt="2019-01-13T15:55:09.154" v="2462" actId="1076"/>
          <ac:spMkLst>
            <pc:docMk/>
            <pc:sldMk cId="3961435605" sldId="256"/>
            <ac:spMk id="44" creationId="{02747101-E19B-4D79-A895-62A393C1557C}"/>
          </ac:spMkLst>
        </pc:spChg>
        <pc:grpChg chg="add mod">
          <ac:chgData name="Michael Pyrcz" userId="0efd8a38-3f8e-46fd-9886-7800c0196e80" providerId="ADAL" clId="{5D3D0881-0CB2-4049-A0A9-9A346D5D42D3}" dt="2019-01-13T15:13:02.201" v="31" actId="1038"/>
          <ac:grpSpMkLst>
            <pc:docMk/>
            <pc:sldMk cId="3961435605" sldId="256"/>
            <ac:grpSpMk id="26" creationId="{ED6A8682-8AA8-47C8-9EE8-91671632EBEA}"/>
          </ac:grpSpMkLst>
        </pc:grpChg>
        <pc:grpChg chg="add mod">
          <ac:chgData name="Michael Pyrcz" userId="0efd8a38-3f8e-46fd-9886-7800c0196e80" providerId="ADAL" clId="{5D3D0881-0CB2-4049-A0A9-9A346D5D42D3}" dt="2019-01-13T15:13:39.576" v="39" actId="1076"/>
          <ac:grpSpMkLst>
            <pc:docMk/>
            <pc:sldMk cId="3961435605" sldId="256"/>
            <ac:grpSpMk id="27" creationId="{3C08F040-B7D9-46DD-9DD2-F74990154863}"/>
          </ac:grpSpMkLst>
        </pc:grpChg>
        <pc:picChg chg="add mod">
          <ac:chgData name="Michael Pyrcz" userId="0efd8a38-3f8e-46fd-9886-7800c0196e80" providerId="ADAL" clId="{5D3D0881-0CB2-4049-A0A9-9A346D5D42D3}" dt="2019-01-13T16:08:31.554" v="2829" actId="1076"/>
          <ac:picMkLst>
            <pc:docMk/>
            <pc:sldMk cId="3961435605" sldId="256"/>
            <ac:picMk id="29" creationId="{0F1F4069-5B7F-467A-A8BD-65F112682E51}"/>
          </ac:picMkLst>
        </pc:picChg>
        <pc:picChg chg="add del mod">
          <ac:chgData name="Michael Pyrcz" userId="0efd8a38-3f8e-46fd-9886-7800c0196e80" providerId="ADAL" clId="{5D3D0881-0CB2-4049-A0A9-9A346D5D42D3}" dt="2019-01-13T15:32:36.489" v="1468" actId="478"/>
          <ac:picMkLst>
            <pc:docMk/>
            <pc:sldMk cId="3961435605" sldId="256"/>
            <ac:picMk id="35" creationId="{52B140A9-AF37-4F37-AE41-32E4E89F4056}"/>
          </ac:picMkLst>
        </pc:picChg>
        <pc:picChg chg="add mod ord">
          <ac:chgData name="Michael Pyrcz" userId="0efd8a38-3f8e-46fd-9886-7800c0196e80" providerId="ADAL" clId="{5D3D0881-0CB2-4049-A0A9-9A346D5D42D3}" dt="2019-01-13T15:55:28.787" v="2485" actId="1037"/>
          <ac:picMkLst>
            <pc:docMk/>
            <pc:sldMk cId="3961435605" sldId="256"/>
            <ac:picMk id="36" creationId="{03A9ADDD-D063-4B21-974B-77E29BDFC662}"/>
          </ac:picMkLst>
        </pc:picChg>
        <pc:picChg chg="add mod modCrop">
          <ac:chgData name="Michael Pyrcz" userId="0efd8a38-3f8e-46fd-9886-7800c0196e80" providerId="ADAL" clId="{5D3D0881-0CB2-4049-A0A9-9A346D5D42D3}" dt="2019-01-13T15:55:28.787" v="2485" actId="1037"/>
          <ac:picMkLst>
            <pc:docMk/>
            <pc:sldMk cId="3961435605" sldId="256"/>
            <ac:picMk id="37" creationId="{35292269-C806-4E29-A669-0E79945745DB}"/>
          </ac:picMkLst>
        </pc:picChg>
        <pc:picChg chg="add mod modCrop">
          <ac:chgData name="Michael Pyrcz" userId="0efd8a38-3f8e-46fd-9886-7800c0196e80" providerId="ADAL" clId="{5D3D0881-0CB2-4049-A0A9-9A346D5D42D3}" dt="2019-01-13T16:02:39.315" v="2822" actId="1037"/>
          <ac:picMkLst>
            <pc:docMk/>
            <pc:sldMk cId="3961435605" sldId="256"/>
            <ac:picMk id="38" creationId="{8EC32AEF-DC4E-4A0D-B1D9-87BD7FD9D848}"/>
          </ac:picMkLst>
        </pc:picChg>
        <pc:picChg chg="add mod modCrop">
          <ac:chgData name="Michael Pyrcz" userId="0efd8a38-3f8e-46fd-9886-7800c0196e80" providerId="ADAL" clId="{5D3D0881-0CB2-4049-A0A9-9A346D5D42D3}" dt="2019-01-13T16:02:40.307" v="2825" actId="1038"/>
          <ac:picMkLst>
            <pc:docMk/>
            <pc:sldMk cId="3961435605" sldId="256"/>
            <ac:picMk id="39" creationId="{EAA2E5C2-BEB1-44FC-9EC1-B50414BBB415}"/>
          </ac:picMkLst>
        </pc:picChg>
        <pc:picChg chg="add del mod">
          <ac:chgData name="Michael Pyrcz" userId="0efd8a38-3f8e-46fd-9886-7800c0196e80" providerId="ADAL" clId="{5D3D0881-0CB2-4049-A0A9-9A346D5D42D3}" dt="2019-01-13T15:49:09.955" v="2255" actId="478"/>
          <ac:picMkLst>
            <pc:docMk/>
            <pc:sldMk cId="3961435605" sldId="256"/>
            <ac:picMk id="40" creationId="{E3B3D51B-928B-44AE-8BFE-5ED55A39FBCC}"/>
          </ac:picMkLst>
        </pc:picChg>
        <pc:picChg chg="add mod modCrop">
          <ac:chgData name="Michael Pyrcz" userId="0efd8a38-3f8e-46fd-9886-7800c0196e80" providerId="ADAL" clId="{5D3D0881-0CB2-4049-A0A9-9A346D5D42D3}" dt="2019-01-13T15:55:15.114" v="2470" actId="1036"/>
          <ac:picMkLst>
            <pc:docMk/>
            <pc:sldMk cId="3961435605" sldId="256"/>
            <ac:picMk id="42" creationId="{136C0B1A-99B4-4436-B36C-5EC70F91B848}"/>
          </ac:picMkLst>
        </pc:picChg>
        <pc:picChg chg="add mod modCrop">
          <ac:chgData name="Michael Pyrcz" userId="0efd8a38-3f8e-46fd-9886-7800c0196e80" providerId="ADAL" clId="{5D3D0881-0CB2-4049-A0A9-9A346D5D42D3}" dt="2019-01-13T15:55:17.795" v="2475" actId="1037"/>
          <ac:picMkLst>
            <pc:docMk/>
            <pc:sldMk cId="3961435605" sldId="256"/>
            <ac:picMk id="43" creationId="{7618E676-FDC3-4844-93DB-A392F1A17C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7F9A-C972-49C9-B04B-41DE29884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07757-5ABC-4403-8F42-DD3EDCF27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A5497-7F0C-4B0D-9891-237893CD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2D77-596E-4841-9512-663AA929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AD0AD-0428-4C8B-AFB7-0055D82D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E7BB-6591-4A32-BD9E-C6133192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D23D2-0C6F-486E-AEBA-C7C4B75C3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FCDF8-EB66-4387-A9C6-78200FE9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C74B0-D6C7-4613-BE32-BE5A5187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9A61-AF8A-443B-B194-6CCC8673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4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736314-0468-45A7-8F83-1E09E7110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3E2B9-A122-4BC1-884B-7225A80A6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369CF-3E97-4DD2-BC53-B49F754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CC29C-CB9C-4478-907A-78D8D825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C943D-9BF0-4BB0-ACEC-2D020557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9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8A4D-8C9E-4C85-986D-C7A11DE1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793F3-19D6-4EDC-8C45-B58380657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0F75B-1241-4281-8E18-0BEE5256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90A6B-1D85-47AE-98AF-D9135156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1D768-78B6-4CF1-9A11-88D423C3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FBD3-7497-41CB-AFC1-6F081674F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84543-18D5-4909-8803-0383C9932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5B9CA-33C6-487C-98AF-0A572920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66AFF-2BA0-403E-B04B-80844460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6F317-3E2A-48AA-92F1-B770AD46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7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19BE-8CEE-413D-A109-A4ACA452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86611-30CC-492A-9C68-547C2713A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B7BDE-D836-44D3-BB41-479B1E57B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94D5F-FD2C-4D43-A7E3-E2C0698B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3D064-D06A-4193-82E4-7BAF4338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82BBC-D24E-4F25-B92B-E442F842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3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0809-28A0-4DB1-B63E-C0CA2632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8EFE3-C46D-4D74-A5F3-37FCAB3A0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FB41B-E5FE-458F-8BB4-74B246006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A4A92-69E0-47B3-BF46-CFCC92AC9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1DAC1-A254-4A95-B575-90CAAF34F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644D2-BE48-405E-A8D5-C2CB4FF6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63BDE-D979-4BE5-8E06-97546855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4B1D6-EBCA-403A-BB80-D7D4F15E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7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2E9A-7E55-4F8A-B407-D7173420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D719A-1532-4E0B-843A-3D38EDC9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78C75-45CF-4770-A62A-4AC12EEA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D596D-D530-447C-A82E-DBAEC2FD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1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1D82E-FEAD-4756-80E9-D194448A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D636F-3A0F-40CD-9C04-85DF7EBD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D58B6-DDDF-4634-B566-E2A2AB7B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0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AC62-7257-4ED6-A548-FA85EE67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6228F-D032-4477-A7DF-9791BCFE7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34309-F898-4346-AE40-FE453B53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01E3D-DCD6-4712-B1AB-3D36100B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B3D8D-6CE9-49B4-B274-B35F0326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6FDD5-1503-40EE-8203-AE965C8F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4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EDAA-0C68-4B5C-BD4C-108E2566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04E11F-E45F-41D9-83C2-2462C776A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8EF33-68E0-4DF5-9C2B-B15473CE0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3F622-3712-4BDE-A36F-51DE023B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2DC0-E0E5-4BE4-8712-43E55C2A081B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997DB-14CB-4ABB-B394-7908623C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5325-4048-4603-B824-1713778F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2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3AA51-3227-4925-93CA-65E8EDEE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55F4C-837B-49D0-9B50-4852543C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3833E-7B1E-47D3-9225-12D7B37C0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2DC0-E0E5-4BE4-8712-43E55C2A081B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ACB71-CFFF-4250-9591-C43882AEC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6049E-3A67-440D-BF47-462C73290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14B97-4B4D-47F0-80D4-B19C4BC6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9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C08F040-B7D9-46DD-9DD2-F74990154863}"/>
              </a:ext>
            </a:extLst>
          </p:cNvPr>
          <p:cNvGrpSpPr/>
          <p:nvPr/>
        </p:nvGrpSpPr>
        <p:grpSpPr>
          <a:xfrm>
            <a:off x="433000" y="204396"/>
            <a:ext cx="1309407" cy="1309407"/>
            <a:chOff x="269717" y="210727"/>
            <a:chExt cx="2013044" cy="201304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4539B24-3A22-441A-AFC5-0ADEE85F3689}"/>
                </a:ext>
              </a:extLst>
            </p:cNvPr>
            <p:cNvSpPr/>
            <p:nvPr/>
          </p:nvSpPr>
          <p:spPr>
            <a:xfrm>
              <a:off x="269717" y="210727"/>
              <a:ext cx="2013044" cy="2013044"/>
            </a:xfrm>
            <a:prstGeom prst="ellips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rgbClr val="CC3300"/>
                </a:gs>
              </a:gsLst>
              <a:path path="circle">
                <a:fillToRect l="50000" t="50000" r="50000" b="50000"/>
              </a:path>
              <a:tileRect/>
            </a:gra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D91D79B-F403-4177-B815-28B23089134F}"/>
                </a:ext>
              </a:extLst>
            </p:cNvPr>
            <p:cNvSpPr/>
            <p:nvPr/>
          </p:nvSpPr>
          <p:spPr>
            <a:xfrm>
              <a:off x="729762" y="451824"/>
              <a:ext cx="1074388" cy="1647017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21AC51-FFFD-4DEA-A1BE-D9DC8BEDC18A}"/>
                </a:ext>
              </a:extLst>
            </p:cNvPr>
            <p:cNvSpPr/>
            <p:nvPr/>
          </p:nvSpPr>
          <p:spPr>
            <a:xfrm>
              <a:off x="321565" y="262581"/>
              <a:ext cx="1912586" cy="18963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6A8682-8AA8-47C8-9EE8-91671632EBEA}"/>
              </a:ext>
            </a:extLst>
          </p:cNvPr>
          <p:cNvGrpSpPr/>
          <p:nvPr/>
        </p:nvGrpSpPr>
        <p:grpSpPr>
          <a:xfrm>
            <a:off x="10511807" y="182446"/>
            <a:ext cx="1309407" cy="1309407"/>
            <a:chOff x="10804036" y="210727"/>
            <a:chExt cx="801795" cy="80179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049F6C8-60D7-4385-B955-7FAF4954F6DB}"/>
                </a:ext>
              </a:extLst>
            </p:cNvPr>
            <p:cNvSpPr/>
            <p:nvPr/>
          </p:nvSpPr>
          <p:spPr>
            <a:xfrm>
              <a:off x="10804036" y="210727"/>
              <a:ext cx="801795" cy="80179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732FFAC-98F1-42E2-90D3-C32A1243D0D2}"/>
                </a:ext>
              </a:extLst>
            </p:cNvPr>
            <p:cNvSpPr/>
            <p:nvPr/>
          </p:nvSpPr>
          <p:spPr>
            <a:xfrm>
              <a:off x="11007320" y="333487"/>
              <a:ext cx="379567" cy="581869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26E89A-12FB-4D0F-94EB-552161AEA719}"/>
                </a:ext>
              </a:extLst>
            </p:cNvPr>
            <p:cNvSpPr/>
            <p:nvPr/>
          </p:nvSpPr>
          <p:spPr>
            <a:xfrm>
              <a:off x="10850226" y="262223"/>
              <a:ext cx="717509" cy="742252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800" b="1" dirty="0">
                  <a:ln w="0"/>
                  <a:effectLst/>
                </a:rPr>
                <a:t>Texas Center for Geostatistics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BFFAA0-B766-4DE6-9C41-C2971D5F22CD}"/>
                </a:ext>
              </a:extLst>
            </p:cNvPr>
            <p:cNvSpPr/>
            <p:nvPr/>
          </p:nvSpPr>
          <p:spPr>
            <a:xfrm>
              <a:off x="10833095" y="240498"/>
              <a:ext cx="749059" cy="742252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ArchDown">
                <a:avLst>
                  <a:gd name="adj" fmla="val 1084578"/>
                </a:avLst>
              </a:prstTxWarp>
              <a:spAutoFit/>
            </a:bodyPr>
            <a:lstStyle/>
            <a:p>
              <a:pPr algn="ctr"/>
              <a:r>
                <a:rPr lang="en-US" sz="800" b="1" dirty="0">
                  <a:ln w="0"/>
                  <a:effectLst/>
                </a:rPr>
                <a:t>The University of Texas at Austin</a:t>
              </a: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31B613B-4FBC-4326-8E8D-BB7376692DEF}"/>
                </a:ext>
              </a:extLst>
            </p:cNvPr>
            <p:cNvSpPr/>
            <p:nvPr/>
          </p:nvSpPr>
          <p:spPr>
            <a:xfrm>
              <a:off x="11178783" y="413472"/>
              <a:ext cx="65754" cy="104631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FEE24A63-F624-4A8B-A451-D21A8ADC9ED8}"/>
                </a:ext>
              </a:extLst>
            </p:cNvPr>
            <p:cNvSpPr/>
            <p:nvPr/>
          </p:nvSpPr>
          <p:spPr>
            <a:xfrm>
              <a:off x="10957623" y="413233"/>
              <a:ext cx="215640" cy="335735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8FEFBC15-2E54-4CF8-805A-0A09B1C4FF59}"/>
                </a:ext>
              </a:extLst>
            </p:cNvPr>
            <p:cNvSpPr/>
            <p:nvPr/>
          </p:nvSpPr>
          <p:spPr>
            <a:xfrm>
              <a:off x="11238218" y="523489"/>
              <a:ext cx="224020" cy="369070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B361770-D2FD-4C19-B934-2A8117B81369}"/>
                </a:ext>
              </a:extLst>
            </p:cNvPr>
            <p:cNvSpPr/>
            <p:nvPr/>
          </p:nvSpPr>
          <p:spPr>
            <a:xfrm>
              <a:off x="11317778" y="778960"/>
              <a:ext cx="37089" cy="99351"/>
            </a:xfrm>
            <a:custGeom>
              <a:avLst/>
              <a:gdLst>
                <a:gd name="connsiteX0" fmla="*/ 64104 w 218091"/>
                <a:gd name="connsiteY0" fmla="*/ 584200 h 584200"/>
                <a:gd name="connsiteX1" fmla="*/ 604 w 218091"/>
                <a:gd name="connsiteY1" fmla="*/ 369888 h 584200"/>
                <a:gd name="connsiteX2" fmla="*/ 37116 w 218091"/>
                <a:gd name="connsiteY2" fmla="*/ 201613 h 584200"/>
                <a:gd name="connsiteX3" fmla="*/ 118079 w 218091"/>
                <a:gd name="connsiteY3" fmla="*/ 58738 h 584200"/>
                <a:gd name="connsiteX4" fmla="*/ 218091 w 218091"/>
                <a:gd name="connsiteY4" fmla="*/ 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91" h="584200">
                  <a:moveTo>
                    <a:pt x="64104" y="584200"/>
                  </a:moveTo>
                  <a:cubicBezTo>
                    <a:pt x="34603" y="508926"/>
                    <a:pt x="5102" y="433652"/>
                    <a:pt x="604" y="369888"/>
                  </a:cubicBezTo>
                  <a:cubicBezTo>
                    <a:pt x="-3894" y="306124"/>
                    <a:pt x="17537" y="253471"/>
                    <a:pt x="37116" y="201613"/>
                  </a:cubicBezTo>
                  <a:cubicBezTo>
                    <a:pt x="56695" y="149755"/>
                    <a:pt x="87917" y="92340"/>
                    <a:pt x="118079" y="58738"/>
                  </a:cubicBezTo>
                  <a:cubicBezTo>
                    <a:pt x="148241" y="25136"/>
                    <a:pt x="183166" y="12568"/>
                    <a:pt x="218091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4AB9745B-2973-4A16-82B7-4129B44F4913}"/>
                </a:ext>
              </a:extLst>
            </p:cNvPr>
            <p:cNvSpPr/>
            <p:nvPr/>
          </p:nvSpPr>
          <p:spPr>
            <a:xfrm>
              <a:off x="11358377" y="768701"/>
              <a:ext cx="7289" cy="5669"/>
            </a:xfrm>
            <a:custGeom>
              <a:avLst/>
              <a:gdLst>
                <a:gd name="connsiteX0" fmla="*/ 0 w 42862"/>
                <a:gd name="connsiteY0" fmla="*/ 33338 h 33338"/>
                <a:gd name="connsiteX1" fmla="*/ 42862 w 42862"/>
                <a:gd name="connsiteY1" fmla="*/ 0 h 3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" h="33338">
                  <a:moveTo>
                    <a:pt x="0" y="33338"/>
                  </a:moveTo>
                  <a:lnTo>
                    <a:pt x="42862" y="0"/>
                  </a:ln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A0445359-A520-421D-838B-9DF235F7A075}"/>
                </a:ext>
              </a:extLst>
            </p:cNvPr>
            <p:cNvSpPr/>
            <p:nvPr/>
          </p:nvSpPr>
          <p:spPr>
            <a:xfrm>
              <a:off x="11408053" y="731984"/>
              <a:ext cx="7559" cy="7829"/>
            </a:xfrm>
            <a:custGeom>
              <a:avLst/>
              <a:gdLst>
                <a:gd name="connsiteX0" fmla="*/ 0 w 44450"/>
                <a:gd name="connsiteY0" fmla="*/ 46038 h 46038"/>
                <a:gd name="connsiteX1" fmla="*/ 44450 w 44450"/>
                <a:gd name="connsiteY1" fmla="*/ 0 h 4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450" h="46038">
                  <a:moveTo>
                    <a:pt x="0" y="46038"/>
                  </a:moveTo>
                  <a:cubicBezTo>
                    <a:pt x="14816" y="26326"/>
                    <a:pt x="29633" y="6615"/>
                    <a:pt x="4445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40B3D8C-35EF-410E-8356-48E228105FB1}"/>
              </a:ext>
            </a:extLst>
          </p:cNvPr>
          <p:cNvSpPr txBox="1"/>
          <p:nvPr/>
        </p:nvSpPr>
        <p:spPr>
          <a:xfrm>
            <a:off x="1753614" y="50449"/>
            <a:ext cx="870482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GeostatsPy Python Package Now Available on the Python Package Index</a:t>
            </a:r>
          </a:p>
          <a:p>
            <a:pPr algn="ctr"/>
            <a:r>
              <a:rPr lang="en-US" sz="1600" dirty="0"/>
              <a:t>Michael Pyrcz, the University of Texas at Austin, @GeostatsGuy, GeostatsGuy Lectures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F1F4069-5B7F-467A-A8BD-65F112682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459" y="5820386"/>
            <a:ext cx="2520548" cy="55800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AF4486F-7AE6-44A5-9773-6DDB66C74B44}"/>
              </a:ext>
            </a:extLst>
          </p:cNvPr>
          <p:cNvSpPr txBox="1"/>
          <p:nvPr/>
        </p:nvSpPr>
        <p:spPr>
          <a:xfrm>
            <a:off x="1867268" y="688698"/>
            <a:ext cx="88916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set of functions to support the construction of geostatistical spatial modeling workflows in Python.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Retaining the parameter conventions established in GSLIB: Geostatistical Library (Deutsch and Journel, 1998).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Common, open, building block approach for flexible modeling workflow design and construction.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Methods dependent on common Python packages, NumPy, Numba, pandas and matplotlib for maximum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94B3E6-D7B0-426A-B777-5E09C80D762E}"/>
              </a:ext>
            </a:extLst>
          </p:cNvPr>
          <p:cNvSpPr txBox="1"/>
          <p:nvPr/>
        </p:nvSpPr>
        <p:spPr>
          <a:xfrm>
            <a:off x="131976" y="1763276"/>
            <a:ext cx="3680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/>
              <a:t>Utilities to support modeling workflows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Converting data and models from GSLIB Geo-EAS to DataFrames and ndarrays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89A5FF-1DB2-4C05-BD69-8D1B10B44679}"/>
              </a:ext>
            </a:extLst>
          </p:cNvPr>
          <p:cNvSpPr txBox="1"/>
          <p:nvPr/>
        </p:nvSpPr>
        <p:spPr>
          <a:xfrm>
            <a:off x="3756555" y="1774271"/>
            <a:ext cx="3748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2. Phase 1: Linkages to GSLIB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Python functions that run robust GSLIB executables and load results back to Python DataFrames and ndarrays</a:t>
            </a:r>
          </a:p>
          <a:p>
            <a:r>
              <a:rPr lang="en-US" sz="16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1D4298-DF85-4C11-9348-683F84CFC755}"/>
              </a:ext>
            </a:extLst>
          </p:cNvPr>
          <p:cNvSpPr txBox="1"/>
          <p:nvPr/>
        </p:nvSpPr>
        <p:spPr>
          <a:xfrm>
            <a:off x="7505127" y="1764708"/>
            <a:ext cx="4554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3. Phase 2: Reimplementation of GSLIB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Visualization: </a:t>
            </a:r>
            <a:r>
              <a:rPr lang="en-US" sz="1600" i="1" dirty="0"/>
              <a:t>locmap, pixelplt, locpix, hist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Spatial continuity calculation: </a:t>
            </a:r>
            <a:r>
              <a:rPr lang="en-US" sz="1600" i="1" dirty="0"/>
              <a:t>gam, gamv, vargplt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Spatial debiasing: </a:t>
            </a:r>
            <a:r>
              <a:rPr lang="en-US" sz="1600" i="1" dirty="0"/>
              <a:t>declus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Spatial estimation and simulation: </a:t>
            </a:r>
            <a:r>
              <a:rPr lang="en-US" sz="1600" i="1" dirty="0"/>
              <a:t>kb2d,</a:t>
            </a:r>
            <a:r>
              <a:rPr lang="en-US" sz="1600" dirty="0"/>
              <a:t> </a:t>
            </a:r>
            <a:r>
              <a:rPr lang="en-US" sz="1600" i="1" dirty="0"/>
              <a:t>sgsim</a:t>
            </a:r>
            <a:r>
              <a:rPr lang="en-US" sz="1600" dirty="0"/>
              <a:t> (to be added soon)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9458DB-981C-4FE6-B7B3-7574FC97D4F6}"/>
              </a:ext>
            </a:extLst>
          </p:cNvPr>
          <p:cNvSpPr/>
          <p:nvPr/>
        </p:nvSpPr>
        <p:spPr>
          <a:xfrm>
            <a:off x="9267007" y="5810899"/>
            <a:ext cx="2640466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Find it on </a:t>
            </a:r>
            <a:r>
              <a:rPr lang="en-US" sz="1050" dirty="0">
                <a:hlinkClick r:id="rId3"/>
              </a:rPr>
              <a:t>https://pypi.org/</a:t>
            </a:r>
            <a:endParaRPr lang="en-US" sz="1050" dirty="0"/>
          </a:p>
          <a:p>
            <a:r>
              <a:rPr lang="en-US" sz="1050" dirty="0"/>
              <a:t>Source, Docs are available at:</a:t>
            </a:r>
          </a:p>
          <a:p>
            <a:r>
              <a:rPr lang="en-US" sz="1050" dirty="0"/>
              <a:t>https://github.com/GeostatsGuy/GeostatsPy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5292269-C806-4E29-A669-0E79945745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47"/>
          <a:stretch/>
        </p:blipFill>
        <p:spPr>
          <a:xfrm>
            <a:off x="4094843" y="4663287"/>
            <a:ext cx="2375815" cy="183313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3A9ADDD-D063-4B21-974B-77E29BDFC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6967" y="2813741"/>
            <a:ext cx="2476108" cy="189375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EC32AEF-DC4E-4A0D-B1D9-87BD7FD9D8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3644"/>
          <a:stretch/>
        </p:blipFill>
        <p:spPr>
          <a:xfrm>
            <a:off x="6420835" y="3270679"/>
            <a:ext cx="2903773" cy="230783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AA2E5C2-BEB1-44FC-9EC1-B50414BBB4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3361" r="1079"/>
          <a:stretch/>
        </p:blipFill>
        <p:spPr>
          <a:xfrm>
            <a:off x="9310625" y="3258882"/>
            <a:ext cx="2853927" cy="230783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B1ED2D0-6D1E-4FD9-ADF6-99B3FE83E3BC}"/>
              </a:ext>
            </a:extLst>
          </p:cNvPr>
          <p:cNvSpPr txBox="1"/>
          <p:nvPr/>
        </p:nvSpPr>
        <p:spPr>
          <a:xfrm>
            <a:off x="6562330" y="5512609"/>
            <a:ext cx="544931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package is immature, any contribution / collaboration is welcome!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200" dirty="0"/>
              <a:t>PyGSLIB examples are included, but not essential, ignore warning if not installed.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36C0B1A-99B4-4436-B36C-5EC70F91B84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3004"/>
          <a:stretch/>
        </p:blipFill>
        <p:spPr>
          <a:xfrm>
            <a:off x="424207" y="4682641"/>
            <a:ext cx="3393649" cy="185805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618E676-FDC3-4844-93DB-A392F1A17C5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7586"/>
          <a:stretch/>
        </p:blipFill>
        <p:spPr>
          <a:xfrm>
            <a:off x="2391644" y="2842022"/>
            <a:ext cx="1611617" cy="182376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2747101-E19B-4D79-A895-62A393C1557C}"/>
              </a:ext>
            </a:extLst>
          </p:cNvPr>
          <p:cNvSpPr/>
          <p:nvPr/>
        </p:nvSpPr>
        <p:spPr>
          <a:xfrm>
            <a:off x="131977" y="3025980"/>
            <a:ext cx="23295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Variogram parameter dictionary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Example workflows for spatial characterization and modeling in Python</a:t>
            </a:r>
          </a:p>
        </p:txBody>
      </p:sp>
    </p:spTree>
    <p:extLst>
      <p:ext uri="{BB962C8B-B14F-4D97-AF65-F5344CB8AC3E}">
        <p14:creationId xmlns:p14="http://schemas.microsoft.com/office/powerpoint/2010/main" val="396143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254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pyrcz</dc:creator>
  <cp:lastModifiedBy>michael pyrcz</cp:lastModifiedBy>
  <cp:revision>2</cp:revision>
  <dcterms:created xsi:type="dcterms:W3CDTF">2019-01-13T15:11:00Z</dcterms:created>
  <dcterms:modified xsi:type="dcterms:W3CDTF">2019-01-13T16:09:35Z</dcterms:modified>
</cp:coreProperties>
</file>