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90E63-60BE-4305-B502-E361C0720791}" v="10" dt="2019-02-02T16:56:2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76" d="100"/>
          <a:sy n="76" d="100"/>
        </p:scale>
        <p:origin x="11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E2DFCBDB-8BB5-4A32-B5CF-A3541A7BB778}"/>
    <pc:docChg chg="custSel modSld">
      <pc:chgData name="Michael Pyrcz" userId="0efd8a38-3f8e-46fd-9886-7800c0196e80" providerId="ADAL" clId="{E2DFCBDB-8BB5-4A32-B5CF-A3541A7BB778}" dt="2019-01-31T15:30:38.793" v="1181" actId="20577"/>
      <pc:docMkLst>
        <pc:docMk/>
      </pc:docMkLst>
      <pc:sldChg chg="addSp delSp modSp">
        <pc:chgData name="Michael Pyrcz" userId="0efd8a38-3f8e-46fd-9886-7800c0196e80" providerId="ADAL" clId="{E2DFCBDB-8BB5-4A32-B5CF-A3541A7BB778}" dt="2019-01-31T15:30:38.793" v="1181" actId="20577"/>
        <pc:sldMkLst>
          <pc:docMk/>
          <pc:sldMk cId="3961435605" sldId="256"/>
        </pc:sldMkLst>
        <pc:spChg chg="mod">
          <ac:chgData name="Michael Pyrcz" userId="0efd8a38-3f8e-46fd-9886-7800c0196e80" providerId="ADAL" clId="{E2DFCBDB-8BB5-4A32-B5CF-A3541A7BB778}" dt="2019-01-31T15:23:43.345" v="762" actId="1076"/>
          <ac:spMkLst>
            <pc:docMk/>
            <pc:sldMk cId="3961435605" sldId="256"/>
            <ac:spMk id="4" creationId="{94539B24-3A22-441A-AFC5-0ADEE85F3689}"/>
          </ac:spMkLst>
        </pc:spChg>
        <pc:spChg chg="mod">
          <ac:chgData name="Michael Pyrcz" userId="0efd8a38-3f8e-46fd-9886-7800c0196e80" providerId="ADAL" clId="{E2DFCBDB-8BB5-4A32-B5CF-A3541A7BB778}" dt="2019-01-31T15:23:58.903" v="767" actId="14100"/>
          <ac:spMkLst>
            <pc:docMk/>
            <pc:sldMk cId="3961435605" sldId="256"/>
            <ac:spMk id="5" creationId="{9D91D79B-F403-4177-B815-28B23089134F}"/>
          </ac:spMkLst>
        </pc:spChg>
        <pc:spChg chg="del mod">
          <ac:chgData name="Michael Pyrcz" userId="0efd8a38-3f8e-46fd-9886-7800c0196e80" providerId="ADAL" clId="{E2DFCBDB-8BB5-4A32-B5CF-A3541A7BB778}" dt="2019-01-31T15:22:17.251" v="610" actId="478"/>
          <ac:spMkLst>
            <pc:docMk/>
            <pc:sldMk cId="3961435605" sldId="256"/>
            <ac:spMk id="8" creationId="{00000000-0000-0000-0000-000000000000}"/>
          </ac:spMkLst>
        </pc:spChg>
        <pc:spChg chg="add mod">
          <ac:chgData name="Michael Pyrcz" userId="0efd8a38-3f8e-46fd-9886-7800c0196e80" providerId="ADAL" clId="{E2DFCBDB-8BB5-4A32-B5CF-A3541A7BB778}" dt="2019-01-31T15:29:52.754" v="1177" actId="1037"/>
          <ac:spMkLst>
            <pc:docMk/>
            <pc:sldMk cId="3961435605" sldId="256"/>
            <ac:spMk id="13" creationId="{BE5C73D9-8BF8-4277-958E-68BBEDB07086}"/>
          </ac:spMkLst>
        </pc:spChg>
        <pc:spChg chg="mod">
          <ac:chgData name="Michael Pyrcz" userId="0efd8a38-3f8e-46fd-9886-7800c0196e80" providerId="ADAL" clId="{E2DFCBDB-8BB5-4A32-B5CF-A3541A7BB778}" dt="2019-01-31T15:23:51.547" v="765" actId="14100"/>
          <ac:spMkLst>
            <pc:docMk/>
            <pc:sldMk cId="3961435605" sldId="256"/>
            <ac:spMk id="15" creationId="{3B21AC51-FFFD-4DEA-A1BE-D9DC8BEDC18A}"/>
          </ac:spMkLst>
        </pc:spChg>
        <pc:spChg chg="mod">
          <ac:chgData name="Michael Pyrcz" userId="0efd8a38-3f8e-46fd-9886-7800c0196e80" providerId="ADAL" clId="{E2DFCBDB-8BB5-4A32-B5CF-A3541A7BB778}" dt="2019-01-31T15:30:38.793" v="1181" actId="20577"/>
          <ac:spMkLst>
            <pc:docMk/>
            <pc:sldMk cId="3961435605" sldId="256"/>
            <ac:spMk id="28" creationId="{240B3D8C-35EF-410E-8356-48E228105FB1}"/>
          </ac:spMkLst>
        </pc:spChg>
        <pc:spChg chg="mod">
          <ac:chgData name="Michael Pyrcz" userId="0efd8a38-3f8e-46fd-9886-7800c0196e80" providerId="ADAL" clId="{E2DFCBDB-8BB5-4A32-B5CF-A3541A7BB778}" dt="2019-01-31T15:27:53.652" v="1096" actId="20577"/>
          <ac:spMkLst>
            <pc:docMk/>
            <pc:sldMk cId="3961435605" sldId="256"/>
            <ac:spMk id="30" creationId="{AAF4486F-7AE6-44A5-9773-6DDB66C74B44}"/>
          </ac:spMkLst>
        </pc:spChg>
        <pc:spChg chg="mod">
          <ac:chgData name="Michael Pyrcz" userId="0efd8a38-3f8e-46fd-9886-7800c0196e80" providerId="ADAL" clId="{E2DFCBDB-8BB5-4A32-B5CF-A3541A7BB778}" dt="2019-01-31T15:19:42.015" v="435" actId="20577"/>
          <ac:spMkLst>
            <pc:docMk/>
            <pc:sldMk cId="3961435605" sldId="256"/>
            <ac:spMk id="31" creationId="{AB94B3E6-D7B0-426A-B777-5E09C80D762E}"/>
          </ac:spMkLst>
        </pc:spChg>
        <pc:spChg chg="mod">
          <ac:chgData name="Michael Pyrcz" userId="0efd8a38-3f8e-46fd-9886-7800c0196e80" providerId="ADAL" clId="{E2DFCBDB-8BB5-4A32-B5CF-A3541A7BB778}" dt="2019-01-31T15:19:16.644" v="404" actId="20577"/>
          <ac:spMkLst>
            <pc:docMk/>
            <pc:sldMk cId="3961435605" sldId="256"/>
            <ac:spMk id="32" creationId="{A189A5FF-1DB2-4C05-BD69-8D1B10B44679}"/>
          </ac:spMkLst>
        </pc:spChg>
        <pc:spChg chg="mod">
          <ac:chgData name="Michael Pyrcz" userId="0efd8a38-3f8e-46fd-9886-7800c0196e80" providerId="ADAL" clId="{E2DFCBDB-8BB5-4A32-B5CF-A3541A7BB778}" dt="2019-01-31T15:20:47.594" v="539" actId="20577"/>
          <ac:spMkLst>
            <pc:docMk/>
            <pc:sldMk cId="3961435605" sldId="256"/>
            <ac:spMk id="33" creationId="{DD1D4298-DF85-4C11-9348-683F84CFC755}"/>
          </ac:spMkLst>
        </pc:spChg>
        <pc:spChg chg="del">
          <ac:chgData name="Michael Pyrcz" userId="0efd8a38-3f8e-46fd-9886-7800c0196e80" providerId="ADAL" clId="{E2DFCBDB-8BB5-4A32-B5CF-A3541A7BB778}" dt="2019-01-31T15:13:30.735" v="209" actId="478"/>
          <ac:spMkLst>
            <pc:docMk/>
            <pc:sldMk cId="3961435605" sldId="256"/>
            <ac:spMk id="34" creationId="{799458DB-981C-4FE6-B7B3-7574FC97D4F6}"/>
          </ac:spMkLst>
        </pc:spChg>
        <pc:spChg chg="del">
          <ac:chgData name="Michael Pyrcz" userId="0efd8a38-3f8e-46fd-9886-7800c0196e80" providerId="ADAL" clId="{E2DFCBDB-8BB5-4A32-B5CF-A3541A7BB778}" dt="2019-01-31T15:13:30.735" v="209" actId="478"/>
          <ac:spMkLst>
            <pc:docMk/>
            <pc:sldMk cId="3961435605" sldId="256"/>
            <ac:spMk id="41" creationId="{5B1ED2D0-6D1E-4FD9-ADF6-99B3FE83E3BC}"/>
          </ac:spMkLst>
        </pc:spChg>
        <pc:grpChg chg="mod">
          <ac:chgData name="Michael Pyrcz" userId="0efd8a38-3f8e-46fd-9886-7800c0196e80" providerId="ADAL" clId="{E2DFCBDB-8BB5-4A32-B5CF-A3541A7BB778}" dt="2019-01-31T15:21:53.240" v="560" actId="1038"/>
          <ac:grpSpMkLst>
            <pc:docMk/>
            <pc:sldMk cId="3961435605" sldId="256"/>
            <ac:grpSpMk id="26" creationId="{ED6A8682-8AA8-47C8-9EE8-91671632EBEA}"/>
          </ac:grpSpMkLst>
        </pc:grpChg>
        <pc:grpChg chg="mod">
          <ac:chgData name="Michael Pyrcz" userId="0efd8a38-3f8e-46fd-9886-7800c0196e80" providerId="ADAL" clId="{E2DFCBDB-8BB5-4A32-B5CF-A3541A7BB778}" dt="2019-01-31T15:21:45.572" v="551" actId="1037"/>
          <ac:grpSpMkLst>
            <pc:docMk/>
            <pc:sldMk cId="3961435605" sldId="256"/>
            <ac:grpSpMk id="27" creationId="{3C08F040-B7D9-46DD-9DD2-F74990154863}"/>
          </ac:grpSpMkLst>
        </pc:grpChg>
        <pc:picChg chg="del">
          <ac:chgData name="Michael Pyrcz" userId="0efd8a38-3f8e-46fd-9886-7800c0196e80" providerId="ADAL" clId="{E2DFCBDB-8BB5-4A32-B5CF-A3541A7BB778}" dt="2019-01-31T15:13:22.382" v="203" actId="478"/>
          <ac:picMkLst>
            <pc:docMk/>
            <pc:sldMk cId="3961435605" sldId="256"/>
            <ac:picMk id="2" creationId="{00000000-0000-0000-0000-000000000000}"/>
          </ac:picMkLst>
        </pc:picChg>
        <pc:picChg chg="del">
          <ac:chgData name="Michael Pyrcz" userId="0efd8a38-3f8e-46fd-9886-7800c0196e80" providerId="ADAL" clId="{E2DFCBDB-8BB5-4A32-B5CF-A3541A7BB778}" dt="2019-01-31T15:13:23.402" v="205" actId="478"/>
          <ac:picMkLst>
            <pc:docMk/>
            <pc:sldMk cId="3961435605" sldId="256"/>
            <ac:picMk id="3" creationId="{00000000-0000-0000-0000-000000000000}"/>
          </ac:picMkLst>
        </pc:picChg>
        <pc:picChg chg="del">
          <ac:chgData name="Michael Pyrcz" userId="0efd8a38-3f8e-46fd-9886-7800c0196e80" providerId="ADAL" clId="{E2DFCBDB-8BB5-4A32-B5CF-A3541A7BB778}" dt="2019-01-31T15:13:25.736" v="208" actId="478"/>
          <ac:picMkLst>
            <pc:docMk/>
            <pc:sldMk cId="3961435605" sldId="256"/>
            <ac:picMk id="6" creationId="{00000000-0000-0000-0000-000000000000}"/>
          </ac:picMkLst>
        </pc:picChg>
        <pc:picChg chg="del">
          <ac:chgData name="Michael Pyrcz" userId="0efd8a38-3f8e-46fd-9886-7800c0196e80" providerId="ADAL" clId="{E2DFCBDB-8BB5-4A32-B5CF-A3541A7BB778}" dt="2019-01-31T15:13:24.235" v="206" actId="478"/>
          <ac:picMkLst>
            <pc:docMk/>
            <pc:sldMk cId="3961435605" sldId="256"/>
            <ac:picMk id="7" creationId="{00000000-0000-0000-0000-000000000000}"/>
          </ac:picMkLst>
        </pc:picChg>
        <pc:picChg chg="add mod">
          <ac:chgData name="Michael Pyrcz" userId="0efd8a38-3f8e-46fd-9886-7800c0196e80" providerId="ADAL" clId="{E2DFCBDB-8BB5-4A32-B5CF-A3541A7BB778}" dt="2019-01-31T15:16:35.952" v="350" actId="1035"/>
          <ac:picMkLst>
            <pc:docMk/>
            <pc:sldMk cId="3961435605" sldId="256"/>
            <ac:picMk id="9" creationId="{479F0A46-4C7D-400D-9E99-C93077E8881F}"/>
          </ac:picMkLst>
        </pc:picChg>
        <pc:picChg chg="add mod">
          <ac:chgData name="Michael Pyrcz" userId="0efd8a38-3f8e-46fd-9886-7800c0196e80" providerId="ADAL" clId="{E2DFCBDB-8BB5-4A32-B5CF-A3541A7BB778}" dt="2019-01-31T15:17:00.102" v="358" actId="1076"/>
          <ac:picMkLst>
            <pc:docMk/>
            <pc:sldMk cId="3961435605" sldId="256"/>
            <ac:picMk id="10" creationId="{8F767966-116C-4693-9E24-61F0D38B9E8B}"/>
          </ac:picMkLst>
        </pc:picChg>
        <pc:picChg chg="add mod">
          <ac:chgData name="Michael Pyrcz" userId="0efd8a38-3f8e-46fd-9886-7800c0196e80" providerId="ADAL" clId="{E2DFCBDB-8BB5-4A32-B5CF-A3541A7BB778}" dt="2019-01-31T15:17:01.954" v="359" actId="1076"/>
          <ac:picMkLst>
            <pc:docMk/>
            <pc:sldMk cId="3961435605" sldId="256"/>
            <ac:picMk id="11" creationId="{EE97F156-4CE4-4385-8A1C-D924B0D32814}"/>
          </ac:picMkLst>
        </pc:picChg>
        <pc:picChg chg="add mod">
          <ac:chgData name="Michael Pyrcz" userId="0efd8a38-3f8e-46fd-9886-7800c0196e80" providerId="ADAL" clId="{E2DFCBDB-8BB5-4A32-B5CF-A3541A7BB778}" dt="2019-01-31T15:29:17.583" v="1164" actId="1076"/>
          <ac:picMkLst>
            <pc:docMk/>
            <pc:sldMk cId="3961435605" sldId="256"/>
            <ac:picMk id="12" creationId="{57957F8F-2C6C-4FD6-B630-3F1B5F9AD58B}"/>
          </ac:picMkLst>
        </pc:picChg>
        <pc:picChg chg="del">
          <ac:chgData name="Michael Pyrcz" userId="0efd8a38-3f8e-46fd-9886-7800c0196e80" providerId="ADAL" clId="{E2DFCBDB-8BB5-4A32-B5CF-A3541A7BB778}" dt="2019-01-31T15:13:30.735" v="209" actId="478"/>
          <ac:picMkLst>
            <pc:docMk/>
            <pc:sldMk cId="3961435605" sldId="256"/>
            <ac:picMk id="29" creationId="{0F1F4069-5B7F-467A-A8BD-65F112682E51}"/>
          </ac:picMkLst>
        </pc:picChg>
        <pc:picChg chg="del">
          <ac:chgData name="Michael Pyrcz" userId="0efd8a38-3f8e-46fd-9886-7800c0196e80" providerId="ADAL" clId="{E2DFCBDB-8BB5-4A32-B5CF-A3541A7BB778}" dt="2019-01-31T15:13:22.860" v="204" actId="478"/>
          <ac:picMkLst>
            <pc:docMk/>
            <pc:sldMk cId="3961435605" sldId="256"/>
            <ac:picMk id="36" creationId="{03A9ADDD-D063-4B21-974B-77E29BDFC662}"/>
          </ac:picMkLst>
        </pc:picChg>
        <pc:picChg chg="del">
          <ac:chgData name="Michael Pyrcz" userId="0efd8a38-3f8e-46fd-9886-7800c0196e80" providerId="ADAL" clId="{E2DFCBDB-8BB5-4A32-B5CF-A3541A7BB778}" dt="2019-01-31T15:13:25.122" v="207" actId="478"/>
          <ac:picMkLst>
            <pc:docMk/>
            <pc:sldMk cId="3961435605" sldId="256"/>
            <ac:picMk id="37" creationId="{35292269-C806-4E29-A669-0E79945745DB}"/>
          </ac:picMkLst>
        </pc:picChg>
      </pc:sldChg>
    </pc:docChg>
  </pc:docChgLst>
  <pc:docChgLst>
    <pc:chgData name="Michael Pyrcz" userId="0efd8a38-3f8e-46fd-9886-7800c0196e80" providerId="ADAL" clId="{CE590E63-60BE-4305-B502-E361C0720791}"/>
    <pc:docChg chg="custSel modSld">
      <pc:chgData name="Michael Pyrcz" userId="0efd8a38-3f8e-46fd-9886-7800c0196e80" providerId="ADAL" clId="{CE590E63-60BE-4305-B502-E361C0720791}" dt="2019-02-02T16:56:29.858" v="712" actId="20577"/>
      <pc:docMkLst>
        <pc:docMk/>
      </pc:docMkLst>
      <pc:sldChg chg="addSp delSp modSp">
        <pc:chgData name="Michael Pyrcz" userId="0efd8a38-3f8e-46fd-9886-7800c0196e80" providerId="ADAL" clId="{CE590E63-60BE-4305-B502-E361C0720791}" dt="2019-02-02T16:56:29.858" v="712" actId="20577"/>
        <pc:sldMkLst>
          <pc:docMk/>
          <pc:sldMk cId="3961435605" sldId="256"/>
        </pc:sldMkLst>
        <pc:spChg chg="del mod">
          <ac:chgData name="Michael Pyrcz" userId="0efd8a38-3f8e-46fd-9886-7800c0196e80" providerId="ADAL" clId="{CE590E63-60BE-4305-B502-E361C0720791}" dt="2019-02-02T16:47:17.902" v="650" actId="478"/>
          <ac:spMkLst>
            <pc:docMk/>
            <pc:sldMk cId="3961435605" sldId="256"/>
            <ac:spMk id="13" creationId="{BE5C73D9-8BF8-4277-958E-68BBEDB07086}"/>
          </ac:spMkLst>
        </pc:spChg>
        <pc:spChg chg="mod">
          <ac:chgData name="Michael Pyrcz" userId="0efd8a38-3f8e-46fd-9886-7800c0196e80" providerId="ADAL" clId="{CE590E63-60BE-4305-B502-E361C0720791}" dt="2019-02-02T16:47:05.868" v="649" actId="20577"/>
          <ac:spMkLst>
            <pc:docMk/>
            <pc:sldMk cId="3961435605" sldId="256"/>
            <ac:spMk id="28" creationId="{240B3D8C-35EF-410E-8356-48E228105FB1}"/>
          </ac:spMkLst>
        </pc:spChg>
        <pc:spChg chg="mod">
          <ac:chgData name="Michael Pyrcz" userId="0efd8a38-3f8e-46fd-9886-7800c0196e80" providerId="ADAL" clId="{CE590E63-60BE-4305-B502-E361C0720791}" dt="2019-02-02T16:56:29.858" v="712" actId="20577"/>
          <ac:spMkLst>
            <pc:docMk/>
            <pc:sldMk cId="3961435605" sldId="256"/>
            <ac:spMk id="30" creationId="{AAF4486F-7AE6-44A5-9773-6DDB66C74B44}"/>
          </ac:spMkLst>
        </pc:spChg>
        <pc:spChg chg="mod">
          <ac:chgData name="Michael Pyrcz" userId="0efd8a38-3f8e-46fd-9886-7800c0196e80" providerId="ADAL" clId="{CE590E63-60BE-4305-B502-E361C0720791}" dt="2019-02-02T16:44:04.459" v="543" actId="20577"/>
          <ac:spMkLst>
            <pc:docMk/>
            <pc:sldMk cId="3961435605" sldId="256"/>
            <ac:spMk id="31" creationId="{AB94B3E6-D7B0-426A-B777-5E09C80D762E}"/>
          </ac:spMkLst>
        </pc:spChg>
        <pc:spChg chg="mod">
          <ac:chgData name="Michael Pyrcz" userId="0efd8a38-3f8e-46fd-9886-7800c0196e80" providerId="ADAL" clId="{CE590E63-60BE-4305-B502-E361C0720791}" dt="2019-02-02T16:44:34.857" v="561" actId="20577"/>
          <ac:spMkLst>
            <pc:docMk/>
            <pc:sldMk cId="3961435605" sldId="256"/>
            <ac:spMk id="32" creationId="{A189A5FF-1DB2-4C05-BD69-8D1B10B44679}"/>
          </ac:spMkLst>
        </pc:spChg>
        <pc:spChg chg="del">
          <ac:chgData name="Michael Pyrcz" userId="0efd8a38-3f8e-46fd-9886-7800c0196e80" providerId="ADAL" clId="{CE590E63-60BE-4305-B502-E361C0720791}" dt="2019-02-02T16:44:29.298" v="558" actId="478"/>
          <ac:spMkLst>
            <pc:docMk/>
            <pc:sldMk cId="3961435605" sldId="256"/>
            <ac:spMk id="33" creationId="{DD1D4298-DF85-4C11-9348-683F84CFC755}"/>
          </ac:spMkLst>
        </pc:spChg>
        <pc:spChg chg="add mod">
          <ac:chgData name="Michael Pyrcz" userId="0efd8a38-3f8e-46fd-9886-7800c0196e80" providerId="ADAL" clId="{CE590E63-60BE-4305-B502-E361C0720791}" dt="2019-02-02T16:45:09.270" v="625" actId="20577"/>
          <ac:spMkLst>
            <pc:docMk/>
            <pc:sldMk cId="3961435605" sldId="256"/>
            <ac:spMk id="34" creationId="{5053EECD-F927-4256-9F79-2CA2FC4B5404}"/>
          </ac:spMkLst>
        </pc:spChg>
        <pc:picChg chg="add mod">
          <ac:chgData name="Michael Pyrcz" userId="0efd8a38-3f8e-46fd-9886-7800c0196e80" providerId="ADAL" clId="{CE590E63-60BE-4305-B502-E361C0720791}" dt="2019-02-02T16:41:53.257" v="378" actId="1076"/>
          <ac:picMkLst>
            <pc:docMk/>
            <pc:sldMk cId="3961435605" sldId="256"/>
            <ac:picMk id="2" creationId="{67DF2483-2484-4D7B-8EA4-C4FFB706E394}"/>
          </ac:picMkLst>
        </pc:picChg>
        <pc:picChg chg="add mod ord">
          <ac:chgData name="Michael Pyrcz" userId="0efd8a38-3f8e-46fd-9886-7800c0196e80" providerId="ADAL" clId="{CE590E63-60BE-4305-B502-E361C0720791}" dt="2019-02-02T16:42:48.098" v="414" actId="167"/>
          <ac:picMkLst>
            <pc:docMk/>
            <pc:sldMk cId="3961435605" sldId="256"/>
            <ac:picMk id="3" creationId="{D3AC5A72-8290-41B5-BBF6-593215145552}"/>
          </ac:picMkLst>
        </pc:picChg>
        <pc:picChg chg="add mod">
          <ac:chgData name="Michael Pyrcz" userId="0efd8a38-3f8e-46fd-9886-7800c0196e80" providerId="ADAL" clId="{CE590E63-60BE-4305-B502-E361C0720791}" dt="2019-02-02T16:42:50.791" v="415" actId="1076"/>
          <ac:picMkLst>
            <pc:docMk/>
            <pc:sldMk cId="3961435605" sldId="256"/>
            <ac:picMk id="6" creationId="{E6F9D502-61DA-4BB3-9109-6283888F070C}"/>
          </ac:picMkLst>
        </pc:picChg>
        <pc:picChg chg="del">
          <ac:chgData name="Michael Pyrcz" userId="0efd8a38-3f8e-46fd-9886-7800c0196e80" providerId="ADAL" clId="{CE590E63-60BE-4305-B502-E361C0720791}" dt="2019-02-02T16:41:43.417" v="373" actId="478"/>
          <ac:picMkLst>
            <pc:docMk/>
            <pc:sldMk cId="3961435605" sldId="256"/>
            <ac:picMk id="9" creationId="{479F0A46-4C7D-400D-9E99-C93077E8881F}"/>
          </ac:picMkLst>
        </pc:picChg>
        <pc:picChg chg="del">
          <ac:chgData name="Michael Pyrcz" userId="0efd8a38-3f8e-46fd-9886-7800c0196e80" providerId="ADAL" clId="{CE590E63-60BE-4305-B502-E361C0720791}" dt="2019-02-02T16:42:08.183" v="379" actId="478"/>
          <ac:picMkLst>
            <pc:docMk/>
            <pc:sldMk cId="3961435605" sldId="256"/>
            <ac:picMk id="10" creationId="{8F767966-116C-4693-9E24-61F0D38B9E8B}"/>
          </ac:picMkLst>
        </pc:picChg>
        <pc:picChg chg="del">
          <ac:chgData name="Michael Pyrcz" userId="0efd8a38-3f8e-46fd-9886-7800c0196e80" providerId="ADAL" clId="{CE590E63-60BE-4305-B502-E361C0720791}" dt="2019-02-02T16:42:20.818" v="407" actId="478"/>
          <ac:picMkLst>
            <pc:docMk/>
            <pc:sldMk cId="3961435605" sldId="256"/>
            <ac:picMk id="11" creationId="{EE97F156-4CE4-4385-8A1C-D924B0D32814}"/>
          </ac:picMkLst>
        </pc:picChg>
        <pc:picChg chg="del mod">
          <ac:chgData name="Michael Pyrcz" userId="0efd8a38-3f8e-46fd-9886-7800c0196e80" providerId="ADAL" clId="{CE590E63-60BE-4305-B502-E361C0720791}" dt="2019-02-02T16:47:17.902" v="650" actId="478"/>
          <ac:picMkLst>
            <pc:docMk/>
            <pc:sldMk cId="3961435605" sldId="256"/>
            <ac:picMk id="12" creationId="{57957F8F-2C6C-4FD6-B630-3F1B5F9AD58B}"/>
          </ac:picMkLst>
        </pc:picChg>
      </pc:sldChg>
    </pc:docChg>
  </pc:docChgLst>
  <pc:docChgLst>
    <pc:chgData name="Michael Pyrcz" userId="0efd8a38-3f8e-46fd-9886-7800c0196e80" providerId="ADAL" clId="{5D3D0881-0CB2-4049-A0A9-9A346D5D42D3}"/>
    <pc:docChg chg="undo custSel modSld">
      <pc:chgData name="Michael Pyrcz" userId="0efd8a38-3f8e-46fd-9886-7800c0196e80" providerId="ADAL" clId="{5D3D0881-0CB2-4049-A0A9-9A346D5D42D3}" dt="2019-01-13T16:09:26.668" v="2973" actId="404"/>
      <pc:docMkLst>
        <pc:docMk/>
      </pc:docMkLst>
      <pc:sldChg chg="addSp delSp modSp">
        <pc:chgData name="Michael Pyrcz" userId="0efd8a38-3f8e-46fd-9886-7800c0196e80" providerId="ADAL" clId="{5D3D0881-0CB2-4049-A0A9-9A346D5D42D3}" dt="2019-01-13T16:09:26.668" v="2973" actId="404"/>
        <pc:sldMkLst>
          <pc:docMk/>
          <pc:sldMk cId="3961435605" sldId="256"/>
        </pc:sldMkLst>
        <pc:spChg chg="mod">
          <ac:chgData name="Michael Pyrcz" userId="0efd8a38-3f8e-46fd-9886-7800c0196e80" providerId="ADAL" clId="{5D3D0881-0CB2-4049-A0A9-9A346D5D42D3}" dt="2019-01-13T15:13:11.414" v="34" actId="164"/>
          <ac:spMkLst>
            <pc:docMk/>
            <pc:sldMk cId="3961435605" sldId="256"/>
            <ac:spMk id="4" creationId="{94539B24-3A22-441A-AFC5-0ADEE85F3689}"/>
          </ac:spMkLst>
        </pc:spChg>
        <pc:spChg chg="mod">
          <ac:chgData name="Michael Pyrcz" userId="0efd8a38-3f8e-46fd-9886-7800c0196e80" providerId="ADAL" clId="{5D3D0881-0CB2-4049-A0A9-9A346D5D42D3}" dt="2019-01-13T15:14:36.446" v="43" actId="1582"/>
          <ac:spMkLst>
            <pc:docMk/>
            <pc:sldMk cId="3961435605" sldId="256"/>
            <ac:spMk id="5" creationId="{9D91D79B-F403-4177-B815-28B23089134F}"/>
          </ac:spMkLst>
        </pc:spChg>
        <pc:spChg chg="mod">
          <ac:chgData name="Michael Pyrcz" userId="0efd8a38-3f8e-46fd-9886-7800c0196e80" providerId="ADAL" clId="{5D3D0881-0CB2-4049-A0A9-9A346D5D42D3}" dt="2019-01-13T15:14:17.271" v="42" actId="14100"/>
          <ac:spMkLst>
            <pc:docMk/>
            <pc:sldMk cId="3961435605" sldId="256"/>
            <ac:spMk id="15" creationId="{3B21AC51-FFFD-4DEA-A1BE-D9DC8BEDC18A}"/>
          </ac:spMkLst>
        </pc:spChg>
        <pc:spChg chg="add mod">
          <ac:chgData name="Michael Pyrcz" userId="0efd8a38-3f8e-46fd-9886-7800c0196e80" providerId="ADAL" clId="{5D3D0881-0CB2-4049-A0A9-9A346D5D42D3}" dt="2019-01-13T15:13:04.556" v="33" actId="403"/>
          <ac:spMkLst>
            <pc:docMk/>
            <pc:sldMk cId="3961435605" sldId="256"/>
            <ac:spMk id="16" creationId="{8049F6C8-60D7-4385-B955-7FAF4954F6DB}"/>
          </ac:spMkLst>
        </pc:spChg>
        <pc:spChg chg="add mod">
          <ac:chgData name="Michael Pyrcz" userId="0efd8a38-3f8e-46fd-9886-7800c0196e80" providerId="ADAL" clId="{5D3D0881-0CB2-4049-A0A9-9A346D5D42D3}" dt="2019-01-13T15:13:04.556" v="33" actId="403"/>
          <ac:spMkLst>
            <pc:docMk/>
            <pc:sldMk cId="3961435605" sldId="256"/>
            <ac:spMk id="17" creationId="{2732FFAC-98F1-42E2-90D3-C32A1243D0D2}"/>
          </ac:spMkLst>
        </pc:spChg>
        <pc:spChg chg="add mod">
          <ac:chgData name="Michael Pyrcz" userId="0efd8a38-3f8e-46fd-9886-7800c0196e80" providerId="ADAL" clId="{5D3D0881-0CB2-4049-A0A9-9A346D5D42D3}" dt="2019-01-13T15:13:04.556" v="33" actId="403"/>
          <ac:spMkLst>
            <pc:docMk/>
            <pc:sldMk cId="3961435605" sldId="256"/>
            <ac:spMk id="18" creationId="{2A26E89A-12FB-4D0F-94EB-552161AEA719}"/>
          </ac:spMkLst>
        </pc:spChg>
        <pc:spChg chg="add mod">
          <ac:chgData name="Michael Pyrcz" userId="0efd8a38-3f8e-46fd-9886-7800c0196e80" providerId="ADAL" clId="{5D3D0881-0CB2-4049-A0A9-9A346D5D42D3}" dt="2019-01-13T15:13:04.556" v="33" actId="403"/>
          <ac:spMkLst>
            <pc:docMk/>
            <pc:sldMk cId="3961435605" sldId="256"/>
            <ac:spMk id="19" creationId="{01BFFAA0-B766-4DE6-9C41-C2971D5F22CD}"/>
          </ac:spMkLst>
        </pc:spChg>
        <pc:spChg chg="add mod">
          <ac:chgData name="Michael Pyrcz" userId="0efd8a38-3f8e-46fd-9886-7800c0196e80" providerId="ADAL" clId="{5D3D0881-0CB2-4049-A0A9-9A346D5D42D3}" dt="2019-01-13T15:13:04.556" v="33" actId="403"/>
          <ac:spMkLst>
            <pc:docMk/>
            <pc:sldMk cId="3961435605" sldId="256"/>
            <ac:spMk id="20" creationId="{931B613B-4FBC-4326-8E8D-BB7376692DEF}"/>
          </ac:spMkLst>
        </pc:spChg>
        <pc:spChg chg="add mod">
          <ac:chgData name="Michael Pyrcz" userId="0efd8a38-3f8e-46fd-9886-7800c0196e80" providerId="ADAL" clId="{5D3D0881-0CB2-4049-A0A9-9A346D5D42D3}" dt="2019-01-13T15:13:04.556" v="33" actId="403"/>
          <ac:spMkLst>
            <pc:docMk/>
            <pc:sldMk cId="3961435605" sldId="256"/>
            <ac:spMk id="21" creationId="{FEE24A63-F624-4A8B-A451-D21A8ADC9ED8}"/>
          </ac:spMkLst>
        </pc:spChg>
        <pc:spChg chg="add mod">
          <ac:chgData name="Michael Pyrcz" userId="0efd8a38-3f8e-46fd-9886-7800c0196e80" providerId="ADAL" clId="{5D3D0881-0CB2-4049-A0A9-9A346D5D42D3}" dt="2019-01-13T15:13:04.556" v="33" actId="403"/>
          <ac:spMkLst>
            <pc:docMk/>
            <pc:sldMk cId="3961435605" sldId="256"/>
            <ac:spMk id="22" creationId="{8FEFBC15-2E54-4CF8-805A-0A09B1C4FF59}"/>
          </ac:spMkLst>
        </pc:spChg>
        <pc:spChg chg="add mod">
          <ac:chgData name="Michael Pyrcz" userId="0efd8a38-3f8e-46fd-9886-7800c0196e80" providerId="ADAL" clId="{5D3D0881-0CB2-4049-A0A9-9A346D5D42D3}" dt="2019-01-13T15:13:04.556" v="33" actId="403"/>
          <ac:spMkLst>
            <pc:docMk/>
            <pc:sldMk cId="3961435605" sldId="256"/>
            <ac:spMk id="23" creationId="{9B361770-D2FD-4C19-B934-2A8117B81369}"/>
          </ac:spMkLst>
        </pc:spChg>
        <pc:spChg chg="add mod">
          <ac:chgData name="Michael Pyrcz" userId="0efd8a38-3f8e-46fd-9886-7800c0196e80" providerId="ADAL" clId="{5D3D0881-0CB2-4049-A0A9-9A346D5D42D3}" dt="2019-01-13T15:13:04.556" v="33" actId="403"/>
          <ac:spMkLst>
            <pc:docMk/>
            <pc:sldMk cId="3961435605" sldId="256"/>
            <ac:spMk id="24" creationId="{4AB9745B-2973-4A16-82B7-4129B44F4913}"/>
          </ac:spMkLst>
        </pc:spChg>
        <pc:spChg chg="add mod">
          <ac:chgData name="Michael Pyrcz" userId="0efd8a38-3f8e-46fd-9886-7800c0196e80" providerId="ADAL" clId="{5D3D0881-0CB2-4049-A0A9-9A346D5D42D3}" dt="2019-01-13T15:13:04.556" v="33" actId="403"/>
          <ac:spMkLst>
            <pc:docMk/>
            <pc:sldMk cId="3961435605" sldId="256"/>
            <ac:spMk id="25" creationId="{A0445359-A520-421D-838B-9DF235F7A075}"/>
          </ac:spMkLst>
        </pc:spChg>
        <pc:spChg chg="add mod">
          <ac:chgData name="Michael Pyrcz" userId="0efd8a38-3f8e-46fd-9886-7800c0196e80" providerId="ADAL" clId="{5D3D0881-0CB2-4049-A0A9-9A346D5D42D3}" dt="2019-01-13T16:01:18.795" v="2711" actId="20577"/>
          <ac:spMkLst>
            <pc:docMk/>
            <pc:sldMk cId="3961435605" sldId="256"/>
            <ac:spMk id="28" creationId="{240B3D8C-35EF-410E-8356-48E228105FB1}"/>
          </ac:spMkLst>
        </pc:spChg>
        <pc:spChg chg="add mod">
          <ac:chgData name="Michael Pyrcz" userId="0efd8a38-3f8e-46fd-9886-7800c0196e80" providerId="ADAL" clId="{5D3D0881-0CB2-4049-A0A9-9A346D5D42D3}" dt="2019-01-13T15:59:36.970" v="2665" actId="1037"/>
          <ac:spMkLst>
            <pc:docMk/>
            <pc:sldMk cId="3961435605" sldId="256"/>
            <ac:spMk id="30" creationId="{AAF4486F-7AE6-44A5-9773-6DDB66C74B44}"/>
          </ac:spMkLst>
        </pc:spChg>
        <pc:spChg chg="add mod">
          <ac:chgData name="Michael Pyrcz" userId="0efd8a38-3f8e-46fd-9886-7800c0196e80" providerId="ADAL" clId="{5D3D0881-0CB2-4049-A0A9-9A346D5D42D3}" dt="2019-01-13T15:55:09.154" v="2462" actId="1076"/>
          <ac:spMkLst>
            <pc:docMk/>
            <pc:sldMk cId="3961435605" sldId="256"/>
            <ac:spMk id="31" creationId="{AB94B3E6-D7B0-426A-B777-5E09C80D762E}"/>
          </ac:spMkLst>
        </pc:spChg>
        <pc:spChg chg="add mod">
          <ac:chgData name="Michael Pyrcz" userId="0efd8a38-3f8e-46fd-9886-7800c0196e80" providerId="ADAL" clId="{5D3D0881-0CB2-4049-A0A9-9A346D5D42D3}" dt="2019-01-13T15:55:09.154" v="2462" actId="1076"/>
          <ac:spMkLst>
            <pc:docMk/>
            <pc:sldMk cId="3961435605" sldId="256"/>
            <ac:spMk id="32" creationId="{A189A5FF-1DB2-4C05-BD69-8D1B10B44679}"/>
          </ac:spMkLst>
        </pc:spChg>
        <pc:spChg chg="add mod">
          <ac:chgData name="Michael Pyrcz" userId="0efd8a38-3f8e-46fd-9886-7800c0196e80" providerId="ADAL" clId="{5D3D0881-0CB2-4049-A0A9-9A346D5D42D3}" dt="2019-01-13T16:02:24.836" v="2806" actId="20577"/>
          <ac:spMkLst>
            <pc:docMk/>
            <pc:sldMk cId="3961435605" sldId="256"/>
            <ac:spMk id="33" creationId="{DD1D4298-DF85-4C11-9348-683F84CFC755}"/>
          </ac:spMkLst>
        </pc:spChg>
        <pc:spChg chg="add mod">
          <ac:chgData name="Michael Pyrcz" userId="0efd8a38-3f8e-46fd-9886-7800c0196e80" providerId="ADAL" clId="{5D3D0881-0CB2-4049-A0A9-9A346D5D42D3}" dt="2019-01-13T16:08:21.651" v="2827" actId="1076"/>
          <ac:spMkLst>
            <pc:docMk/>
            <pc:sldMk cId="3961435605" sldId="256"/>
            <ac:spMk id="34" creationId="{799458DB-981C-4FE6-B7B3-7574FC97D4F6}"/>
          </ac:spMkLst>
        </pc:spChg>
        <pc:spChg chg="add mod">
          <ac:chgData name="Michael Pyrcz" userId="0efd8a38-3f8e-46fd-9886-7800c0196e80" providerId="ADAL" clId="{5D3D0881-0CB2-4049-A0A9-9A346D5D42D3}" dt="2019-01-13T16:09:26.668" v="2973" actId="404"/>
          <ac:spMkLst>
            <pc:docMk/>
            <pc:sldMk cId="3961435605" sldId="256"/>
            <ac:spMk id="41" creationId="{5B1ED2D0-6D1E-4FD9-ADF6-99B3FE83E3BC}"/>
          </ac:spMkLst>
        </pc:spChg>
        <pc:spChg chg="add mod">
          <ac:chgData name="Michael Pyrcz" userId="0efd8a38-3f8e-46fd-9886-7800c0196e80" providerId="ADAL" clId="{5D3D0881-0CB2-4049-A0A9-9A346D5D42D3}" dt="2019-01-13T15:55:09.154" v="2462" actId="1076"/>
          <ac:spMkLst>
            <pc:docMk/>
            <pc:sldMk cId="3961435605" sldId="256"/>
            <ac:spMk id="44" creationId="{02747101-E19B-4D79-A895-62A393C1557C}"/>
          </ac:spMkLst>
        </pc:spChg>
        <pc:grpChg chg="add mod">
          <ac:chgData name="Michael Pyrcz" userId="0efd8a38-3f8e-46fd-9886-7800c0196e80" providerId="ADAL" clId="{5D3D0881-0CB2-4049-A0A9-9A346D5D42D3}" dt="2019-01-13T15:13:02.201" v="31" actId="1038"/>
          <ac:grpSpMkLst>
            <pc:docMk/>
            <pc:sldMk cId="3961435605" sldId="256"/>
            <ac:grpSpMk id="26" creationId="{ED6A8682-8AA8-47C8-9EE8-91671632EBEA}"/>
          </ac:grpSpMkLst>
        </pc:grpChg>
        <pc:grpChg chg="add mod">
          <ac:chgData name="Michael Pyrcz" userId="0efd8a38-3f8e-46fd-9886-7800c0196e80" providerId="ADAL" clId="{5D3D0881-0CB2-4049-A0A9-9A346D5D42D3}" dt="2019-01-13T15:13:39.576" v="39" actId="1076"/>
          <ac:grpSpMkLst>
            <pc:docMk/>
            <pc:sldMk cId="3961435605" sldId="256"/>
            <ac:grpSpMk id="27" creationId="{3C08F040-B7D9-46DD-9DD2-F74990154863}"/>
          </ac:grpSpMkLst>
        </pc:grpChg>
        <pc:picChg chg="add mod">
          <ac:chgData name="Michael Pyrcz" userId="0efd8a38-3f8e-46fd-9886-7800c0196e80" providerId="ADAL" clId="{5D3D0881-0CB2-4049-A0A9-9A346D5D42D3}" dt="2019-01-13T16:08:31.554" v="2829" actId="1076"/>
          <ac:picMkLst>
            <pc:docMk/>
            <pc:sldMk cId="3961435605" sldId="256"/>
            <ac:picMk id="29" creationId="{0F1F4069-5B7F-467A-A8BD-65F112682E51}"/>
          </ac:picMkLst>
        </pc:picChg>
        <pc:picChg chg="add del mod">
          <ac:chgData name="Michael Pyrcz" userId="0efd8a38-3f8e-46fd-9886-7800c0196e80" providerId="ADAL" clId="{5D3D0881-0CB2-4049-A0A9-9A346D5D42D3}" dt="2019-01-13T15:32:36.489" v="1468" actId="478"/>
          <ac:picMkLst>
            <pc:docMk/>
            <pc:sldMk cId="3961435605" sldId="256"/>
            <ac:picMk id="35" creationId="{52B140A9-AF37-4F37-AE41-32E4E89F4056}"/>
          </ac:picMkLst>
        </pc:picChg>
        <pc:picChg chg="add mod ord">
          <ac:chgData name="Michael Pyrcz" userId="0efd8a38-3f8e-46fd-9886-7800c0196e80" providerId="ADAL" clId="{5D3D0881-0CB2-4049-A0A9-9A346D5D42D3}" dt="2019-01-13T15:55:28.787" v="2485" actId="1037"/>
          <ac:picMkLst>
            <pc:docMk/>
            <pc:sldMk cId="3961435605" sldId="256"/>
            <ac:picMk id="36" creationId="{03A9ADDD-D063-4B21-974B-77E29BDFC662}"/>
          </ac:picMkLst>
        </pc:picChg>
        <pc:picChg chg="add mod modCrop">
          <ac:chgData name="Michael Pyrcz" userId="0efd8a38-3f8e-46fd-9886-7800c0196e80" providerId="ADAL" clId="{5D3D0881-0CB2-4049-A0A9-9A346D5D42D3}" dt="2019-01-13T15:55:28.787" v="2485" actId="1037"/>
          <ac:picMkLst>
            <pc:docMk/>
            <pc:sldMk cId="3961435605" sldId="256"/>
            <ac:picMk id="37" creationId="{35292269-C806-4E29-A669-0E79945745DB}"/>
          </ac:picMkLst>
        </pc:picChg>
        <pc:picChg chg="add mod modCrop">
          <ac:chgData name="Michael Pyrcz" userId="0efd8a38-3f8e-46fd-9886-7800c0196e80" providerId="ADAL" clId="{5D3D0881-0CB2-4049-A0A9-9A346D5D42D3}" dt="2019-01-13T16:02:39.315" v="2822" actId="1037"/>
          <ac:picMkLst>
            <pc:docMk/>
            <pc:sldMk cId="3961435605" sldId="256"/>
            <ac:picMk id="38" creationId="{8EC32AEF-DC4E-4A0D-B1D9-87BD7FD9D848}"/>
          </ac:picMkLst>
        </pc:picChg>
        <pc:picChg chg="add mod modCrop">
          <ac:chgData name="Michael Pyrcz" userId="0efd8a38-3f8e-46fd-9886-7800c0196e80" providerId="ADAL" clId="{5D3D0881-0CB2-4049-A0A9-9A346D5D42D3}" dt="2019-01-13T16:02:40.307" v="2825" actId="1038"/>
          <ac:picMkLst>
            <pc:docMk/>
            <pc:sldMk cId="3961435605" sldId="256"/>
            <ac:picMk id="39" creationId="{EAA2E5C2-BEB1-44FC-9EC1-B50414BBB415}"/>
          </ac:picMkLst>
        </pc:picChg>
        <pc:picChg chg="add del mod">
          <ac:chgData name="Michael Pyrcz" userId="0efd8a38-3f8e-46fd-9886-7800c0196e80" providerId="ADAL" clId="{5D3D0881-0CB2-4049-A0A9-9A346D5D42D3}" dt="2019-01-13T15:49:09.955" v="2255" actId="478"/>
          <ac:picMkLst>
            <pc:docMk/>
            <pc:sldMk cId="3961435605" sldId="256"/>
            <ac:picMk id="40" creationId="{E3B3D51B-928B-44AE-8BFE-5ED55A39FBCC}"/>
          </ac:picMkLst>
        </pc:picChg>
        <pc:picChg chg="add mod modCrop">
          <ac:chgData name="Michael Pyrcz" userId="0efd8a38-3f8e-46fd-9886-7800c0196e80" providerId="ADAL" clId="{5D3D0881-0CB2-4049-A0A9-9A346D5D42D3}" dt="2019-01-13T15:55:15.114" v="2470" actId="1036"/>
          <ac:picMkLst>
            <pc:docMk/>
            <pc:sldMk cId="3961435605" sldId="256"/>
            <ac:picMk id="42" creationId="{136C0B1A-99B4-4436-B36C-5EC70F91B848}"/>
          </ac:picMkLst>
        </pc:picChg>
        <pc:picChg chg="add mod modCrop">
          <ac:chgData name="Michael Pyrcz" userId="0efd8a38-3f8e-46fd-9886-7800c0196e80" providerId="ADAL" clId="{5D3D0881-0CB2-4049-A0A9-9A346D5D42D3}" dt="2019-01-13T15:55:17.795" v="2475" actId="1037"/>
          <ac:picMkLst>
            <pc:docMk/>
            <pc:sldMk cId="3961435605" sldId="256"/>
            <ac:picMk id="43" creationId="{7618E676-FDC3-4844-93DB-A392F1A17C5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7F9A-C972-49C9-B04B-41DE29884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307757-5ABC-4403-8F42-DD3EDCF27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A5497-7F0C-4B0D-9891-237893CD86EE}"/>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5" name="Footer Placeholder 4">
            <a:extLst>
              <a:ext uri="{FF2B5EF4-FFF2-40B4-BE49-F238E27FC236}">
                <a16:creationId xmlns:a16="http://schemas.microsoft.com/office/drawing/2014/main" id="{DE5A2D77-596E-4841-9512-663AA929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AD0AD-0428-4C8B-AFB7-0055D82D0552}"/>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897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E7BB-6591-4A32-BD9E-C613319247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AD23D2-0C6F-486E-AEBA-C7C4B75C35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CDF8-EB66-4387-A9C6-78200FE9C1FB}"/>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5" name="Footer Placeholder 4">
            <a:extLst>
              <a:ext uri="{FF2B5EF4-FFF2-40B4-BE49-F238E27FC236}">
                <a16:creationId xmlns:a16="http://schemas.microsoft.com/office/drawing/2014/main" id="{058C74B0-D6C7-4613-BE32-BE5A5187A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E9A61-AF8A-443B-B194-6CCC8673EC5E}"/>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207164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36314-0468-45A7-8F83-1E09E7110C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A3E2B9-A122-4BC1-884B-7225A80A61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369CF-3E97-4DD2-BC53-B49F754BC343}"/>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5" name="Footer Placeholder 4">
            <a:extLst>
              <a:ext uri="{FF2B5EF4-FFF2-40B4-BE49-F238E27FC236}">
                <a16:creationId xmlns:a16="http://schemas.microsoft.com/office/drawing/2014/main" id="{128CC29C-CB9C-4478-907A-78D8D8250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C943D-9BF0-4BB0-ACEC-2D02055714B1}"/>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103079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8A4D-8C9E-4C85-986D-C7A11DE1D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793F3-19D6-4EDC-8C45-B583806578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0F75B-1241-4281-8E18-0BEE52561861}"/>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5" name="Footer Placeholder 4">
            <a:extLst>
              <a:ext uri="{FF2B5EF4-FFF2-40B4-BE49-F238E27FC236}">
                <a16:creationId xmlns:a16="http://schemas.microsoft.com/office/drawing/2014/main" id="{2F090A6B-1D85-47AE-98AF-D91351566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1D768-78B6-4CF1-9A11-88D423C3E711}"/>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21975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FBD3-7497-41CB-AFC1-6F081674F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484543-18D5-4909-8803-0383C9932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15B9CA-33C6-487C-98AF-0A572920DBA2}"/>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5" name="Footer Placeholder 4">
            <a:extLst>
              <a:ext uri="{FF2B5EF4-FFF2-40B4-BE49-F238E27FC236}">
                <a16:creationId xmlns:a16="http://schemas.microsoft.com/office/drawing/2014/main" id="{31A66AFF-2BA0-403E-B04B-80844460A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6F317-3E2A-48AA-92F1-B770AD466643}"/>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67867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19BE-8CEE-413D-A109-A4ACA45284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86611-30CC-492A-9C68-547C2713AF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9B7BDE-D836-44D3-BB41-479B1E57B6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494D5F-FD2C-4D43-A7E3-E2C0698B76D9}"/>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6" name="Footer Placeholder 5">
            <a:extLst>
              <a:ext uri="{FF2B5EF4-FFF2-40B4-BE49-F238E27FC236}">
                <a16:creationId xmlns:a16="http://schemas.microsoft.com/office/drawing/2014/main" id="{5473D064-D06A-4193-82E4-7BAF43386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82BBC-D24E-4F25-B92B-E442F842F465}"/>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409433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0809-28A0-4DB1-B63E-C0CA263257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D8EFE3-C46D-4D74-A5F3-37FCAB3A0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DFB41B-E5FE-458F-8BB4-74B2460069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A4A92-69E0-47B3-BF46-CFCC92AC9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F1DAC1-A254-4A95-B575-90CAAF34F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644D2-BE48-405E-A8D5-C2CB4FF679DF}"/>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8" name="Footer Placeholder 7">
            <a:extLst>
              <a:ext uri="{FF2B5EF4-FFF2-40B4-BE49-F238E27FC236}">
                <a16:creationId xmlns:a16="http://schemas.microsoft.com/office/drawing/2014/main" id="{BA563BDE-D979-4BE5-8E06-97546855C9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4B1D6-EBCA-403A-BB80-D7D4F15E22A0}"/>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334257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2E9A-7E55-4F8A-B407-D71734204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8D719A-1532-4E0B-843A-3D38EDC9CECF}"/>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4" name="Footer Placeholder 3">
            <a:extLst>
              <a:ext uri="{FF2B5EF4-FFF2-40B4-BE49-F238E27FC236}">
                <a16:creationId xmlns:a16="http://schemas.microsoft.com/office/drawing/2014/main" id="{08D78C75-45CF-4770-A62A-4AC12EEA05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DD596D-D530-447C-A82E-DBAEC2FD0067}"/>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123961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1D82E-FEAD-4756-80E9-D194448AB4FE}"/>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3" name="Footer Placeholder 2">
            <a:extLst>
              <a:ext uri="{FF2B5EF4-FFF2-40B4-BE49-F238E27FC236}">
                <a16:creationId xmlns:a16="http://schemas.microsoft.com/office/drawing/2014/main" id="{32ED636F-3A0F-40CD-9C04-85DF7EBDE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D58B6-DDDF-4634-B566-E2A2AB7B97BC}"/>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159240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AC62-7257-4ED6-A548-FA85EE67B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6228F-D032-4477-A7DF-9791BCFE7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34309-F898-4346-AE40-FE453B53F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D01E3D-DCD6-4712-B1AB-3D36100B1BA1}"/>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6" name="Footer Placeholder 5">
            <a:extLst>
              <a:ext uri="{FF2B5EF4-FFF2-40B4-BE49-F238E27FC236}">
                <a16:creationId xmlns:a16="http://schemas.microsoft.com/office/drawing/2014/main" id="{07EB3D8D-6CE9-49B4-B274-B35F03262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6FDD5-1503-40EE-8203-AE965C8FD0C1}"/>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225984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EDAA-0C68-4B5C-BD4C-108E2566D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4E11F-E45F-41D9-83C2-2462C776A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8EF33-68E0-4DF5-9C2B-B15473CE0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B3F622-3712-4BDE-A36F-51DE023BE081}"/>
              </a:ext>
            </a:extLst>
          </p:cNvPr>
          <p:cNvSpPr>
            <a:spLocks noGrp="1"/>
          </p:cNvSpPr>
          <p:nvPr>
            <p:ph type="dt" sz="half" idx="10"/>
          </p:nvPr>
        </p:nvSpPr>
        <p:spPr/>
        <p:txBody>
          <a:bodyPr/>
          <a:lstStyle/>
          <a:p>
            <a:fld id="{C6892DC0-E0E5-4BE4-8712-43E55C2A081B}" type="datetimeFigureOut">
              <a:rPr lang="en-US" smtClean="0"/>
              <a:t>2/2/2019</a:t>
            </a:fld>
            <a:endParaRPr lang="en-US"/>
          </a:p>
        </p:txBody>
      </p:sp>
      <p:sp>
        <p:nvSpPr>
          <p:cNvPr id="6" name="Footer Placeholder 5">
            <a:extLst>
              <a:ext uri="{FF2B5EF4-FFF2-40B4-BE49-F238E27FC236}">
                <a16:creationId xmlns:a16="http://schemas.microsoft.com/office/drawing/2014/main" id="{DF8997DB-14CB-4ABB-B394-7908623CB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E5325-4048-4603-B824-1713778F6906}"/>
              </a:ext>
            </a:extLst>
          </p:cNvPr>
          <p:cNvSpPr>
            <a:spLocks noGrp="1"/>
          </p:cNvSpPr>
          <p:nvPr>
            <p:ph type="sldNum" sz="quarter" idx="12"/>
          </p:nvPr>
        </p:nvSpPr>
        <p:spPr/>
        <p:txBody>
          <a:bodyPr/>
          <a:lstStyle/>
          <a:p>
            <a:fld id="{3B514B97-4B4D-47F0-80D4-B19C4BC6380C}" type="slidenum">
              <a:rPr lang="en-US" smtClean="0"/>
              <a:t>‹#›</a:t>
            </a:fld>
            <a:endParaRPr lang="en-US"/>
          </a:p>
        </p:txBody>
      </p:sp>
    </p:spTree>
    <p:extLst>
      <p:ext uri="{BB962C8B-B14F-4D97-AF65-F5344CB8AC3E}">
        <p14:creationId xmlns:p14="http://schemas.microsoft.com/office/powerpoint/2010/main" val="292912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43AA51-3227-4925-93CA-65E8EDEEE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55F4C-837B-49D0-9B50-4852543CC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3833E-7B1E-47D3-9225-12D7B37C0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92DC0-E0E5-4BE4-8712-43E55C2A081B}" type="datetimeFigureOut">
              <a:rPr lang="en-US" smtClean="0"/>
              <a:t>2/2/2019</a:t>
            </a:fld>
            <a:endParaRPr lang="en-US"/>
          </a:p>
        </p:txBody>
      </p:sp>
      <p:sp>
        <p:nvSpPr>
          <p:cNvPr id="5" name="Footer Placeholder 4">
            <a:extLst>
              <a:ext uri="{FF2B5EF4-FFF2-40B4-BE49-F238E27FC236}">
                <a16:creationId xmlns:a16="http://schemas.microsoft.com/office/drawing/2014/main" id="{339ACB71-CFFF-4250-9591-C43882AEC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6049E-3A67-440D-BF47-462C73290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14B97-4B4D-47F0-80D4-B19C4BC6380C}" type="slidenum">
              <a:rPr lang="en-US" smtClean="0"/>
              <a:t>‹#›</a:t>
            </a:fld>
            <a:endParaRPr lang="en-US"/>
          </a:p>
        </p:txBody>
      </p:sp>
    </p:spTree>
    <p:extLst>
      <p:ext uri="{BB962C8B-B14F-4D97-AF65-F5344CB8AC3E}">
        <p14:creationId xmlns:p14="http://schemas.microsoft.com/office/powerpoint/2010/main" val="361419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io/fhSZ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youtu.be/BCnivpSKF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C5A72-8290-41B5-BBF6-593215145552}"/>
              </a:ext>
            </a:extLst>
          </p:cNvPr>
          <p:cNvPicPr>
            <a:picLocks noChangeAspect="1"/>
          </p:cNvPicPr>
          <p:nvPr/>
        </p:nvPicPr>
        <p:blipFill>
          <a:blip r:embed="rId2"/>
          <a:stretch>
            <a:fillRect/>
          </a:stretch>
        </p:blipFill>
        <p:spPr>
          <a:xfrm>
            <a:off x="3675729" y="2328013"/>
            <a:ext cx="4259239" cy="4347858"/>
          </a:xfrm>
          <a:prstGeom prst="rect">
            <a:avLst/>
          </a:prstGeom>
        </p:spPr>
      </p:pic>
      <p:grpSp>
        <p:nvGrpSpPr>
          <p:cNvPr id="27" name="Group 26">
            <a:extLst>
              <a:ext uri="{FF2B5EF4-FFF2-40B4-BE49-F238E27FC236}">
                <a16:creationId xmlns:a16="http://schemas.microsoft.com/office/drawing/2014/main" id="{3C08F040-B7D9-46DD-9DD2-F74990154863}"/>
              </a:ext>
            </a:extLst>
          </p:cNvPr>
          <p:cNvGrpSpPr/>
          <p:nvPr/>
        </p:nvGrpSpPr>
        <p:grpSpPr>
          <a:xfrm>
            <a:off x="390139" y="150497"/>
            <a:ext cx="849700" cy="852800"/>
            <a:chOff x="258435" y="203383"/>
            <a:chExt cx="2013044" cy="2020388"/>
          </a:xfrm>
        </p:grpSpPr>
        <p:sp>
          <p:nvSpPr>
            <p:cNvPr id="4" name="Oval 3">
              <a:extLst>
                <a:ext uri="{FF2B5EF4-FFF2-40B4-BE49-F238E27FC236}">
                  <a16:creationId xmlns:a16="http://schemas.microsoft.com/office/drawing/2014/main" id="{94539B24-3A22-441A-AFC5-0ADEE85F3689}"/>
                </a:ext>
              </a:extLst>
            </p:cNvPr>
            <p:cNvSpPr/>
            <p:nvPr/>
          </p:nvSpPr>
          <p:spPr>
            <a:xfrm>
              <a:off x="258435" y="203383"/>
              <a:ext cx="2013044" cy="2020388"/>
            </a:xfrm>
            <a:prstGeom prst="ellipse">
              <a:avLst/>
            </a:prstGeom>
            <a:gradFill flip="none" rotWithShape="1">
              <a:gsLst>
                <a:gs pos="0">
                  <a:schemeClr val="accent4"/>
                </a:gs>
                <a:gs pos="100000">
                  <a:srgbClr val="CC3300"/>
                </a:gs>
              </a:gsLst>
              <a:path path="circle">
                <a:fillToRect l="50000" t="50000" r="50000" b="50000"/>
              </a:path>
              <a:tileRect/>
            </a:gra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5" name="Freeform 5">
              <a:extLst>
                <a:ext uri="{FF2B5EF4-FFF2-40B4-BE49-F238E27FC236}">
                  <a16:creationId xmlns:a16="http://schemas.microsoft.com/office/drawing/2014/main" id="{9D91D79B-F403-4177-B815-28B23089134F}"/>
                </a:ext>
              </a:extLst>
            </p:cNvPr>
            <p:cNvSpPr/>
            <p:nvPr/>
          </p:nvSpPr>
          <p:spPr>
            <a:xfrm>
              <a:off x="740082" y="506889"/>
              <a:ext cx="1053748" cy="1536888"/>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5" name="Oval 14">
              <a:extLst>
                <a:ext uri="{FF2B5EF4-FFF2-40B4-BE49-F238E27FC236}">
                  <a16:creationId xmlns:a16="http://schemas.microsoft.com/office/drawing/2014/main" id="{3B21AC51-FFFD-4DEA-A1BE-D9DC8BEDC18A}"/>
                </a:ext>
              </a:extLst>
            </p:cNvPr>
            <p:cNvSpPr/>
            <p:nvPr/>
          </p:nvSpPr>
          <p:spPr>
            <a:xfrm>
              <a:off x="349613" y="281230"/>
              <a:ext cx="1822197" cy="18447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D6A8682-8AA8-47C8-9EE8-91671632EBEA}"/>
              </a:ext>
            </a:extLst>
          </p:cNvPr>
          <p:cNvGrpSpPr/>
          <p:nvPr/>
        </p:nvGrpSpPr>
        <p:grpSpPr>
          <a:xfrm>
            <a:off x="11009614" y="118947"/>
            <a:ext cx="849700" cy="849700"/>
            <a:chOff x="10804036" y="210727"/>
            <a:chExt cx="801795" cy="801795"/>
          </a:xfrm>
        </p:grpSpPr>
        <p:sp>
          <p:nvSpPr>
            <p:cNvPr id="16" name="Oval 15">
              <a:extLst>
                <a:ext uri="{FF2B5EF4-FFF2-40B4-BE49-F238E27FC236}">
                  <a16:creationId xmlns:a16="http://schemas.microsoft.com/office/drawing/2014/main" id="{8049F6C8-60D7-4385-B955-7FAF4954F6DB}"/>
                </a:ext>
              </a:extLst>
            </p:cNvPr>
            <p:cNvSpPr/>
            <p:nvPr/>
          </p:nvSpPr>
          <p:spPr>
            <a:xfrm>
              <a:off x="10804036" y="210727"/>
              <a:ext cx="801795" cy="80179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7" name="Freeform 5">
              <a:extLst>
                <a:ext uri="{FF2B5EF4-FFF2-40B4-BE49-F238E27FC236}">
                  <a16:creationId xmlns:a16="http://schemas.microsoft.com/office/drawing/2014/main" id="{2732FFAC-98F1-42E2-90D3-C32A1243D0D2}"/>
                </a:ext>
              </a:extLst>
            </p:cNvPr>
            <p:cNvSpPr/>
            <p:nvPr/>
          </p:nvSpPr>
          <p:spPr>
            <a:xfrm>
              <a:off x="11007320" y="333487"/>
              <a:ext cx="379567" cy="581869"/>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8" name="Rectangle 17">
              <a:extLst>
                <a:ext uri="{FF2B5EF4-FFF2-40B4-BE49-F238E27FC236}">
                  <a16:creationId xmlns:a16="http://schemas.microsoft.com/office/drawing/2014/main" id="{2A26E89A-12FB-4D0F-94EB-552161AEA719}"/>
                </a:ext>
              </a:extLst>
            </p:cNvPr>
            <p:cNvSpPr/>
            <p:nvPr/>
          </p:nvSpPr>
          <p:spPr>
            <a:xfrm>
              <a:off x="10850226" y="262223"/>
              <a:ext cx="717509" cy="742252"/>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800" b="1" dirty="0">
                  <a:ln w="0"/>
                  <a:effectLst/>
                </a:rPr>
                <a:t>Texas Center for Geostatistics</a:t>
              </a:r>
            </a:p>
          </p:txBody>
        </p:sp>
        <p:sp>
          <p:nvSpPr>
            <p:cNvPr id="19" name="Rectangle 18">
              <a:extLst>
                <a:ext uri="{FF2B5EF4-FFF2-40B4-BE49-F238E27FC236}">
                  <a16:creationId xmlns:a16="http://schemas.microsoft.com/office/drawing/2014/main" id="{01BFFAA0-B766-4DE6-9C41-C2971D5F22CD}"/>
                </a:ext>
              </a:extLst>
            </p:cNvPr>
            <p:cNvSpPr/>
            <p:nvPr/>
          </p:nvSpPr>
          <p:spPr>
            <a:xfrm>
              <a:off x="10833095" y="240498"/>
              <a:ext cx="749059" cy="742252"/>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800" b="1" dirty="0">
                  <a:ln w="0"/>
                  <a:effectLst/>
                </a:rPr>
                <a:t>The University of Texas at Austin</a:t>
              </a:r>
            </a:p>
          </p:txBody>
        </p:sp>
        <p:sp>
          <p:nvSpPr>
            <p:cNvPr id="20" name="Freeform 8">
              <a:extLst>
                <a:ext uri="{FF2B5EF4-FFF2-40B4-BE49-F238E27FC236}">
                  <a16:creationId xmlns:a16="http://schemas.microsoft.com/office/drawing/2014/main" id="{931B613B-4FBC-4326-8E8D-BB7376692DEF}"/>
                </a:ext>
              </a:extLst>
            </p:cNvPr>
            <p:cNvSpPr/>
            <p:nvPr/>
          </p:nvSpPr>
          <p:spPr>
            <a:xfrm>
              <a:off x="11178783" y="413472"/>
              <a:ext cx="65754" cy="104631"/>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1" name="Freeform 9">
              <a:extLst>
                <a:ext uri="{FF2B5EF4-FFF2-40B4-BE49-F238E27FC236}">
                  <a16:creationId xmlns:a16="http://schemas.microsoft.com/office/drawing/2014/main" id="{FEE24A63-F624-4A8B-A451-D21A8ADC9ED8}"/>
                </a:ext>
              </a:extLst>
            </p:cNvPr>
            <p:cNvSpPr/>
            <p:nvPr/>
          </p:nvSpPr>
          <p:spPr>
            <a:xfrm>
              <a:off x="10957623" y="413233"/>
              <a:ext cx="215640" cy="335735"/>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22" name="Freeform 10">
              <a:extLst>
                <a:ext uri="{FF2B5EF4-FFF2-40B4-BE49-F238E27FC236}">
                  <a16:creationId xmlns:a16="http://schemas.microsoft.com/office/drawing/2014/main" id="{8FEFBC15-2E54-4CF8-805A-0A09B1C4FF59}"/>
                </a:ext>
              </a:extLst>
            </p:cNvPr>
            <p:cNvSpPr/>
            <p:nvPr/>
          </p:nvSpPr>
          <p:spPr>
            <a:xfrm>
              <a:off x="11238218" y="523489"/>
              <a:ext cx="224020" cy="369070"/>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3" name="Freeform 11">
              <a:extLst>
                <a:ext uri="{FF2B5EF4-FFF2-40B4-BE49-F238E27FC236}">
                  <a16:creationId xmlns:a16="http://schemas.microsoft.com/office/drawing/2014/main" id="{9B361770-D2FD-4C19-B934-2A8117B81369}"/>
                </a:ext>
              </a:extLst>
            </p:cNvPr>
            <p:cNvSpPr/>
            <p:nvPr/>
          </p:nvSpPr>
          <p:spPr>
            <a:xfrm>
              <a:off x="11317778" y="778960"/>
              <a:ext cx="37089" cy="99351"/>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4" name="Freeform 12">
              <a:extLst>
                <a:ext uri="{FF2B5EF4-FFF2-40B4-BE49-F238E27FC236}">
                  <a16:creationId xmlns:a16="http://schemas.microsoft.com/office/drawing/2014/main" id="{4AB9745B-2973-4A16-82B7-4129B44F4913}"/>
                </a:ext>
              </a:extLst>
            </p:cNvPr>
            <p:cNvSpPr/>
            <p:nvPr/>
          </p:nvSpPr>
          <p:spPr>
            <a:xfrm>
              <a:off x="11358377" y="768701"/>
              <a:ext cx="7289" cy="5669"/>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5" name="Freeform 13">
              <a:extLst>
                <a:ext uri="{FF2B5EF4-FFF2-40B4-BE49-F238E27FC236}">
                  <a16:creationId xmlns:a16="http://schemas.microsoft.com/office/drawing/2014/main" id="{A0445359-A520-421D-838B-9DF235F7A075}"/>
                </a:ext>
              </a:extLst>
            </p:cNvPr>
            <p:cNvSpPr/>
            <p:nvPr/>
          </p:nvSpPr>
          <p:spPr>
            <a:xfrm>
              <a:off x="11408053" y="731984"/>
              <a:ext cx="7559" cy="7829"/>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sp>
        <p:nvSpPr>
          <p:cNvPr id="28" name="TextBox 27">
            <a:extLst>
              <a:ext uri="{FF2B5EF4-FFF2-40B4-BE49-F238E27FC236}">
                <a16:creationId xmlns:a16="http://schemas.microsoft.com/office/drawing/2014/main" id="{240B3D8C-35EF-410E-8356-48E228105FB1}"/>
              </a:ext>
            </a:extLst>
          </p:cNvPr>
          <p:cNvSpPr txBox="1"/>
          <p:nvPr/>
        </p:nvSpPr>
        <p:spPr>
          <a:xfrm>
            <a:off x="1803220" y="-16663"/>
            <a:ext cx="8605626" cy="669414"/>
          </a:xfrm>
          <a:prstGeom prst="rect">
            <a:avLst/>
          </a:prstGeom>
          <a:noFill/>
        </p:spPr>
        <p:txBody>
          <a:bodyPr wrap="none" rtlCol="0">
            <a:spAutoFit/>
          </a:bodyPr>
          <a:lstStyle/>
          <a:p>
            <a:pPr algn="ctr"/>
            <a:r>
              <a:rPr lang="en-US" sz="2150" b="1" dirty="0"/>
              <a:t>Trend Overfit for Subsurface Uncertainty with the NumPy Python Package</a:t>
            </a:r>
          </a:p>
          <a:p>
            <a:pPr algn="ctr"/>
            <a:r>
              <a:rPr lang="en-US" sz="1600" dirty="0"/>
              <a:t>Michael Pyrcz, the University of Texas at Austin, @GeostatsGuy, GeostatsGuy Lectures</a:t>
            </a:r>
          </a:p>
        </p:txBody>
      </p:sp>
      <p:sp>
        <p:nvSpPr>
          <p:cNvPr id="30" name="TextBox 29">
            <a:extLst>
              <a:ext uri="{FF2B5EF4-FFF2-40B4-BE49-F238E27FC236}">
                <a16:creationId xmlns:a16="http://schemas.microsoft.com/office/drawing/2014/main" id="{AAF4486F-7AE6-44A5-9773-6DDB66C74B44}"/>
              </a:ext>
            </a:extLst>
          </p:cNvPr>
          <p:cNvSpPr txBox="1"/>
          <p:nvPr/>
        </p:nvSpPr>
        <p:spPr>
          <a:xfrm>
            <a:off x="1328914" y="783207"/>
            <a:ext cx="9568899" cy="954107"/>
          </a:xfrm>
          <a:prstGeom prst="rect">
            <a:avLst/>
          </a:prstGeom>
          <a:noFill/>
        </p:spPr>
        <p:txBody>
          <a:bodyPr wrap="square" rtlCol="0">
            <a:spAutoFit/>
          </a:bodyPr>
          <a:lstStyle/>
          <a:p>
            <a:pPr algn="just"/>
            <a:r>
              <a:rPr lang="en-US" sz="1400" dirty="0"/>
              <a:t>Here’s a subsurface / spatial trend modeling overfit demonstration, tutorial in Python, Jupyter Notebook using the NumPy package for subsurface data analytics and geostatistics. The tutorial includes details on deterministic trend modeling for spatial data, partitioning of variance and demonstration of trend fitting with diagnostics. The demonstration is here on GitHub at: </a:t>
            </a:r>
            <a:r>
              <a:rPr lang="en-US" sz="1400" dirty="0">
                <a:hlinkClick r:id="rId3"/>
              </a:rPr>
              <a:t>https://git.io/fhSZg</a:t>
            </a:r>
            <a:r>
              <a:rPr lang="en-US" sz="1400" dirty="0"/>
              <a:t>, and the associated YouTube lecture is here: </a:t>
            </a:r>
            <a:r>
              <a:rPr lang="en-US" sz="1400" dirty="0">
                <a:hlinkClick r:id="rId4"/>
              </a:rPr>
              <a:t>https://youtu.be/BCnivpSKF18</a:t>
            </a:r>
            <a:r>
              <a:rPr lang="en-US" sz="1400" dirty="0"/>
              <a:t>.</a:t>
            </a:r>
          </a:p>
        </p:txBody>
      </p:sp>
      <p:sp>
        <p:nvSpPr>
          <p:cNvPr id="31" name="TextBox 30">
            <a:extLst>
              <a:ext uri="{FF2B5EF4-FFF2-40B4-BE49-F238E27FC236}">
                <a16:creationId xmlns:a16="http://schemas.microsoft.com/office/drawing/2014/main" id="{AB94B3E6-D7B0-426A-B777-5E09C80D762E}"/>
              </a:ext>
            </a:extLst>
          </p:cNvPr>
          <p:cNvSpPr txBox="1"/>
          <p:nvPr/>
        </p:nvSpPr>
        <p:spPr>
          <a:xfrm>
            <a:off x="134255" y="1809950"/>
            <a:ext cx="3622300" cy="523220"/>
          </a:xfrm>
          <a:prstGeom prst="rect">
            <a:avLst/>
          </a:prstGeom>
          <a:noFill/>
        </p:spPr>
        <p:txBody>
          <a:bodyPr wrap="square" rtlCol="0">
            <a:spAutoFit/>
          </a:bodyPr>
          <a:lstStyle/>
          <a:p>
            <a:r>
              <a:rPr lang="en-US" sz="1400" b="1" dirty="0"/>
              <a:t>1. Explanation of the deterministic trend modeling approach</a:t>
            </a:r>
            <a:endParaRPr lang="en-US" sz="1400" dirty="0"/>
          </a:p>
        </p:txBody>
      </p:sp>
      <p:sp>
        <p:nvSpPr>
          <p:cNvPr id="32" name="TextBox 31">
            <a:extLst>
              <a:ext uri="{FF2B5EF4-FFF2-40B4-BE49-F238E27FC236}">
                <a16:creationId xmlns:a16="http://schemas.microsoft.com/office/drawing/2014/main" id="{A189A5FF-1DB2-4C05-BD69-8D1B10B44679}"/>
              </a:ext>
            </a:extLst>
          </p:cNvPr>
          <p:cNvSpPr txBox="1"/>
          <p:nvPr/>
        </p:nvSpPr>
        <p:spPr>
          <a:xfrm>
            <a:off x="4040956" y="1809951"/>
            <a:ext cx="3731437" cy="523220"/>
          </a:xfrm>
          <a:prstGeom prst="rect">
            <a:avLst/>
          </a:prstGeom>
          <a:noFill/>
        </p:spPr>
        <p:txBody>
          <a:bodyPr wrap="square" rtlCol="0">
            <a:spAutoFit/>
          </a:bodyPr>
          <a:lstStyle/>
          <a:p>
            <a:r>
              <a:rPr lang="en-US" sz="1400" b="1" dirty="0"/>
              <a:t>2. Complete workflow with example spatial dataset, trend training and visualization. </a:t>
            </a:r>
          </a:p>
        </p:txBody>
      </p:sp>
      <p:pic>
        <p:nvPicPr>
          <p:cNvPr id="2" name="Picture 1">
            <a:extLst>
              <a:ext uri="{FF2B5EF4-FFF2-40B4-BE49-F238E27FC236}">
                <a16:creationId xmlns:a16="http://schemas.microsoft.com/office/drawing/2014/main" id="{67DF2483-2484-4D7B-8EA4-C4FFB706E394}"/>
              </a:ext>
            </a:extLst>
          </p:cNvPr>
          <p:cNvPicPr>
            <a:picLocks noChangeAspect="1"/>
          </p:cNvPicPr>
          <p:nvPr/>
        </p:nvPicPr>
        <p:blipFill>
          <a:blip r:embed="rId5"/>
          <a:stretch>
            <a:fillRect/>
          </a:stretch>
        </p:blipFill>
        <p:spPr>
          <a:xfrm>
            <a:off x="175944" y="2329783"/>
            <a:ext cx="3622444" cy="4347857"/>
          </a:xfrm>
          <a:prstGeom prst="rect">
            <a:avLst/>
          </a:prstGeom>
        </p:spPr>
      </p:pic>
      <p:pic>
        <p:nvPicPr>
          <p:cNvPr id="6" name="Picture 5">
            <a:extLst>
              <a:ext uri="{FF2B5EF4-FFF2-40B4-BE49-F238E27FC236}">
                <a16:creationId xmlns:a16="http://schemas.microsoft.com/office/drawing/2014/main" id="{E6F9D502-61DA-4BB3-9109-6283888F070C}"/>
              </a:ext>
            </a:extLst>
          </p:cNvPr>
          <p:cNvPicPr>
            <a:picLocks noChangeAspect="1"/>
          </p:cNvPicPr>
          <p:nvPr/>
        </p:nvPicPr>
        <p:blipFill>
          <a:blip r:embed="rId6"/>
          <a:stretch>
            <a:fillRect/>
          </a:stretch>
        </p:blipFill>
        <p:spPr>
          <a:xfrm>
            <a:off x="7890856" y="2328013"/>
            <a:ext cx="4125056" cy="4183681"/>
          </a:xfrm>
          <a:prstGeom prst="rect">
            <a:avLst/>
          </a:prstGeom>
        </p:spPr>
      </p:pic>
      <p:sp>
        <p:nvSpPr>
          <p:cNvPr id="34" name="TextBox 33">
            <a:extLst>
              <a:ext uri="{FF2B5EF4-FFF2-40B4-BE49-F238E27FC236}">
                <a16:creationId xmlns:a16="http://schemas.microsoft.com/office/drawing/2014/main" id="{5053EECD-F927-4256-9F79-2CA2FC4B5404}"/>
              </a:ext>
            </a:extLst>
          </p:cNvPr>
          <p:cNvSpPr txBox="1"/>
          <p:nvPr/>
        </p:nvSpPr>
        <p:spPr>
          <a:xfrm>
            <a:off x="8219369" y="1804053"/>
            <a:ext cx="3731437" cy="523220"/>
          </a:xfrm>
          <a:prstGeom prst="rect">
            <a:avLst/>
          </a:prstGeom>
          <a:noFill/>
        </p:spPr>
        <p:txBody>
          <a:bodyPr wrap="square" rtlCol="0">
            <a:spAutoFit/>
          </a:bodyPr>
          <a:lstStyle/>
          <a:p>
            <a:r>
              <a:rPr lang="en-US" sz="1400" b="1" dirty="0"/>
              <a:t>3. Demonstration of overfit with reduced testing accuracy.</a:t>
            </a:r>
          </a:p>
        </p:txBody>
      </p:sp>
    </p:spTree>
    <p:extLst>
      <p:ext uri="{BB962C8B-B14F-4D97-AF65-F5344CB8AC3E}">
        <p14:creationId xmlns:p14="http://schemas.microsoft.com/office/powerpoint/2010/main" val="396143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150</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pyrcz</dc:creator>
  <cp:lastModifiedBy>michael pyrcz</cp:lastModifiedBy>
  <cp:revision>6</cp:revision>
  <dcterms:created xsi:type="dcterms:W3CDTF">2019-01-13T15:11:00Z</dcterms:created>
  <dcterms:modified xsi:type="dcterms:W3CDTF">2019-02-02T16:57:05Z</dcterms:modified>
</cp:coreProperties>
</file>