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88F7-DC43-46D6-8EC5-32168980C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665FD-8F94-4C58-B3B2-1EEC2F556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397A-110C-409B-B1C5-91EC0BA1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F2B3-F928-47C7-B1FD-B218481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4B65-704D-46B7-B634-5E7B7800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9EC7-FED2-4BB4-B623-7DD4E4AA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6F1F8-B267-4C76-B930-B96B7814B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DD22-F71C-4FCF-8671-74FE5EB8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3F17-D7D8-42EE-BDC0-F952D952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4359-4C27-4A7C-A994-3654F8E0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C81A6-792A-4F04-8350-190F0E1B9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DCE1-547C-4A83-82FB-E6DFB2DF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7728-7950-45A2-9D76-FC2DEF01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62DE-71B3-4ADD-9344-926F6A59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C2A2-6C0F-4E22-B063-F0015FB4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CCBB-0313-4567-91CC-53ECEDBF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85D3-6732-411F-A60B-E3981A6E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EBCD-B97F-442A-8998-637B2CA0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1818-109B-4C8E-835D-D2BD0A8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33F2F-667E-43DA-A7A3-99C18B0D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4381-3F64-4990-99E9-B365AB88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110C-870E-4ADC-B25A-470E0A429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DDF1-A4C7-490A-A594-BBB15B4C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4E2B8-AEBA-4E44-AC20-16296D8B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94A5-450C-47F3-BE99-5800F5EB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EF9-BA60-472A-BEF1-1DBEAC72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6E75-482F-4FA5-9A6F-3376CE63F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D8024-B872-4EEC-8042-44886E53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3F1D3-EAE2-4F19-B90A-805E4891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0753-ADA4-40B4-8DEF-16438A65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7343-FAFF-469D-8631-615C703A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EF5C-2993-4BF9-A62A-D2950773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EEA1-DEE4-4C5D-9610-AD3BCF18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CCA22-0611-4747-9C72-5B7DEBD23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3DAF-68DB-47EC-990E-870EFEDC8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C9CFE-3F13-4B0D-8C52-CC7A057B0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EFF38-26DF-4757-9961-A586347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DFBBC-9563-4540-A9E2-91329732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98BF9-D0BE-401C-8773-8930B3FA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5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D6FB-1884-44C8-BB58-17847CF3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A5899-1937-4687-97B8-520BDFE4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BC9D-4911-453A-B8AB-B1C6C888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53941-E7A4-4525-8137-C982AD1D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5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5013C-EF29-4B1B-B5DD-3FDC6D24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A2101-54CE-4915-8189-3525A37C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5C02E-6FA7-4EB4-8D6C-6DF2F7F8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8DA9-E817-4DA2-9B61-9C0C7E87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E178-E350-40CC-9465-FE5E8241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29B8C-D5D7-44AF-BC1F-5F19D9613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9D257-C925-4BC0-A622-DF0F8A84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60E2F-3F36-49D9-BEC9-707B633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F640-E27E-4BF7-9888-802739B4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A7BA-9158-4B8E-A557-E264173B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E14ED-CCF9-4CCF-88E2-15DDB99F4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8094A-2315-41EC-AC11-0A8BFF9B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EC849-7E54-44D6-A16A-92AE24FE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911F-7445-4072-AB63-ABEB742A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830CA-52E0-4C5B-91C6-87A2CD74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324C7-9521-4234-97AE-79D635C2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660E-1851-4914-971F-064D48CD3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758F-EA97-4B7D-8305-312BF2BC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8F20-9BCD-436F-A45B-CB14F54126A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E720-CC5F-4E2E-BB81-0783A6A5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2A6F-AC04-4E41-A25C-F4903F495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578C-07FC-4895-9C40-8A4D94F1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4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224AE-9C0A-4551-9AB9-6FCBA144C3AA}"/>
              </a:ext>
            </a:extLst>
          </p:cNvPr>
          <p:cNvSpPr txBox="1"/>
          <p:nvPr/>
        </p:nvSpPr>
        <p:spPr>
          <a:xfrm>
            <a:off x="59867" y="75697"/>
            <a:ext cx="3278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Associate .ipynb Files with Jupyter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C5444-E8D0-4220-93AA-42BC86342C11}"/>
              </a:ext>
            </a:extLst>
          </p:cNvPr>
          <p:cNvSpPr txBox="1"/>
          <p:nvPr/>
        </p:nvSpPr>
        <p:spPr>
          <a:xfrm>
            <a:off x="203200" y="914400"/>
            <a:ext cx="3135618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Want to open our Jupyter Notebooks (.ipynb) files by double clicking them in the Folder Explorer on Windows?  I tried associating them with the Jupyter .exe and that did not work.  Here’s what worked.  </a:t>
            </a:r>
          </a:p>
          <a:p>
            <a:pPr algn="just"/>
            <a:endParaRPr lang="en-US" sz="1050" dirty="0"/>
          </a:p>
          <a:p>
            <a:pPr algn="just"/>
            <a:r>
              <a:rPr lang="en-US" sz="1600" dirty="0"/>
              <a:t>Step 1. Install nbopen package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Step 2. Associate the Jupyter, ipynb files with the new Python option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home directory is the current directory.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D413-007F-42C0-A357-9EE98FB1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4" y="3341366"/>
            <a:ext cx="1957779" cy="371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84328-3B3A-4B7B-9391-5E1E2289F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03" t="25782" r="20170" b="28856"/>
          <a:stretch/>
        </p:blipFill>
        <p:spPr>
          <a:xfrm>
            <a:off x="909856" y="4280709"/>
            <a:ext cx="944112" cy="12133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7FDCAB-954E-4395-BDAF-8687CD27F8C6}"/>
              </a:ext>
            </a:extLst>
          </p:cNvPr>
          <p:cNvSpPr/>
          <p:nvPr/>
        </p:nvSpPr>
        <p:spPr>
          <a:xfrm>
            <a:off x="803699" y="4710510"/>
            <a:ext cx="1156425" cy="133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6C19-8DC2-4276-AD58-A9D4A79213BF}"/>
              </a:ext>
            </a:extLst>
          </p:cNvPr>
          <p:cNvSpPr txBox="1"/>
          <p:nvPr/>
        </p:nvSpPr>
        <p:spPr>
          <a:xfrm>
            <a:off x="2166949" y="4546322"/>
            <a:ext cx="11564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Solution from endolith,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68182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pyrcz</dc:creator>
  <cp:lastModifiedBy>michael pyrcz</cp:lastModifiedBy>
  <cp:revision>2</cp:revision>
  <dcterms:created xsi:type="dcterms:W3CDTF">2019-01-31T15:47:51Z</dcterms:created>
  <dcterms:modified xsi:type="dcterms:W3CDTF">2019-01-31T15:57:58Z</dcterms:modified>
</cp:coreProperties>
</file>