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3CBDCE-C7E8-47D3-A9BC-683A029977FF}" v="91" dt="2019-01-03T15:58:54.9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DD3CBDCE-C7E8-47D3-A9BC-683A029977FF}"/>
    <pc:docChg chg="modSld">
      <pc:chgData name="Michael Pyrcz" userId="0efd8a38-3f8e-46fd-9886-7800c0196e80" providerId="ADAL" clId="{DD3CBDCE-C7E8-47D3-A9BC-683A029977FF}" dt="2019-01-03T15:58:54.990" v="89" actId="20577"/>
      <pc:docMkLst>
        <pc:docMk/>
      </pc:docMkLst>
      <pc:sldChg chg="modSp">
        <pc:chgData name="Michael Pyrcz" userId="0efd8a38-3f8e-46fd-9886-7800c0196e80" providerId="ADAL" clId="{DD3CBDCE-C7E8-47D3-A9BC-683A029977FF}" dt="2019-01-03T15:58:54.990" v="89" actId="20577"/>
        <pc:sldMkLst>
          <pc:docMk/>
          <pc:sldMk cId="663118839" sldId="256"/>
        </pc:sldMkLst>
        <pc:spChg chg="mod">
          <ac:chgData name="Michael Pyrcz" userId="0efd8a38-3f8e-46fd-9886-7800c0196e80" providerId="ADAL" clId="{DD3CBDCE-C7E8-47D3-A9BC-683A029977FF}" dt="2019-01-03T15:56:50.653" v="31" actId="1038"/>
          <ac:spMkLst>
            <pc:docMk/>
            <pc:sldMk cId="663118839" sldId="256"/>
            <ac:spMk id="2" creationId="{00000000-0000-0000-0000-000000000000}"/>
          </ac:spMkLst>
        </pc:spChg>
        <pc:spChg chg="mod">
          <ac:chgData name="Michael Pyrcz" userId="0efd8a38-3f8e-46fd-9886-7800c0196e80" providerId="ADAL" clId="{DD3CBDCE-C7E8-47D3-A9BC-683A029977FF}" dt="2019-01-03T15:58:54.990" v="89" actId="20577"/>
          <ac:spMkLst>
            <pc:docMk/>
            <pc:sldMk cId="663118839" sldId="256"/>
            <ac:spMk id="3" creationId="{00000000-0000-0000-0000-000000000000}"/>
          </ac:spMkLst>
        </pc:spChg>
      </pc:sldChg>
    </pc:docChg>
  </pc:docChgLst>
  <pc:docChgLst>
    <pc:chgData name="Michael Pyrcz" userId="0efd8a38-3f8e-46fd-9886-7800c0196e80" providerId="ADAL" clId="{764E0E4C-884D-4B0E-89A0-BD3CE93252A3}"/>
    <pc:docChg chg="custSel modSld">
      <pc:chgData name="Michael Pyrcz" userId="0efd8a38-3f8e-46fd-9886-7800c0196e80" providerId="ADAL" clId="{764E0E4C-884D-4B0E-89A0-BD3CE93252A3}" dt="2018-06-08T15:27:02.438" v="2" actId="478"/>
      <pc:docMkLst>
        <pc:docMk/>
      </pc:docMkLst>
      <pc:sldChg chg="delSp">
        <pc:chgData name="Michael Pyrcz" userId="0efd8a38-3f8e-46fd-9886-7800c0196e80" providerId="ADAL" clId="{764E0E4C-884D-4B0E-89A0-BD3CE93252A3}" dt="2018-06-08T15:27:02.438" v="2" actId="478"/>
        <pc:sldMkLst>
          <pc:docMk/>
          <pc:sldMk cId="663118839" sldId="256"/>
        </pc:sldMkLst>
        <pc:picChg chg="del">
          <ac:chgData name="Michael Pyrcz" userId="0efd8a38-3f8e-46fd-9886-7800c0196e80" providerId="ADAL" clId="{764E0E4C-884D-4B0E-89A0-BD3CE93252A3}" dt="2018-06-08T15:27:02.438" v="2" actId="478"/>
          <ac:picMkLst>
            <pc:docMk/>
            <pc:sldMk cId="663118839" sldId="256"/>
            <ac:picMk id="4" creationId="{00000000-0000-0000-0000-000000000000}"/>
          </ac:picMkLst>
        </pc:picChg>
        <pc:picChg chg="del">
          <ac:chgData name="Michael Pyrcz" userId="0efd8a38-3f8e-46fd-9886-7800c0196e80" providerId="ADAL" clId="{764E0E4C-884D-4B0E-89A0-BD3CE93252A3}" dt="2018-06-08T15:26:49.686" v="0" actId="478"/>
          <ac:picMkLst>
            <pc:docMk/>
            <pc:sldMk cId="663118839" sldId="256"/>
            <ac:picMk id="12" creationId="{00000000-0000-0000-0000-000000000000}"/>
          </ac:picMkLst>
        </pc:picChg>
        <pc:picChg chg="del">
          <ac:chgData name="Michael Pyrcz" userId="0efd8a38-3f8e-46fd-9886-7800c0196e80" providerId="ADAL" clId="{764E0E4C-884D-4B0E-89A0-BD3CE93252A3}" dt="2018-06-08T15:26:50.934" v="1" actId="478"/>
          <ac:picMkLst>
            <pc:docMk/>
            <pc:sldMk cId="663118839" sldId="256"/>
            <ac:picMk id="15" creationId="{00000000-0000-0000-0000-000000000000}"/>
          </ac:picMkLst>
        </pc:picChg>
      </pc:sldChg>
    </pc:docChg>
  </pc:docChgLst>
  <pc:docChgLst>
    <pc:chgData name="Michael Pyrcz" userId="0efd8a38-3f8e-46fd-9886-7800c0196e80" providerId="ADAL" clId="{A27EAC0C-2190-4BC1-849F-645ADBC25AE8}"/>
    <pc:docChg chg="undo custSel modSld">
      <pc:chgData name="Michael Pyrcz" userId="0efd8a38-3f8e-46fd-9886-7800c0196e80" providerId="ADAL" clId="{A27EAC0C-2190-4BC1-849F-645ADBC25AE8}" dt="2018-06-16T22:13:57.955" v="833" actId="1035"/>
      <pc:docMkLst>
        <pc:docMk/>
      </pc:docMkLst>
      <pc:sldChg chg="addSp delSp modSp">
        <pc:chgData name="Michael Pyrcz" userId="0efd8a38-3f8e-46fd-9886-7800c0196e80" providerId="ADAL" clId="{A27EAC0C-2190-4BC1-849F-645ADBC25AE8}" dt="2018-06-16T22:13:57.955" v="833" actId="1035"/>
        <pc:sldMkLst>
          <pc:docMk/>
          <pc:sldMk cId="663118839" sldId="256"/>
        </pc:sldMkLst>
        <pc:spChg chg="mod">
          <ac:chgData name="Michael Pyrcz" userId="0efd8a38-3f8e-46fd-9886-7800c0196e80" providerId="ADAL" clId="{A27EAC0C-2190-4BC1-849F-645ADBC25AE8}" dt="2018-06-16T22:10:15.182" v="732" actId="208"/>
          <ac:spMkLst>
            <pc:docMk/>
            <pc:sldMk cId="663118839" sldId="256"/>
            <ac:spMk id="2" creationId="{00000000-0000-0000-0000-000000000000}"/>
          </ac:spMkLst>
        </pc:spChg>
        <pc:spChg chg="mod">
          <ac:chgData name="Michael Pyrcz" userId="0efd8a38-3f8e-46fd-9886-7800c0196e80" providerId="ADAL" clId="{A27EAC0C-2190-4BC1-849F-645ADBC25AE8}" dt="2018-06-16T22:13:34.371" v="832" actId="6549"/>
          <ac:spMkLst>
            <pc:docMk/>
            <pc:sldMk cId="663118839" sldId="256"/>
            <ac:spMk id="3" creationId="{00000000-0000-0000-0000-000000000000}"/>
          </ac:spMkLst>
        </pc:spChg>
        <pc:spChg chg="add mod">
          <ac:chgData name="Michael Pyrcz" userId="0efd8a38-3f8e-46fd-9886-7800c0196e80" providerId="ADAL" clId="{A27EAC0C-2190-4BC1-849F-645ADBC25AE8}" dt="2018-06-16T22:10:36.807" v="752" actId="1035"/>
          <ac:spMkLst>
            <pc:docMk/>
            <pc:sldMk cId="663118839" sldId="256"/>
            <ac:spMk id="8" creationId="{30AF29A0-6147-4BEC-92DD-70B2F0BD051F}"/>
          </ac:spMkLst>
        </pc:spChg>
        <pc:spChg chg="add del mod">
          <ac:chgData name="Michael Pyrcz" userId="0efd8a38-3f8e-46fd-9886-7800c0196e80" providerId="ADAL" clId="{A27EAC0C-2190-4BC1-849F-645ADBC25AE8}" dt="2018-06-16T22:11:15.632" v="754" actId="478"/>
          <ac:spMkLst>
            <pc:docMk/>
            <pc:sldMk cId="663118839" sldId="256"/>
            <ac:spMk id="9" creationId="{9CBEEA0D-6F35-462F-BCAA-619DADF52185}"/>
          </ac:spMkLst>
        </pc:spChg>
        <pc:spChg chg="add mod">
          <ac:chgData name="Michael Pyrcz" userId="0efd8a38-3f8e-46fd-9886-7800c0196e80" providerId="ADAL" clId="{A27EAC0C-2190-4BC1-849F-645ADBC25AE8}" dt="2018-06-16T22:07:22.737" v="243" actId="1037"/>
          <ac:spMkLst>
            <pc:docMk/>
            <pc:sldMk cId="663118839" sldId="256"/>
            <ac:spMk id="15" creationId="{C649F6E7-D1CD-4CF9-87F0-39C4E406C3F9}"/>
          </ac:spMkLst>
        </pc:spChg>
        <pc:spChg chg="mod">
          <ac:chgData name="Michael Pyrcz" userId="0efd8a38-3f8e-46fd-9886-7800c0196e80" providerId="ADAL" clId="{A27EAC0C-2190-4BC1-849F-645ADBC25AE8}" dt="2018-06-16T22:07:00.022" v="174" actId="1037"/>
          <ac:spMkLst>
            <pc:docMk/>
            <pc:sldMk cId="663118839" sldId="256"/>
            <ac:spMk id="16" creationId="{00000000-0000-0000-0000-000000000000}"/>
          </ac:spMkLst>
        </pc:spChg>
        <pc:spChg chg="add mod">
          <ac:chgData name="Michael Pyrcz" userId="0efd8a38-3f8e-46fd-9886-7800c0196e80" providerId="ADAL" clId="{A27EAC0C-2190-4BC1-849F-645ADBC25AE8}" dt="2018-06-16T22:07:35.332" v="258" actId="20577"/>
          <ac:spMkLst>
            <pc:docMk/>
            <pc:sldMk cId="663118839" sldId="256"/>
            <ac:spMk id="17" creationId="{58AA642B-311F-41CC-9A6E-301FCA221B41}"/>
          </ac:spMkLst>
        </pc:spChg>
        <pc:spChg chg="add mod">
          <ac:chgData name="Michael Pyrcz" userId="0efd8a38-3f8e-46fd-9886-7800c0196e80" providerId="ADAL" clId="{A27EAC0C-2190-4BC1-849F-645ADBC25AE8}" dt="2018-06-16T22:11:30.555" v="758" actId="1037"/>
          <ac:spMkLst>
            <pc:docMk/>
            <pc:sldMk cId="663118839" sldId="256"/>
            <ac:spMk id="20" creationId="{32CC7223-783D-4F30-8AC7-7CE740381AFD}"/>
          </ac:spMkLst>
        </pc:spChg>
        <pc:spChg chg="del">
          <ac:chgData name="Michael Pyrcz" userId="0efd8a38-3f8e-46fd-9886-7800c0196e80" providerId="ADAL" clId="{A27EAC0C-2190-4BC1-849F-645ADBC25AE8}" dt="2018-06-16T22:02:29.103" v="3" actId="478"/>
          <ac:spMkLst>
            <pc:docMk/>
            <pc:sldMk cId="663118839" sldId="256"/>
            <ac:spMk id="24" creationId="{00000000-0000-0000-0000-000000000000}"/>
          </ac:spMkLst>
        </pc:spChg>
        <pc:grpChg chg="add mod">
          <ac:chgData name="Michael Pyrcz" userId="0efd8a38-3f8e-46fd-9886-7800c0196e80" providerId="ADAL" clId="{A27EAC0C-2190-4BC1-849F-645ADBC25AE8}" dt="2018-06-16T22:12:23.276" v="801" actId="1076"/>
          <ac:grpSpMkLst>
            <pc:docMk/>
            <pc:sldMk cId="663118839" sldId="256"/>
            <ac:grpSpMk id="13" creationId="{FCFBA4E4-B01D-497F-9419-9CCEDC59987C}"/>
          </ac:grpSpMkLst>
        </pc:grpChg>
        <pc:grpChg chg="add mod">
          <ac:chgData name="Michael Pyrcz" userId="0efd8a38-3f8e-46fd-9886-7800c0196e80" providerId="ADAL" clId="{A27EAC0C-2190-4BC1-849F-645ADBC25AE8}" dt="2018-06-16T22:12:36.813" v="809" actId="1035"/>
          <ac:grpSpMkLst>
            <pc:docMk/>
            <pc:sldMk cId="663118839" sldId="256"/>
            <ac:grpSpMk id="14" creationId="{0DB91477-DEF2-4EA7-9F52-FB9169BCFFD0}"/>
          </ac:grpSpMkLst>
        </pc:grpChg>
        <pc:picChg chg="add del mod">
          <ac:chgData name="Michael Pyrcz" userId="0efd8a38-3f8e-46fd-9886-7800c0196e80" providerId="ADAL" clId="{A27EAC0C-2190-4BC1-849F-645ADBC25AE8}" dt="2018-06-16T22:03:51.742" v="14" actId="478"/>
          <ac:picMkLst>
            <pc:docMk/>
            <pc:sldMk cId="663118839" sldId="256"/>
            <ac:picMk id="4" creationId="{F0283B49-6704-46DD-A061-53467DD2773C}"/>
          </ac:picMkLst>
        </pc:picChg>
        <pc:picChg chg="add mod">
          <ac:chgData name="Michael Pyrcz" userId="0efd8a38-3f8e-46fd-9886-7800c0196e80" providerId="ADAL" clId="{A27EAC0C-2190-4BC1-849F-645ADBC25AE8}" dt="2018-06-16T22:05:40.663" v="64" actId="1076"/>
          <ac:picMkLst>
            <pc:docMk/>
            <pc:sldMk cId="663118839" sldId="256"/>
            <ac:picMk id="5" creationId="{CCBDDC64-F084-4619-9050-0F2AA568C507}"/>
          </ac:picMkLst>
        </pc:picChg>
        <pc:picChg chg="add mod ord">
          <ac:chgData name="Michael Pyrcz" userId="0efd8a38-3f8e-46fd-9886-7800c0196e80" providerId="ADAL" clId="{A27EAC0C-2190-4BC1-849F-645ADBC25AE8}" dt="2018-06-16T22:13:57.955" v="833" actId="1035"/>
          <ac:picMkLst>
            <pc:docMk/>
            <pc:sldMk cId="663118839" sldId="256"/>
            <ac:picMk id="6" creationId="{1CA8B7B1-F579-48AF-AA30-53939FAB542F}"/>
          </ac:picMkLst>
        </pc:picChg>
        <pc:picChg chg="add mod">
          <ac:chgData name="Michael Pyrcz" userId="0efd8a38-3f8e-46fd-9886-7800c0196e80" providerId="ADAL" clId="{A27EAC0C-2190-4BC1-849F-645ADBC25AE8}" dt="2018-06-16T22:05:40.663" v="64" actId="1076"/>
          <ac:picMkLst>
            <pc:docMk/>
            <pc:sldMk cId="663118839" sldId="256"/>
            <ac:picMk id="7" creationId="{DD87AEB8-38E7-4CAB-AE0D-E99ECC3FFCD4}"/>
          </ac:picMkLst>
        </pc:picChg>
        <pc:picChg chg="del">
          <ac:chgData name="Michael Pyrcz" userId="0efd8a38-3f8e-46fd-9886-7800c0196e80" providerId="ADAL" clId="{A27EAC0C-2190-4BC1-849F-645ADBC25AE8}" dt="2018-06-16T22:02:34.690" v="6" actId="478"/>
          <ac:picMkLst>
            <pc:docMk/>
            <pc:sldMk cId="663118839" sldId="256"/>
            <ac:picMk id="19" creationId="{00000000-0000-0000-0000-000000000000}"/>
          </ac:picMkLst>
        </pc:picChg>
        <pc:picChg chg="del">
          <ac:chgData name="Michael Pyrcz" userId="0efd8a38-3f8e-46fd-9886-7800c0196e80" providerId="ADAL" clId="{A27EAC0C-2190-4BC1-849F-645ADBC25AE8}" dt="2018-06-16T22:02:26.847" v="2" actId="478"/>
          <ac:picMkLst>
            <pc:docMk/>
            <pc:sldMk cId="663118839" sldId="256"/>
            <ac:picMk id="21" creationId="{00000000-0000-0000-0000-000000000000}"/>
          </ac:picMkLst>
        </pc:picChg>
        <pc:picChg chg="del">
          <ac:chgData name="Michael Pyrcz" userId="0efd8a38-3f8e-46fd-9886-7800c0196e80" providerId="ADAL" clId="{A27EAC0C-2190-4BC1-849F-645ADBC25AE8}" dt="2018-06-16T22:02:26.183" v="1" actId="478"/>
          <ac:picMkLst>
            <pc:docMk/>
            <pc:sldMk cId="663118839" sldId="256"/>
            <ac:picMk id="22" creationId="{00000000-0000-0000-0000-000000000000}"/>
          </ac:picMkLst>
        </pc:picChg>
        <pc:picChg chg="del">
          <ac:chgData name="Michael Pyrcz" userId="0efd8a38-3f8e-46fd-9886-7800c0196e80" providerId="ADAL" clId="{A27EAC0C-2190-4BC1-849F-645ADBC25AE8}" dt="2018-06-16T22:02:24.756" v="0" actId="478"/>
          <ac:picMkLst>
            <pc:docMk/>
            <pc:sldMk cId="663118839" sldId="256"/>
            <ac:picMk id="23" creationId="{00000000-0000-0000-0000-000000000000}"/>
          </ac:picMkLst>
        </pc:picChg>
        <pc:cxnChg chg="add mod">
          <ac:chgData name="Michael Pyrcz" userId="0efd8a38-3f8e-46fd-9886-7800c0196e80" providerId="ADAL" clId="{A27EAC0C-2190-4BC1-849F-645ADBC25AE8}" dt="2018-06-16T22:12:28.392" v="802" actId="164"/>
          <ac:cxnSpMkLst>
            <pc:docMk/>
            <pc:sldMk cId="663118839" sldId="256"/>
            <ac:cxnSpMk id="12" creationId="{05C10D9C-AFC7-4604-B372-BE9C5FF41E7F}"/>
          </ac:cxnSpMkLst>
        </pc:cxnChg>
        <pc:cxnChg chg="add mod">
          <ac:chgData name="Michael Pyrcz" userId="0efd8a38-3f8e-46fd-9886-7800c0196e80" providerId="ADAL" clId="{A27EAC0C-2190-4BC1-849F-645ADBC25AE8}" dt="2018-06-16T22:12:28.392" v="802" actId="164"/>
          <ac:cxnSpMkLst>
            <pc:docMk/>
            <pc:sldMk cId="663118839" sldId="256"/>
            <ac:cxnSpMk id="25" creationId="{861D40C8-20E0-487F-97D4-B4D9F3165A39}"/>
          </ac:cxnSpMkLst>
        </pc:cxnChg>
        <pc:cxnChg chg="add mod">
          <ac:chgData name="Michael Pyrcz" userId="0efd8a38-3f8e-46fd-9886-7800c0196e80" providerId="ADAL" clId="{A27EAC0C-2190-4BC1-849F-645ADBC25AE8}" dt="2018-06-16T22:12:19.644" v="800" actId="164"/>
          <ac:cxnSpMkLst>
            <pc:docMk/>
            <pc:sldMk cId="663118839" sldId="256"/>
            <ac:cxnSpMk id="26" creationId="{31888EEA-60DB-4590-BE3B-A6B224A79E1A}"/>
          </ac:cxnSpMkLst>
        </pc:cxnChg>
        <pc:cxnChg chg="add mod">
          <ac:chgData name="Michael Pyrcz" userId="0efd8a38-3f8e-46fd-9886-7800c0196e80" providerId="ADAL" clId="{A27EAC0C-2190-4BC1-849F-645ADBC25AE8}" dt="2018-06-16T22:12:19.644" v="800" actId="164"/>
          <ac:cxnSpMkLst>
            <pc:docMk/>
            <pc:sldMk cId="663118839" sldId="256"/>
            <ac:cxnSpMk id="27" creationId="{FD8E20CF-6A14-403E-AC55-3CC428E1C4F6}"/>
          </ac:cxnSpMkLst>
        </pc:cxnChg>
      </pc:sldChg>
    </pc:docChg>
  </pc:docChgLst>
  <pc:docChgLst>
    <pc:chgData name="Michael Pyrcz" userId="0efd8a38-3f8e-46fd-9886-7800c0196e80" providerId="ADAL" clId="{C3ADB887-2512-4A62-890C-220B6927EBCF}"/>
    <pc:docChg chg="custSel modSld">
      <pc:chgData name="Michael Pyrcz" userId="0efd8a38-3f8e-46fd-9886-7800c0196e80" providerId="ADAL" clId="{C3ADB887-2512-4A62-890C-220B6927EBCF}" dt="2018-04-01T19:15:46.446" v="964" actId="1037"/>
      <pc:docMkLst>
        <pc:docMk/>
      </pc:docMkLst>
      <pc:sldChg chg="addSp delSp modSp">
        <pc:chgData name="Michael Pyrcz" userId="0efd8a38-3f8e-46fd-9886-7800c0196e80" providerId="ADAL" clId="{C3ADB887-2512-4A62-890C-220B6927EBCF}" dt="2018-04-01T19:15:46.446" v="964" actId="1037"/>
        <pc:sldMkLst>
          <pc:docMk/>
          <pc:sldMk cId="663118839" sldId="256"/>
        </pc:sldMkLst>
        <pc:spChg chg="mod">
          <ac:chgData name="Michael Pyrcz" userId="0efd8a38-3f8e-46fd-9886-7800c0196e80" providerId="ADAL" clId="{C3ADB887-2512-4A62-890C-220B6927EBCF}" dt="2018-04-01T19:02:29.510" v="764" actId="20577"/>
          <ac:spMkLst>
            <pc:docMk/>
            <pc:sldMk cId="663118839" sldId="256"/>
            <ac:spMk id="2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03:28.144" v="783" actId="20577"/>
          <ac:spMkLst>
            <pc:docMk/>
            <pc:sldMk cId="663118839" sldId="256"/>
            <ac:spMk id="3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15:30.908" v="957" actId="1037"/>
          <ac:spMkLst>
            <pc:docMk/>
            <pc:sldMk cId="663118839" sldId="256"/>
            <ac:spMk id="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6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8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6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61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5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7" creationId="{00000000-0000-0000-0000-000000000000}"/>
          </ac:spMkLst>
        </pc:spChg>
        <pc:spChg chg="add mod">
          <ac:chgData name="Michael Pyrcz" userId="0efd8a38-3f8e-46fd-9886-7800c0196e80" providerId="ADAL" clId="{C3ADB887-2512-4A62-890C-220B6927EBCF}" dt="2018-04-01T19:15:46.446" v="964" actId="1037"/>
          <ac:spMkLst>
            <pc:docMk/>
            <pc:sldMk cId="663118839" sldId="256"/>
            <ac:spMk id="78" creationId="{5B7D9B50-8282-46AC-BE26-2408D87F5896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8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1.557" v="723" actId="478"/>
          <ac:spMkLst>
            <pc:docMk/>
            <pc:sldMk cId="663118839" sldId="256"/>
            <ac:spMk id="10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9:04:31.046" v="836" actId="478"/>
          <ac:spMkLst>
            <pc:docMk/>
            <pc:sldMk cId="663118839" sldId="256"/>
            <ac:spMk id="10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09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15:08.531" v="885" actId="1076"/>
          <ac:spMkLst>
            <pc:docMk/>
            <pc:sldMk cId="663118839" sldId="256"/>
            <ac:spMk id="113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15" creationId="{00000000-0000-0000-0000-000000000000}"/>
          </ac:spMkLst>
        </pc:spChg>
        <pc:grpChg chg="del">
          <ac:chgData name="Michael Pyrcz" userId="0efd8a38-3f8e-46fd-9886-7800c0196e80" providerId="ADAL" clId="{C3ADB887-2512-4A62-890C-220B6927EBCF}" dt="2018-04-01T18:56:49.846" v="722" actId="478"/>
          <ac:grpSpMkLst>
            <pc:docMk/>
            <pc:sldMk cId="663118839" sldId="256"/>
            <ac:grpSpMk id="4" creationId="{00000000-0000-0000-0000-000000000000}"/>
          </ac:grpSpMkLst>
        </pc:grpChg>
        <pc:picChg chg="add mod">
          <ac:chgData name="Michael Pyrcz" userId="0efd8a38-3f8e-46fd-9886-7800c0196e80" providerId="ADAL" clId="{C3ADB887-2512-4A62-890C-220B6927EBCF}" dt="2018-04-01T19:04:14.626" v="789" actId="1076"/>
          <ac:picMkLst>
            <pc:docMk/>
            <pc:sldMk cId="663118839" sldId="256"/>
            <ac:picMk id="6" creationId="{A2363113-E0EF-48AD-AA38-0F59A615FA23}"/>
          </ac:picMkLst>
        </pc:picChg>
        <pc:picChg chg="add mod">
          <ac:chgData name="Michael Pyrcz" userId="0efd8a38-3f8e-46fd-9886-7800c0196e80" providerId="ADAL" clId="{C3ADB887-2512-4A62-890C-220B6927EBCF}" dt="2018-04-01T19:14:50.987" v="859" actId="1076"/>
          <ac:picMkLst>
            <pc:docMk/>
            <pc:sldMk cId="663118839" sldId="256"/>
            <ac:picMk id="57" creationId="{105F7397-0AD9-45F6-AA3C-265FA135E75F}"/>
          </ac:picMkLst>
        </pc:picChg>
        <pc:cxnChg chg="del">
          <ac:chgData name="Michael Pyrcz" userId="0efd8a38-3f8e-46fd-9886-7800c0196e80" providerId="ADAL" clId="{C3ADB887-2512-4A62-890C-220B6927EBCF}" dt="2018-04-01T18:56:53.288" v="724" actId="478"/>
          <ac:cxnSpMkLst>
            <pc:docMk/>
            <pc:sldMk cId="663118839" sldId="256"/>
            <ac:cxnSpMk id="5" creationId="{00000000-0000-0000-0000-000000000000}"/>
          </ac:cxnSpMkLst>
        </pc:cxnChg>
        <pc:cxnChg chg="del">
          <ac:chgData name="Michael Pyrcz" userId="0efd8a38-3f8e-46fd-9886-7800c0196e80" providerId="ADAL" clId="{C3ADB887-2512-4A62-890C-220B6927EBCF}" dt="2018-04-01T18:56:53.288" v="724" actId="478"/>
          <ac:cxnSpMkLst>
            <pc:docMk/>
            <pc:sldMk cId="663118839" sldId="256"/>
            <ac:cxnSpMk id="8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3F7-D952-4F8C-86C4-0D351CFC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D3EA-3532-46C1-8576-5B387AAC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CBA-579B-4FBF-B07D-C04BC61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A4CF-577B-434E-8A54-4A7F93B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976-0AAD-4F22-8355-9B1357E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D3E-C309-4948-911F-CF2BAA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D0EF-962C-4CE9-B6DD-565EBDB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3B5-9FF1-4F3D-A609-6AF5758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868-38D7-479A-BDB6-D8EBF2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4FA5-5223-4BBA-A977-7F63AA1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89B-64E7-49DE-A4D3-57E2ADAB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FBE-C159-40EA-94DC-4D4A2EA1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BF57-FB3B-4A67-B298-97F1870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0897-0C69-4200-B8E3-49F64DF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5250-3500-4A54-AECD-BC988C1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59E6-B44F-4610-A698-5F215FA6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54A-8494-417F-9CC7-FA2E067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AD36-4D0F-472F-A99C-5F85987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6411-C82E-45ED-AFD8-3F1F2EA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CA4-55E1-4BB8-9B37-AFA46CE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AC3-F805-4182-B472-25F3B87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3515-5ACB-4A07-BBFD-8C25BC2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87C-7ACB-4F36-ABEC-62866C2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F06-9988-488B-A32A-7DC70957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E38-9E03-4AE9-B4C1-A3E1F37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69-EA06-4094-ADDA-BBCD5B2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FCF-2BAF-4C78-A3AD-AA8AF612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DD9-C06C-449D-8C88-383632C8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228-DD7D-429F-A141-65E35B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DF40-77A8-485F-8297-1F100BA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FEE8-AF5D-430A-9F98-D9FEAA6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6FF-023B-4DEE-AFF5-ED7CA5B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499D-ED3F-43E4-BD0F-AA5DBEB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D4D-1E7F-44BE-80A0-33E53032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2771-191E-43B9-BD52-8FD5CBB7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80A6-98BE-4632-B1D9-7C389231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6529-4C19-464A-804E-6E158D7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04C3-C201-4F28-B2EB-40BAC41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1F9C-F433-415C-89FA-222632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F494-A11E-483D-AE67-5EC3D55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3081-5ACD-4161-875C-22BB8C9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95F4-045E-4AA5-8757-09596DD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F287-AB73-4432-829D-751384F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B47-5AFC-413E-B4CB-8852342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9A07-757E-4B61-9C60-F0833F3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04C-D290-4EA3-A810-D688042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4E-386F-4999-90AA-C805CD4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929-1F62-4201-A31E-176232F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6A8-F4E0-4B01-8F7D-59729939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8F04-CB16-42DC-A3F0-A45DFF38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849D-B319-4D97-9AAF-F55E12B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FED7-B696-4409-97C7-5669CCD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FD-C460-4DAD-B8EC-08AA66F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FA02-972F-4BD3-8004-7EA97A16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19E0-7E91-420F-A1DF-19491DED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7D9-7831-4150-933C-FA31AD0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A06-074E-4C77-8C8F-91C0C18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8BD3-ADAC-400C-9083-F87A62D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8237-B227-4430-A012-B7C44C07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702-FBD3-4423-A8B6-47128F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7B1A-FDBC-45AF-9C39-9F3E344B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04F6-D7AA-4897-AB21-80FB50F1618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213-16AE-494C-B6EA-F9BFA7B0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6F7C-7A89-44E6-AE4B-B8672F76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git.io/fNgR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457" y="115238"/>
            <a:ext cx="109758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Gridded Data with </a:t>
            </a:r>
            <a:r>
              <a:rPr lang="en-US" sz="2400" b="1" err="1"/>
              <a:t>ndarrays</a:t>
            </a:r>
            <a:r>
              <a:rPr lang="en-US" sz="2400" b="1"/>
              <a:t> </a:t>
            </a:r>
            <a:r>
              <a:rPr lang="en-US" sz="2400"/>
              <a:t>in</a:t>
            </a:r>
            <a:r>
              <a:rPr lang="en-US" sz="2400" b="1"/>
              <a:t> Python  </a:t>
            </a:r>
            <a:r>
              <a:rPr lang="en-US" sz="2400"/>
              <a:t>for Geoscientists, Data Scientists and Engineers</a:t>
            </a:r>
            <a:r>
              <a:rPr lang="en-US" sz="2800"/>
              <a:t> </a:t>
            </a:r>
          </a:p>
          <a:p>
            <a:pPr algn="ctr"/>
            <a:r>
              <a:rPr lang="en-US"/>
              <a:t>Michael Pyrcz, University of Texas at Austin (@GeostatsGuy)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66502" y="991758"/>
            <a:ext cx="12319461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60"/>
              <a:t>Many geoscientists and engineers struggle with getting started with </a:t>
            </a:r>
            <a:r>
              <a:rPr lang="en-US" sz="1460" b="1"/>
              <a:t>data analytics, machine learning and geostatistics </a:t>
            </a:r>
            <a:r>
              <a:rPr lang="en-US" sz="1460"/>
              <a:t>in Python, because they do not know how to handle their data.  </a:t>
            </a:r>
            <a:r>
              <a:rPr lang="en-US" sz="1460" err="1"/>
              <a:t>ndarrays</a:t>
            </a:r>
            <a:r>
              <a:rPr lang="en-US" sz="1460"/>
              <a:t> </a:t>
            </a:r>
            <a:r>
              <a:rPr lang="en-US" sz="1460" b="1"/>
              <a:t>from the </a:t>
            </a:r>
            <a:r>
              <a:rPr lang="en-US" sz="1460" b="1" err="1"/>
              <a:t>NumPy</a:t>
            </a:r>
            <a:r>
              <a:rPr lang="en-US" sz="1460" b="1"/>
              <a:t> package, </a:t>
            </a:r>
            <a:r>
              <a:rPr lang="en-US" sz="1460"/>
              <a:t>by </a:t>
            </a:r>
            <a:r>
              <a:rPr lang="en-US" sz="1600"/>
              <a:t>Jim </a:t>
            </a:r>
            <a:r>
              <a:rPr lang="en-US" sz="1600" err="1"/>
              <a:t>Hugunin</a:t>
            </a:r>
            <a:r>
              <a:rPr lang="en-US" sz="1600"/>
              <a:t> et al.</a:t>
            </a:r>
            <a:r>
              <a:rPr lang="en-US" sz="1460"/>
              <a:t>, is designed for high performance, easy to use gridded data structures.  Here’s a tutorial in Jupyter with Markdown with all the gridded data operations needed to build most subsurface modeling workflows. Find it here: </a:t>
            </a:r>
            <a:r>
              <a:rPr lang="en-US" sz="1460">
                <a:hlinkClick r:id="rId2"/>
              </a:rPr>
              <a:t>https://git.io/fNgRu</a:t>
            </a:r>
            <a:r>
              <a:rPr lang="en-US" sz="1460"/>
              <a:t> </a:t>
            </a:r>
          </a:p>
        </p:txBody>
      </p:sp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743" y="65724"/>
            <a:ext cx="990600" cy="98488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6951" y="1778332"/>
            <a:ext cx="2918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Jupyter Notebook Tutorial with Markdown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49F6E7-D1CD-4CF9-87F0-39C4E406C3F9}"/>
              </a:ext>
            </a:extLst>
          </p:cNvPr>
          <p:cNvSpPr txBox="1"/>
          <p:nvPr/>
        </p:nvSpPr>
        <p:spPr>
          <a:xfrm>
            <a:off x="4173221" y="1778332"/>
            <a:ext cx="1335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Data Visualization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AA642B-311F-41CC-9A6E-301FCA221B41}"/>
              </a:ext>
            </a:extLst>
          </p:cNvPr>
          <p:cNvSpPr txBox="1"/>
          <p:nvPr/>
        </p:nvSpPr>
        <p:spPr>
          <a:xfrm>
            <a:off x="8161271" y="1780534"/>
            <a:ext cx="1102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Making Arrays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9F6E7-D1CD-4CF9-87F0-39C4E406C3F9}"/>
              </a:ext>
            </a:extLst>
          </p:cNvPr>
          <p:cNvSpPr txBox="1"/>
          <p:nvPr/>
        </p:nvSpPr>
        <p:spPr>
          <a:xfrm>
            <a:off x="4173222" y="4210624"/>
            <a:ext cx="2438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Summary Statistics / Data Checking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AA642B-311F-41CC-9A6E-301FCA221B41}"/>
              </a:ext>
            </a:extLst>
          </p:cNvPr>
          <p:cNvSpPr txBox="1"/>
          <p:nvPr/>
        </p:nvSpPr>
        <p:spPr>
          <a:xfrm>
            <a:off x="8172354" y="3147470"/>
            <a:ext cx="1896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Searching / Manipulating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7794"/>
          <a:stretch/>
        </p:blipFill>
        <p:spPr>
          <a:xfrm>
            <a:off x="111438" y="2088583"/>
            <a:ext cx="3913287" cy="45679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777" y="2065430"/>
            <a:ext cx="2735478" cy="20708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8236" y="4517712"/>
            <a:ext cx="3838659" cy="9354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9101" y="5495784"/>
            <a:ext cx="3920869" cy="8038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1271" y="2088583"/>
            <a:ext cx="3882764" cy="98980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0405" y="3455338"/>
            <a:ext cx="3830093" cy="284428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649F6E7-D1CD-4CF9-87F0-39C4E406C3F9}"/>
              </a:ext>
            </a:extLst>
          </p:cNvPr>
          <p:cNvSpPr txBox="1"/>
          <p:nvPr/>
        </p:nvSpPr>
        <p:spPr>
          <a:xfrm>
            <a:off x="4177338" y="6291616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66311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revision>1</cp:revision>
  <dcterms:created xsi:type="dcterms:W3CDTF">2017-10-07T03:12:22Z</dcterms:created>
  <dcterms:modified xsi:type="dcterms:W3CDTF">2019-01-03T15:59:10Z</dcterms:modified>
</cp:coreProperties>
</file>