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75" r:id="rId2"/>
    <p:sldId id="740" r:id="rId3"/>
    <p:sldId id="482" r:id="rId4"/>
    <p:sldId id="484" r:id="rId5"/>
    <p:sldId id="483" r:id="rId6"/>
    <p:sldId id="490" r:id="rId7"/>
    <p:sldId id="724" r:id="rId8"/>
    <p:sldId id="726" r:id="rId9"/>
    <p:sldId id="727" r:id="rId10"/>
    <p:sldId id="714" r:id="rId11"/>
    <p:sldId id="524" r:id="rId12"/>
    <p:sldId id="523" r:id="rId13"/>
    <p:sldId id="357" r:id="rId14"/>
    <p:sldId id="356" r:id="rId15"/>
    <p:sldId id="358" r:id="rId16"/>
    <p:sldId id="474" r:id="rId17"/>
    <p:sldId id="741" r:id="rId18"/>
    <p:sldId id="624" r:id="rId19"/>
    <p:sldId id="705" r:id="rId20"/>
    <p:sldId id="701" r:id="rId21"/>
    <p:sldId id="702" r:id="rId22"/>
    <p:sldId id="551" r:id="rId23"/>
    <p:sldId id="703" r:id="rId24"/>
    <p:sldId id="717" r:id="rId25"/>
    <p:sldId id="567" r:id="rId26"/>
    <p:sldId id="568" r:id="rId27"/>
    <p:sldId id="708" r:id="rId28"/>
    <p:sldId id="704" r:id="rId29"/>
    <p:sldId id="709" r:id="rId30"/>
    <p:sldId id="713" r:id="rId31"/>
    <p:sldId id="710" r:id="rId32"/>
    <p:sldId id="706" r:id="rId33"/>
    <p:sldId id="742" r:id="rId34"/>
    <p:sldId id="739" r:id="rId35"/>
    <p:sldId id="730" r:id="rId36"/>
    <p:sldId id="731" r:id="rId37"/>
    <p:sldId id="733" r:id="rId38"/>
    <p:sldId id="734" r:id="rId39"/>
    <p:sldId id="735" r:id="rId40"/>
    <p:sldId id="736" r:id="rId41"/>
    <p:sldId id="738" r:id="rId42"/>
    <p:sldId id="743" r:id="rId43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5FB"/>
    <a:srgbClr val="FF6600"/>
    <a:srgbClr val="DDDDDD"/>
    <a:srgbClr val="042A9F"/>
    <a:srgbClr val="008F00"/>
    <a:srgbClr val="A2C1FE"/>
    <a:srgbClr val="00AE00"/>
    <a:srgbClr val="B76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 autoAdjust="0"/>
  </p:normalViewPr>
  <p:slideViewPr>
    <p:cSldViewPr>
      <p:cViewPr varScale="1">
        <p:scale>
          <a:sx n="108" d="100"/>
          <a:sy n="108" d="100"/>
        </p:scale>
        <p:origin x="170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A5583CBD-2182-485A-9C27-63DCA879A7C5}"/>
    <pc:docChg chg="custSel addSld delSld modSld modMainMaster">
      <pc:chgData name="Michael Pyrcz" userId="0efd8a38-3f8e-46fd-9886-7800c0196e80" providerId="ADAL" clId="{A5583CBD-2182-485A-9C27-63DCA879A7C5}" dt="2019-04-27T14:54:10.176" v="489" actId="2696"/>
      <pc:docMkLst>
        <pc:docMk/>
      </pc:docMkLst>
      <pc:sldChg chg="modSp">
        <pc:chgData name="Michael Pyrcz" userId="0efd8a38-3f8e-46fd-9886-7800c0196e80" providerId="ADAL" clId="{A5583CBD-2182-485A-9C27-63DCA879A7C5}" dt="2019-04-27T14:52:32.637" v="415" actId="1038"/>
        <pc:sldMkLst>
          <pc:docMk/>
          <pc:sldMk cId="311508593" sldId="356"/>
        </pc:sldMkLst>
        <pc:spChg chg="mod">
          <ac:chgData name="Michael Pyrcz" userId="0efd8a38-3f8e-46fd-9886-7800c0196e80" providerId="ADAL" clId="{A5583CBD-2182-485A-9C27-63DCA879A7C5}" dt="2019-04-27T14:52:32.637" v="415" actId="1038"/>
          <ac:spMkLst>
            <pc:docMk/>
            <pc:sldMk cId="311508593" sldId="356"/>
            <ac:spMk id="12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52:22.616" v="383" actId="1076"/>
        <pc:sldMkLst>
          <pc:docMk/>
          <pc:sldMk cId="4267072522" sldId="357"/>
        </pc:sldMkLst>
        <pc:spChg chg="mod">
          <ac:chgData name="Michael Pyrcz" userId="0efd8a38-3f8e-46fd-9886-7800c0196e80" providerId="ADAL" clId="{A5583CBD-2182-485A-9C27-63DCA879A7C5}" dt="2019-04-27T14:52:22.616" v="383" actId="1076"/>
          <ac:spMkLst>
            <pc:docMk/>
            <pc:sldMk cId="4267072522" sldId="357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52:40.047" v="429" actId="1037"/>
        <pc:sldMkLst>
          <pc:docMk/>
          <pc:sldMk cId="2065686164" sldId="358"/>
        </pc:sldMkLst>
        <pc:spChg chg="mod">
          <ac:chgData name="Michael Pyrcz" userId="0efd8a38-3f8e-46fd-9886-7800c0196e80" providerId="ADAL" clId="{A5583CBD-2182-485A-9C27-63DCA879A7C5}" dt="2019-04-27T14:52:40.047" v="429" actId="1037"/>
          <ac:spMkLst>
            <pc:docMk/>
            <pc:sldMk cId="2065686164" sldId="358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52:51.477" v="431" actId="1076"/>
        <pc:sldMkLst>
          <pc:docMk/>
          <pc:sldMk cId="770723342" sldId="474"/>
        </pc:sldMkLst>
        <pc:spChg chg="mod">
          <ac:chgData name="Michael Pyrcz" userId="0efd8a38-3f8e-46fd-9886-7800c0196e80" providerId="ADAL" clId="{A5583CBD-2182-485A-9C27-63DCA879A7C5}" dt="2019-04-27T14:52:51.477" v="431" actId="1076"/>
          <ac:spMkLst>
            <pc:docMk/>
            <pc:sldMk cId="770723342" sldId="474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49:55.857" v="340" actId="1076"/>
        <pc:sldMkLst>
          <pc:docMk/>
          <pc:sldMk cId="1210042911" sldId="482"/>
        </pc:sldMkLst>
        <pc:spChg chg="mod">
          <ac:chgData name="Michael Pyrcz" userId="0efd8a38-3f8e-46fd-9886-7800c0196e80" providerId="ADAL" clId="{A5583CBD-2182-485A-9C27-63DCA879A7C5}" dt="2019-04-27T14:49:55.857" v="340" actId="1076"/>
          <ac:spMkLst>
            <pc:docMk/>
            <pc:sldMk cId="1210042911" sldId="482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50:06.631" v="344" actId="1038"/>
        <pc:sldMkLst>
          <pc:docMk/>
          <pc:sldMk cId="3109344158" sldId="483"/>
        </pc:sldMkLst>
        <pc:spChg chg="mod">
          <ac:chgData name="Michael Pyrcz" userId="0efd8a38-3f8e-46fd-9886-7800c0196e80" providerId="ADAL" clId="{A5583CBD-2182-485A-9C27-63DCA879A7C5}" dt="2019-04-27T14:50:06.631" v="344" actId="1038"/>
          <ac:spMkLst>
            <pc:docMk/>
            <pc:sldMk cId="3109344158" sldId="483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50:22.686" v="349" actId="1076"/>
        <pc:sldMkLst>
          <pc:docMk/>
          <pc:sldMk cId="1422092553" sldId="484"/>
        </pc:sldMkLst>
        <pc:spChg chg="mod">
          <ac:chgData name="Michael Pyrcz" userId="0efd8a38-3f8e-46fd-9886-7800c0196e80" providerId="ADAL" clId="{A5583CBD-2182-485A-9C27-63DCA879A7C5}" dt="2019-04-27T14:50:22.686" v="349" actId="1076"/>
          <ac:spMkLst>
            <pc:docMk/>
            <pc:sldMk cId="1422092553" sldId="484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51:55.917" v="376" actId="1076"/>
        <pc:sldMkLst>
          <pc:docMk/>
          <pc:sldMk cId="3684734174" sldId="490"/>
        </pc:sldMkLst>
        <pc:spChg chg="mod">
          <ac:chgData name="Michael Pyrcz" userId="0efd8a38-3f8e-46fd-9886-7800c0196e80" providerId="ADAL" clId="{A5583CBD-2182-485A-9C27-63DCA879A7C5}" dt="2019-04-27T14:51:55.917" v="376" actId="1076"/>
          <ac:spMkLst>
            <pc:docMk/>
            <pc:sldMk cId="3684734174" sldId="490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52:14.127" v="380" actId="1076"/>
        <pc:sldMkLst>
          <pc:docMk/>
          <pc:sldMk cId="2023384807" sldId="523"/>
        </pc:sldMkLst>
        <pc:spChg chg="mod">
          <ac:chgData name="Michael Pyrcz" userId="0efd8a38-3f8e-46fd-9886-7800c0196e80" providerId="ADAL" clId="{A5583CBD-2182-485A-9C27-63DCA879A7C5}" dt="2019-04-27T14:47:02.956" v="273" actId="113"/>
          <ac:spMkLst>
            <pc:docMk/>
            <pc:sldMk cId="2023384807" sldId="523"/>
            <ac:spMk id="23" creationId="{00000000-0000-0000-0000-000000000000}"/>
          </ac:spMkLst>
        </pc:spChg>
        <pc:spChg chg="mod">
          <ac:chgData name="Michael Pyrcz" userId="0efd8a38-3f8e-46fd-9886-7800c0196e80" providerId="ADAL" clId="{A5583CBD-2182-485A-9C27-63DCA879A7C5}" dt="2019-04-27T14:52:14.127" v="380" actId="1076"/>
          <ac:spMkLst>
            <pc:docMk/>
            <pc:sldMk cId="2023384807" sldId="523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A5583CBD-2182-485A-9C27-63DCA879A7C5}" dt="2019-04-27T14:52:09.941" v="379" actId="1076"/>
        <pc:sldMkLst>
          <pc:docMk/>
          <pc:sldMk cId="330641845" sldId="524"/>
        </pc:sldMkLst>
        <pc:spChg chg="mod">
          <ac:chgData name="Michael Pyrcz" userId="0efd8a38-3f8e-46fd-9886-7800c0196e80" providerId="ADAL" clId="{A5583CBD-2182-485A-9C27-63DCA879A7C5}" dt="2019-04-27T14:52:09.941" v="379" actId="1076"/>
          <ac:spMkLst>
            <pc:docMk/>
            <pc:sldMk cId="330641845" sldId="524"/>
            <ac:spMk id="14338" creationId="{00000000-0000-0000-0000-000000000000}"/>
          </ac:spMkLst>
        </pc:spChg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423905506" sldId="551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3185195011" sldId="567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3861956796" sldId="568"/>
        </pc:sldMkLst>
      </pc:sldChg>
      <pc:sldChg chg="addSp delSp modSp">
        <pc:chgData name="Michael Pyrcz" userId="0efd8a38-3f8e-46fd-9886-7800c0196e80" providerId="ADAL" clId="{A5583CBD-2182-485A-9C27-63DCA879A7C5}" dt="2019-04-27T14:53:38.856" v="481" actId="313"/>
        <pc:sldMkLst>
          <pc:docMk/>
          <pc:sldMk cId="902266360" sldId="575"/>
        </pc:sldMkLst>
        <pc:spChg chg="del">
          <ac:chgData name="Michael Pyrcz" userId="0efd8a38-3f8e-46fd-9886-7800c0196e80" providerId="ADAL" clId="{A5583CBD-2182-485A-9C27-63DCA879A7C5}" dt="2019-04-27T14:39:58.071" v="147" actId="478"/>
          <ac:spMkLst>
            <pc:docMk/>
            <pc:sldMk cId="902266360" sldId="575"/>
            <ac:spMk id="5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8:37.626" v="59" actId="478"/>
          <ac:spMkLst>
            <pc:docMk/>
            <pc:sldMk cId="902266360" sldId="575"/>
            <ac:spMk id="6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8:37.626" v="59" actId="478"/>
          <ac:spMkLst>
            <pc:docMk/>
            <pc:sldMk cId="902266360" sldId="575"/>
            <ac:spMk id="7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8:37.626" v="59" actId="478"/>
          <ac:spMkLst>
            <pc:docMk/>
            <pc:sldMk cId="902266360" sldId="575"/>
            <ac:spMk id="8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8:37.626" v="59" actId="478"/>
          <ac:spMkLst>
            <pc:docMk/>
            <pc:sldMk cId="902266360" sldId="575"/>
            <ac:spMk id="9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8:37.626" v="59" actId="478"/>
          <ac:spMkLst>
            <pc:docMk/>
            <pc:sldMk cId="902266360" sldId="575"/>
            <ac:spMk id="10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8:37.626" v="59" actId="478"/>
          <ac:spMkLst>
            <pc:docMk/>
            <pc:sldMk cId="902266360" sldId="575"/>
            <ac:spMk id="12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8:37.626" v="59" actId="478"/>
          <ac:spMkLst>
            <pc:docMk/>
            <pc:sldMk cId="902266360" sldId="575"/>
            <ac:spMk id="14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8:37.626" v="59" actId="478"/>
          <ac:spMkLst>
            <pc:docMk/>
            <pc:sldMk cId="902266360" sldId="575"/>
            <ac:spMk id="15" creationId="{00000000-0000-0000-0000-000000000000}"/>
          </ac:spMkLst>
        </pc:spChg>
        <pc:spChg chg="mod">
          <ac:chgData name="Michael Pyrcz" userId="0efd8a38-3f8e-46fd-9886-7800c0196e80" providerId="ADAL" clId="{A5583CBD-2182-485A-9C27-63DCA879A7C5}" dt="2019-04-27T14:39:01.556" v="111" actId="207"/>
          <ac:spMkLst>
            <pc:docMk/>
            <pc:sldMk cId="902266360" sldId="575"/>
            <ac:spMk id="22" creationId="{9941E973-BBCB-4958-A5A2-DBC3A749F585}"/>
          </ac:spMkLst>
        </pc:spChg>
        <pc:spChg chg="add mod">
          <ac:chgData name="Michael Pyrcz" userId="0efd8a38-3f8e-46fd-9886-7800c0196e80" providerId="ADAL" clId="{A5583CBD-2182-485A-9C27-63DCA879A7C5}" dt="2019-04-27T14:38:58.156" v="110" actId="207"/>
          <ac:spMkLst>
            <pc:docMk/>
            <pc:sldMk cId="902266360" sldId="575"/>
            <ac:spMk id="26" creationId="{3B9459AF-8E71-4F15-8B00-D520FE79F4B7}"/>
          </ac:spMkLst>
        </pc:spChg>
        <pc:spChg chg="add mod">
          <ac:chgData name="Michael Pyrcz" userId="0efd8a38-3f8e-46fd-9886-7800c0196e80" providerId="ADAL" clId="{A5583CBD-2182-485A-9C27-63DCA879A7C5}" dt="2019-04-27T14:39:05.086" v="112" actId="1076"/>
          <ac:spMkLst>
            <pc:docMk/>
            <pc:sldMk cId="902266360" sldId="575"/>
            <ac:spMk id="27" creationId="{5EB51818-1288-4A50-A5B0-70648E96B763}"/>
          </ac:spMkLst>
        </pc:spChg>
        <pc:spChg chg="add mod">
          <ac:chgData name="Michael Pyrcz" userId="0efd8a38-3f8e-46fd-9886-7800c0196e80" providerId="ADAL" clId="{A5583CBD-2182-485A-9C27-63DCA879A7C5}" dt="2019-04-27T14:39:32.046" v="122" actId="1035"/>
          <ac:spMkLst>
            <pc:docMk/>
            <pc:sldMk cId="902266360" sldId="575"/>
            <ac:spMk id="28" creationId="{7E025481-BA98-42A3-A4EE-CC99133E34BA}"/>
          </ac:spMkLst>
        </pc:spChg>
        <pc:spChg chg="add mod">
          <ac:chgData name="Michael Pyrcz" userId="0efd8a38-3f8e-46fd-9886-7800c0196e80" providerId="ADAL" clId="{A5583CBD-2182-485A-9C27-63DCA879A7C5}" dt="2019-04-27T14:53:38.856" v="481" actId="313"/>
          <ac:spMkLst>
            <pc:docMk/>
            <pc:sldMk cId="902266360" sldId="575"/>
            <ac:spMk id="29" creationId="{DCF7E3C3-282E-4AEF-8F2C-4DE329FB8B80}"/>
          </ac:spMkLst>
        </pc:spChg>
        <pc:spChg chg="add mod">
          <ac:chgData name="Michael Pyrcz" userId="0efd8a38-3f8e-46fd-9886-7800c0196e80" providerId="ADAL" clId="{A5583CBD-2182-485A-9C27-63DCA879A7C5}" dt="2019-04-27T14:40:17.780" v="182" actId="1038"/>
          <ac:spMkLst>
            <pc:docMk/>
            <pc:sldMk cId="902266360" sldId="575"/>
            <ac:spMk id="30" creationId="{D22ECFBB-E2BE-4040-B07D-C6C659BBAAF9}"/>
          </ac:spMkLst>
        </pc:spChg>
        <pc:spChg chg="del">
          <ac:chgData name="Michael Pyrcz" userId="0efd8a38-3f8e-46fd-9886-7800c0196e80" providerId="ADAL" clId="{A5583CBD-2182-485A-9C27-63DCA879A7C5}" dt="2019-04-27T14:39:42.711" v="123" actId="478"/>
          <ac:spMkLst>
            <pc:docMk/>
            <pc:sldMk cId="902266360" sldId="575"/>
            <ac:spMk id="4099" creationId="{00000000-0000-0000-0000-000000000000}"/>
          </ac:spMkLst>
        </pc:spChg>
        <pc:grpChg chg="add">
          <ac:chgData name="Michael Pyrcz" userId="0efd8a38-3f8e-46fd-9886-7800c0196e80" providerId="ADAL" clId="{A5583CBD-2182-485A-9C27-63DCA879A7C5}" dt="2019-04-27T14:38:38.676" v="60"/>
          <ac:grpSpMkLst>
            <pc:docMk/>
            <pc:sldMk cId="902266360" sldId="575"/>
            <ac:grpSpMk id="13" creationId="{FBBDA35C-4A7B-45C6-B668-81C6F56AE36C}"/>
          </ac:grpSpMkLst>
        </pc:grpChg>
        <pc:cxnChg chg="add mod">
          <ac:chgData name="Michael Pyrcz" userId="0efd8a38-3f8e-46fd-9886-7800c0196e80" providerId="ADAL" clId="{A5583CBD-2182-485A-9C27-63DCA879A7C5}" dt="2019-04-27T14:39:20.226" v="117"/>
          <ac:cxnSpMkLst>
            <pc:docMk/>
            <pc:sldMk cId="902266360" sldId="575"/>
            <ac:cxnSpMk id="3" creationId="{F5B8421E-36EC-4344-AE4D-0B1707F3836C}"/>
          </ac:cxnSpMkLst>
        </pc:cxnChg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16347517" sldId="624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468306928" sldId="701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1638289271" sldId="702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1827459574" sldId="703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2807258321" sldId="704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304987555" sldId="705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1495082435" sldId="706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3023515767" sldId="708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1324844107" sldId="709"/>
        </pc:sldMkLst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2861978899" sldId="710"/>
        </pc:sldMkLst>
      </pc:sldChg>
      <pc:sldChg chg="modSp add">
        <pc:chgData name="Michael Pyrcz" userId="0efd8a38-3f8e-46fd-9886-7800c0196e80" providerId="ADAL" clId="{A5583CBD-2182-485A-9C27-63DCA879A7C5}" dt="2019-04-27T14:45:21.256" v="213" actId="20577"/>
        <pc:sldMkLst>
          <pc:docMk/>
          <pc:sldMk cId="1210903425" sldId="713"/>
        </pc:sldMkLst>
        <pc:spChg chg="mod">
          <ac:chgData name="Michael Pyrcz" userId="0efd8a38-3f8e-46fd-9886-7800c0196e80" providerId="ADAL" clId="{A5583CBD-2182-485A-9C27-63DCA879A7C5}" dt="2019-04-27T14:45:21.256" v="213" actId="20577"/>
          <ac:spMkLst>
            <pc:docMk/>
            <pc:sldMk cId="1210903425" sldId="713"/>
            <ac:spMk id="23" creationId="{00000000-0000-0000-0000-000000000000}"/>
          </ac:spMkLst>
        </pc:spChg>
      </pc:sldChg>
      <pc:sldChg chg="addSp delSp modSp add">
        <pc:chgData name="Michael Pyrcz" userId="0efd8a38-3f8e-46fd-9886-7800c0196e80" providerId="ADAL" clId="{A5583CBD-2182-485A-9C27-63DCA879A7C5}" dt="2019-04-27T14:51:09.907" v="358"/>
        <pc:sldMkLst>
          <pc:docMk/>
          <pc:sldMk cId="1963011168" sldId="714"/>
        </pc:sldMkLst>
        <pc:spChg chg="add del mod">
          <ac:chgData name="Michael Pyrcz" userId="0efd8a38-3f8e-46fd-9886-7800c0196e80" providerId="ADAL" clId="{A5583CBD-2182-485A-9C27-63DCA879A7C5}" dt="2019-04-27T14:51:08.243" v="357" actId="478"/>
          <ac:spMkLst>
            <pc:docMk/>
            <pc:sldMk cId="1963011168" sldId="714"/>
            <ac:spMk id="3" creationId="{3806DD20-282A-433D-9EAC-06060855D29E}"/>
          </ac:spMkLst>
        </pc:spChg>
        <pc:spChg chg="del">
          <ac:chgData name="Michael Pyrcz" userId="0efd8a38-3f8e-46fd-9886-7800c0196e80" providerId="ADAL" clId="{A5583CBD-2182-485A-9C27-63DCA879A7C5}" dt="2019-04-27T14:50:53.391" v="356" actId="478"/>
          <ac:spMkLst>
            <pc:docMk/>
            <pc:sldMk cId="1963011168" sldId="714"/>
            <ac:spMk id="7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51:08.243" v="357" actId="478"/>
          <ac:spMkLst>
            <pc:docMk/>
            <pc:sldMk cId="1963011168" sldId="714"/>
            <ac:spMk id="21" creationId="{00D4105F-5F73-4E4B-BCE1-D149CFE18300}"/>
          </ac:spMkLst>
        </pc:spChg>
        <pc:spChg chg="add">
          <ac:chgData name="Michael Pyrcz" userId="0efd8a38-3f8e-46fd-9886-7800c0196e80" providerId="ADAL" clId="{A5583CBD-2182-485A-9C27-63DCA879A7C5}" dt="2019-04-27T14:51:09.907" v="358"/>
          <ac:spMkLst>
            <pc:docMk/>
            <pc:sldMk cId="1963011168" sldId="714"/>
            <ac:spMk id="24" creationId="{ACBB7194-4125-434B-916F-D6A306D1AD2C}"/>
          </ac:spMkLst>
        </pc:spChg>
      </pc:sldChg>
      <pc:sldChg chg="add">
        <pc:chgData name="Michael Pyrcz" userId="0efd8a38-3f8e-46fd-9886-7800c0196e80" providerId="ADAL" clId="{A5583CBD-2182-485A-9C27-63DCA879A7C5}" dt="2019-04-27T14:44:13.266" v="208"/>
        <pc:sldMkLst>
          <pc:docMk/>
          <pc:sldMk cId="4031157492" sldId="717"/>
        </pc:sldMkLst>
      </pc:sldChg>
      <pc:sldMasterChg chg="addSp delSp modSp delSldLayout modSldLayout">
        <pc:chgData name="Michael Pyrcz" userId="0efd8a38-3f8e-46fd-9886-7800c0196e80" providerId="ADAL" clId="{A5583CBD-2182-485A-9C27-63DCA879A7C5}" dt="2019-04-27T14:38:23.316" v="58" actId="2696"/>
        <pc:sldMasterMkLst>
          <pc:docMk/>
          <pc:sldMasterMk cId="0" sldId="2147483648"/>
        </pc:sldMasterMkLst>
        <pc:spChg chg="del">
          <ac:chgData name="Michael Pyrcz" userId="0efd8a38-3f8e-46fd-9886-7800c0196e80" providerId="ADAL" clId="{A5583CBD-2182-485A-9C27-63DCA879A7C5}" dt="2019-04-27T14:35:38.726" v="19" actId="478"/>
          <ac:spMkLst>
            <pc:docMk/>
            <pc:sldMasterMk cId="0" sldId="2147483648"/>
            <ac:spMk id="1026" creationId="{00000000-0000-0000-0000-000000000000}"/>
          </ac:spMkLst>
        </pc:spChg>
        <pc:spChg chg="del">
          <ac:chgData name="Michael Pyrcz" userId="0efd8a38-3f8e-46fd-9886-7800c0196e80" providerId="ADAL" clId="{A5583CBD-2182-485A-9C27-63DCA879A7C5}" dt="2019-04-27T14:35:38.726" v="19" actId="478"/>
          <ac:spMkLst>
            <pc:docMk/>
            <pc:sldMasterMk cId="0" sldId="2147483648"/>
            <ac:spMk id="1027" creationId="{00000000-0000-0000-0000-000000000000}"/>
          </ac:spMkLst>
        </pc:spChg>
        <pc:grpChg chg="add">
          <ac:chgData name="Michael Pyrcz" userId="0efd8a38-3f8e-46fd-9886-7800c0196e80" providerId="ADAL" clId="{A5583CBD-2182-485A-9C27-63DCA879A7C5}" dt="2019-04-27T14:37:38.255" v="42"/>
          <ac:grpSpMkLst>
            <pc:docMk/>
            <pc:sldMasterMk cId="0" sldId="2147483648"/>
            <ac:grpSpMk id="5" creationId="{71C03C2C-9013-4B7D-BB51-3542423A9C03}"/>
          </ac:grpSpMkLst>
        </pc:grpChg>
        <pc:picChg chg="del mod">
          <ac:chgData name="Michael Pyrcz" userId="0efd8a38-3f8e-46fd-9886-7800c0196e80" providerId="ADAL" clId="{A5583CBD-2182-485A-9C27-63DCA879A7C5}" dt="2019-04-27T14:37:37.390" v="41" actId="478"/>
          <ac:picMkLst>
            <pc:docMk/>
            <pc:sldMasterMk cId="0" sldId="2147483648"/>
            <ac:picMk id="4" creationId="{00000000-0000-0000-0000-000000000000}"/>
          </ac:picMkLst>
        </pc:picChg>
        <pc:sldLayoutChg chg="delSp modSp">
          <pc:chgData name="Michael Pyrcz" userId="0efd8a38-3f8e-46fd-9886-7800c0196e80" providerId="ADAL" clId="{A5583CBD-2182-485A-9C27-63DCA879A7C5}" dt="2019-04-27T14:36:06.246" v="34" actId="478"/>
          <pc:sldLayoutMkLst>
            <pc:docMk/>
            <pc:sldMasterMk cId="0" sldId="2147483648"/>
            <pc:sldLayoutMk cId="2124660098" sldId="2147483689"/>
          </pc:sldLayoutMkLst>
          <pc:spChg chg="del mod">
            <ac:chgData name="Michael Pyrcz" userId="0efd8a38-3f8e-46fd-9886-7800c0196e80" providerId="ADAL" clId="{A5583CBD-2182-485A-9C27-63DCA879A7C5}" dt="2019-04-27T14:36:06.246" v="34" actId="478"/>
            <ac:spMkLst>
              <pc:docMk/>
              <pc:sldMasterMk cId="0" sldId="2147483648"/>
              <pc:sldLayoutMk cId="2124660098" sldId="2147483689"/>
              <ac:spMk id="2" creationId="{00000000-0000-0000-0000-000000000000}"/>
            </ac:spMkLst>
          </pc:spChg>
          <pc:spChg chg="del mod">
            <ac:chgData name="Michael Pyrcz" userId="0efd8a38-3f8e-46fd-9886-7800c0196e80" providerId="ADAL" clId="{A5583CBD-2182-485A-9C27-63DCA879A7C5}" dt="2019-04-27T14:36:05.116" v="33" actId="478"/>
            <ac:spMkLst>
              <pc:docMk/>
              <pc:sldMasterMk cId="0" sldId="2147483648"/>
              <pc:sldLayoutMk cId="2124660098" sldId="2147483689"/>
              <ac:spMk id="3" creationId="{00000000-0000-0000-0000-000000000000}"/>
            </ac:spMkLst>
          </pc:spChg>
        </pc:sldLayoutChg>
        <pc:sldLayoutChg chg="delSp">
          <pc:chgData name="Michael Pyrcz" userId="0efd8a38-3f8e-46fd-9886-7800c0196e80" providerId="ADAL" clId="{A5583CBD-2182-485A-9C27-63DCA879A7C5}" dt="2019-04-27T14:37:56.366" v="47" actId="478"/>
          <pc:sldLayoutMkLst>
            <pc:docMk/>
            <pc:sldMasterMk cId="0" sldId="2147483648"/>
            <pc:sldLayoutMk cId="1814946069" sldId="2147483728"/>
          </pc:sldLayoutMkLst>
          <pc:spChg chg="del">
            <ac:chgData name="Michael Pyrcz" userId="0efd8a38-3f8e-46fd-9886-7800c0196e80" providerId="ADAL" clId="{A5583CBD-2182-485A-9C27-63DCA879A7C5}" dt="2019-04-27T14:37:56.366" v="47" actId="478"/>
            <ac:spMkLst>
              <pc:docMk/>
              <pc:sldMasterMk cId="0" sldId="2147483648"/>
              <pc:sldLayoutMk cId="1814946069" sldId="2147483728"/>
              <ac:spMk id="2" creationId="{00000000-0000-0000-0000-000000000000}"/>
            </ac:spMkLst>
          </pc:spChg>
          <pc:spChg chg="del">
            <ac:chgData name="Michael Pyrcz" userId="0efd8a38-3f8e-46fd-9886-7800c0196e80" providerId="ADAL" clId="{A5583CBD-2182-485A-9C27-63DCA879A7C5}" dt="2019-04-27T14:37:56.366" v="47" actId="478"/>
            <ac:spMkLst>
              <pc:docMk/>
              <pc:sldMasterMk cId="0" sldId="2147483648"/>
              <pc:sldLayoutMk cId="1814946069" sldId="2147483728"/>
              <ac:spMk id="3" creationId="{00000000-0000-0000-0000-000000000000}"/>
            </ac:spMkLst>
          </pc:spChg>
        </pc:sldLayoutChg>
      </pc:sldMasterChg>
    </pc:docChg>
  </pc:docChgLst>
  <pc:docChgLst>
    <pc:chgData name="Pyrcz, Michael" userId="0efd8a38-3f8e-46fd-9886-7800c0196e80" providerId="ADAL" clId="{4DF777D3-8074-48D6-AB4D-67B37240082C}"/>
  </pc:docChgLst>
  <pc:docChgLst>
    <pc:chgData name="Pyrcz, Michael" userId="0efd8a38-3f8e-46fd-9886-7800c0196e80" providerId="ADAL" clId="{EEF2BCB5-C9E7-4999-B6E5-281A875BD5F6}"/>
    <pc:docChg chg="custSel addSld delSld modSld modMainMaster">
      <pc:chgData name="Pyrcz, Michael" userId="0efd8a38-3f8e-46fd-9886-7800c0196e80" providerId="ADAL" clId="{EEF2BCB5-C9E7-4999-B6E5-281A875BD5F6}" dt="2019-06-18T13:08:02.812" v="65" actId="2696"/>
      <pc:docMkLst>
        <pc:docMk/>
      </pc:docMkLst>
      <pc:sldChg chg="addSp delSp modSp">
        <pc:chgData name="Pyrcz, Michael" userId="0efd8a38-3f8e-46fd-9886-7800c0196e80" providerId="ADAL" clId="{EEF2BCB5-C9E7-4999-B6E5-281A875BD5F6}" dt="2019-06-18T13:07:08.463" v="52" actId="20577"/>
        <pc:sldMkLst>
          <pc:docMk/>
          <pc:sldMk cId="902266360" sldId="575"/>
        </pc:sldMkLst>
        <pc:spChg chg="del">
          <ac:chgData name="Pyrcz, Michael" userId="0efd8a38-3f8e-46fd-9886-7800c0196e80" providerId="ADAL" clId="{EEF2BCB5-C9E7-4999-B6E5-281A875BD5F6}" dt="2019-06-18T13:06:51.540" v="30" actId="478"/>
          <ac:spMkLst>
            <pc:docMk/>
            <pc:sldMk cId="902266360" sldId="575"/>
            <ac:spMk id="26" creationId="{3B9459AF-8E71-4F15-8B00-D520FE79F4B7}"/>
          </ac:spMkLst>
        </pc:spChg>
        <pc:spChg chg="del">
          <ac:chgData name="Pyrcz, Michael" userId="0efd8a38-3f8e-46fd-9886-7800c0196e80" providerId="ADAL" clId="{EEF2BCB5-C9E7-4999-B6E5-281A875BD5F6}" dt="2019-06-18T13:06:51.540" v="30" actId="478"/>
          <ac:spMkLst>
            <pc:docMk/>
            <pc:sldMk cId="902266360" sldId="575"/>
            <ac:spMk id="27" creationId="{5EB51818-1288-4A50-A5B0-70648E96B763}"/>
          </ac:spMkLst>
        </pc:spChg>
        <pc:spChg chg="del">
          <ac:chgData name="Pyrcz, Michael" userId="0efd8a38-3f8e-46fd-9886-7800c0196e80" providerId="ADAL" clId="{EEF2BCB5-C9E7-4999-B6E5-281A875BD5F6}" dt="2019-06-18T13:07:01.500" v="31" actId="478"/>
          <ac:spMkLst>
            <pc:docMk/>
            <pc:sldMk cId="902266360" sldId="575"/>
            <ac:spMk id="30" creationId="{D22ECFBB-E2BE-4040-B07D-C6C659BBAAF9}"/>
          </ac:spMkLst>
        </pc:spChg>
        <pc:spChg chg="add mod">
          <ac:chgData name="Pyrcz, Michael" userId="0efd8a38-3f8e-46fd-9886-7800c0196e80" providerId="ADAL" clId="{EEF2BCB5-C9E7-4999-B6E5-281A875BD5F6}" dt="2019-06-18T13:07:08.463" v="52" actId="20577"/>
          <ac:spMkLst>
            <pc:docMk/>
            <pc:sldMk cId="902266360" sldId="575"/>
            <ac:spMk id="31" creationId="{A1E324B1-3BE1-462E-BBE5-5DED611A0D35}"/>
          </ac:spMkLst>
        </pc:spChg>
        <pc:grpChg chg="del">
          <ac:chgData name="Pyrcz, Michael" userId="0efd8a38-3f8e-46fd-9886-7800c0196e80" providerId="ADAL" clId="{EEF2BCB5-C9E7-4999-B6E5-281A875BD5F6}" dt="2019-06-18T13:06:51.540" v="30" actId="478"/>
          <ac:grpSpMkLst>
            <pc:docMk/>
            <pc:sldMk cId="902266360" sldId="575"/>
            <ac:grpSpMk id="13" creationId="{FBBDA35C-4A7B-45C6-B668-81C6F56AE36C}"/>
          </ac:grpSpMkLst>
        </pc:grpChg>
        <pc:cxnChg chg="del">
          <ac:chgData name="Pyrcz, Michael" userId="0efd8a38-3f8e-46fd-9886-7800c0196e80" providerId="ADAL" clId="{EEF2BCB5-C9E7-4999-B6E5-281A875BD5F6}" dt="2019-06-18T13:06:51.540" v="30" actId="478"/>
          <ac:cxnSpMkLst>
            <pc:docMk/>
            <pc:sldMk cId="902266360" sldId="575"/>
            <ac:cxnSpMk id="3" creationId="{F5B8421E-36EC-4344-AE4D-0B1707F3836C}"/>
          </ac:cxnSpMkLst>
        </pc:cxnChg>
      </pc:sldChg>
      <pc:sldChg chg="del">
        <pc:chgData name="Pyrcz, Michael" userId="0efd8a38-3f8e-46fd-9886-7800c0196e80" providerId="ADAL" clId="{EEF2BCB5-C9E7-4999-B6E5-281A875BD5F6}" dt="2019-06-18T13:07:40.544" v="58" actId="2696"/>
        <pc:sldMkLst>
          <pc:docMk/>
          <pc:sldMk cId="352420607" sldId="719"/>
        </pc:sldMkLst>
      </pc:sldChg>
      <pc:sldChg chg="del">
        <pc:chgData name="Pyrcz, Michael" userId="0efd8a38-3f8e-46fd-9886-7800c0196e80" providerId="ADAL" clId="{EEF2BCB5-C9E7-4999-B6E5-281A875BD5F6}" dt="2019-06-18T13:07:20.893" v="54" actId="2696"/>
        <pc:sldMkLst>
          <pc:docMk/>
          <pc:sldMk cId="3682669626" sldId="722"/>
        </pc:sldMkLst>
      </pc:sldChg>
      <pc:sldChg chg="del">
        <pc:chgData name="Pyrcz, Michael" userId="0efd8a38-3f8e-46fd-9886-7800c0196e80" providerId="ADAL" clId="{EEF2BCB5-C9E7-4999-B6E5-281A875BD5F6}" dt="2019-06-18T13:07:53.906" v="62" actId="2696"/>
        <pc:sldMkLst>
          <pc:docMk/>
          <pc:sldMk cId="3991395516" sldId="728"/>
        </pc:sldMkLst>
      </pc:sldChg>
      <pc:sldChg chg="del">
        <pc:chgData name="Pyrcz, Michael" userId="0efd8a38-3f8e-46fd-9886-7800c0196e80" providerId="ADAL" clId="{EEF2BCB5-C9E7-4999-B6E5-281A875BD5F6}" dt="2019-06-18T13:08:02.812" v="65" actId="2696"/>
        <pc:sldMkLst>
          <pc:docMk/>
          <pc:sldMk cId="3771966248" sldId="729"/>
        </pc:sldMkLst>
      </pc:sldChg>
      <pc:sldChg chg="modSp add">
        <pc:chgData name="Pyrcz, Michael" userId="0efd8a38-3f8e-46fd-9886-7800c0196e80" providerId="ADAL" clId="{EEF2BCB5-C9E7-4999-B6E5-281A875BD5F6}" dt="2019-06-18T13:07:28.617" v="56" actId="20577"/>
        <pc:sldMkLst>
          <pc:docMk/>
          <pc:sldMk cId="543194826" sldId="740"/>
        </pc:sldMkLst>
        <pc:spChg chg="mod">
          <ac:chgData name="Pyrcz, Michael" userId="0efd8a38-3f8e-46fd-9886-7800c0196e80" providerId="ADAL" clId="{EEF2BCB5-C9E7-4999-B6E5-281A875BD5F6}" dt="2019-06-18T13:07:28.617" v="56" actId="20577"/>
          <ac:spMkLst>
            <pc:docMk/>
            <pc:sldMk cId="543194826" sldId="740"/>
            <ac:spMk id="29" creationId="{DCF7E3C3-282E-4AEF-8F2C-4DE329FB8B80}"/>
          </ac:spMkLst>
        </pc:spChg>
      </pc:sldChg>
      <pc:sldChg chg="del">
        <pc:chgData name="Pyrcz, Michael" userId="0efd8a38-3f8e-46fd-9886-7800c0196e80" providerId="ADAL" clId="{EEF2BCB5-C9E7-4999-B6E5-281A875BD5F6}" dt="2019-06-18T13:07:14.490" v="53" actId="2696"/>
        <pc:sldMkLst>
          <pc:docMk/>
          <pc:sldMk cId="2614017039" sldId="740"/>
        </pc:sldMkLst>
      </pc:sldChg>
      <pc:sldChg chg="modSp add">
        <pc:chgData name="Pyrcz, Michael" userId="0efd8a38-3f8e-46fd-9886-7800c0196e80" providerId="ADAL" clId="{EEF2BCB5-C9E7-4999-B6E5-281A875BD5F6}" dt="2019-06-18T13:07:45.373" v="60" actId="20577"/>
        <pc:sldMkLst>
          <pc:docMk/>
          <pc:sldMk cId="2569695240" sldId="741"/>
        </pc:sldMkLst>
        <pc:spChg chg="mod">
          <ac:chgData name="Pyrcz, Michael" userId="0efd8a38-3f8e-46fd-9886-7800c0196e80" providerId="ADAL" clId="{EEF2BCB5-C9E7-4999-B6E5-281A875BD5F6}" dt="2019-06-18T13:07:45.373" v="60" actId="20577"/>
          <ac:spMkLst>
            <pc:docMk/>
            <pc:sldMk cId="2569695240" sldId="741"/>
            <ac:spMk id="29" creationId="{DCF7E3C3-282E-4AEF-8F2C-4DE329FB8B80}"/>
          </ac:spMkLst>
        </pc:spChg>
      </pc:sldChg>
      <pc:sldChg chg="modSp add">
        <pc:chgData name="Pyrcz, Michael" userId="0efd8a38-3f8e-46fd-9886-7800c0196e80" providerId="ADAL" clId="{EEF2BCB5-C9E7-4999-B6E5-281A875BD5F6}" dt="2019-06-18T13:07:55.565" v="63" actId="20577"/>
        <pc:sldMkLst>
          <pc:docMk/>
          <pc:sldMk cId="1327196158" sldId="742"/>
        </pc:sldMkLst>
        <pc:spChg chg="mod">
          <ac:chgData name="Pyrcz, Michael" userId="0efd8a38-3f8e-46fd-9886-7800c0196e80" providerId="ADAL" clId="{EEF2BCB5-C9E7-4999-B6E5-281A875BD5F6}" dt="2019-06-18T13:07:55.565" v="63" actId="20577"/>
          <ac:spMkLst>
            <pc:docMk/>
            <pc:sldMk cId="1327196158" sldId="742"/>
            <ac:spMk id="29" creationId="{DCF7E3C3-282E-4AEF-8F2C-4DE329FB8B80}"/>
          </ac:spMkLst>
        </pc:spChg>
      </pc:sldChg>
      <pc:sldChg chg="add">
        <pc:chgData name="Pyrcz, Michael" userId="0efd8a38-3f8e-46fd-9886-7800c0196e80" providerId="ADAL" clId="{EEF2BCB5-C9E7-4999-B6E5-281A875BD5F6}" dt="2019-06-18T13:08:01.067" v="64"/>
        <pc:sldMkLst>
          <pc:docMk/>
          <pc:sldMk cId="1603085252" sldId="743"/>
        </pc:sldMkLst>
      </pc:sldChg>
      <pc:sldMasterChg chg="addSp delSp modSp modSldLayout">
        <pc:chgData name="Pyrcz, Michael" userId="0efd8a38-3f8e-46fd-9886-7800c0196e80" providerId="ADAL" clId="{EEF2BCB5-C9E7-4999-B6E5-281A875BD5F6}" dt="2019-06-18T13:06:43.555" v="29" actId="478"/>
        <pc:sldMasterMkLst>
          <pc:docMk/>
          <pc:sldMasterMk cId="0" sldId="2147483648"/>
        </pc:sldMasterMkLst>
        <pc:spChg chg="del mod">
          <ac:chgData name="Pyrcz, Michael" userId="0efd8a38-3f8e-46fd-9886-7800c0196e80" providerId="ADAL" clId="{EEF2BCB5-C9E7-4999-B6E5-281A875BD5F6}" dt="2019-06-18T13:04:57.327" v="1" actId="478"/>
          <ac:spMkLst>
            <pc:docMk/>
            <pc:sldMasterMk cId="0" sldId="2147483648"/>
            <ac:spMk id="8" creationId="{990915E4-49A8-4596-8D9C-8C2A7AA5D651}"/>
          </ac:spMkLst>
        </pc:spChg>
        <pc:grpChg chg="del">
          <ac:chgData name="Pyrcz, Michael" userId="0efd8a38-3f8e-46fd-9886-7800c0196e80" providerId="ADAL" clId="{EEF2BCB5-C9E7-4999-B6E5-281A875BD5F6}" dt="2019-06-18T13:04:58.892" v="2" actId="478"/>
          <ac:grpSpMkLst>
            <pc:docMk/>
            <pc:sldMasterMk cId="0" sldId="2147483648"/>
            <ac:grpSpMk id="5" creationId="{71C03C2C-9013-4B7D-BB51-3542423A9C03}"/>
          </ac:grpSpMkLst>
        </pc:grpChg>
        <pc:grpChg chg="add">
          <ac:chgData name="Pyrcz, Michael" userId="0efd8a38-3f8e-46fd-9886-7800c0196e80" providerId="ADAL" clId="{EEF2BCB5-C9E7-4999-B6E5-281A875BD5F6}" dt="2019-06-18T13:05:03.752" v="3"/>
          <ac:grpSpMkLst>
            <pc:docMk/>
            <pc:sldMasterMk cId="0" sldId="2147483648"/>
            <ac:grpSpMk id="16" creationId="{70FD31D8-3CAA-4577-9924-C6CEFA7F422F}"/>
          </ac:grpSpMkLst>
        </pc:grpChg>
        <pc:sldLayoutChg chg="delSp">
          <pc:chgData name="Pyrcz, Michael" userId="0efd8a38-3f8e-46fd-9886-7800c0196e80" providerId="ADAL" clId="{EEF2BCB5-C9E7-4999-B6E5-281A875BD5F6}" dt="2019-06-18T13:05:42.719" v="5" actId="478"/>
          <pc:sldLayoutMkLst>
            <pc:docMk/>
            <pc:sldMasterMk cId="0" sldId="2147483648"/>
            <pc:sldLayoutMk cId="646413473" sldId="2147483729"/>
          </pc:sldLayoutMkLst>
          <pc:spChg chg="del">
            <ac:chgData name="Pyrcz, Michael" userId="0efd8a38-3f8e-46fd-9886-7800c0196e80" providerId="ADAL" clId="{EEF2BCB5-C9E7-4999-B6E5-281A875BD5F6}" dt="2019-06-18T13:05:42.719" v="5" actId="478"/>
            <ac:spMkLst>
              <pc:docMk/>
              <pc:sldMasterMk cId="0" sldId="2147483648"/>
              <pc:sldLayoutMk cId="646413473" sldId="2147483729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42.719" v="5" actId="478"/>
            <ac:spMkLst>
              <pc:docMk/>
              <pc:sldMasterMk cId="0" sldId="2147483648"/>
              <pc:sldLayoutMk cId="646413473" sldId="2147483729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5:21.086" v="4" actId="478"/>
          <pc:sldLayoutMkLst>
            <pc:docMk/>
            <pc:sldMasterMk cId="0" sldId="2147483648"/>
            <pc:sldLayoutMk cId="2024212791" sldId="2147483732"/>
          </pc:sldLayoutMkLst>
          <pc:spChg chg="del">
            <ac:chgData name="Pyrcz, Michael" userId="0efd8a38-3f8e-46fd-9886-7800c0196e80" providerId="ADAL" clId="{EEF2BCB5-C9E7-4999-B6E5-281A875BD5F6}" dt="2019-06-18T13:05:21.086" v="4" actId="478"/>
            <ac:spMkLst>
              <pc:docMk/>
              <pc:sldMasterMk cId="0" sldId="2147483648"/>
              <pc:sldLayoutMk cId="2024212791" sldId="2147483732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21.086" v="4" actId="478"/>
            <ac:spMkLst>
              <pc:docMk/>
              <pc:sldMasterMk cId="0" sldId="2147483648"/>
              <pc:sldLayoutMk cId="2024212791" sldId="2147483732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5:46.613" v="6" actId="478"/>
          <pc:sldLayoutMkLst>
            <pc:docMk/>
            <pc:sldMasterMk cId="0" sldId="2147483648"/>
            <pc:sldLayoutMk cId="3299604314" sldId="2147483733"/>
          </pc:sldLayoutMkLst>
          <pc:spChg chg="del">
            <ac:chgData name="Pyrcz, Michael" userId="0efd8a38-3f8e-46fd-9886-7800c0196e80" providerId="ADAL" clId="{EEF2BCB5-C9E7-4999-B6E5-281A875BD5F6}" dt="2019-06-18T13:05:46.613" v="6" actId="478"/>
            <ac:spMkLst>
              <pc:docMk/>
              <pc:sldMasterMk cId="0" sldId="2147483648"/>
              <pc:sldLayoutMk cId="3299604314" sldId="2147483733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46.613" v="6" actId="478"/>
            <ac:spMkLst>
              <pc:docMk/>
              <pc:sldMasterMk cId="0" sldId="2147483648"/>
              <pc:sldLayoutMk cId="3299604314" sldId="2147483733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5:48.702" v="7" actId="478"/>
          <pc:sldLayoutMkLst>
            <pc:docMk/>
            <pc:sldMasterMk cId="0" sldId="2147483648"/>
            <pc:sldLayoutMk cId="2026699173" sldId="2147483734"/>
          </pc:sldLayoutMkLst>
          <pc:spChg chg="del">
            <ac:chgData name="Pyrcz, Michael" userId="0efd8a38-3f8e-46fd-9886-7800c0196e80" providerId="ADAL" clId="{EEF2BCB5-C9E7-4999-B6E5-281A875BD5F6}" dt="2019-06-18T13:05:48.702" v="7" actId="478"/>
            <ac:spMkLst>
              <pc:docMk/>
              <pc:sldMasterMk cId="0" sldId="2147483648"/>
              <pc:sldLayoutMk cId="2026699173" sldId="2147483734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48.702" v="7" actId="478"/>
            <ac:spMkLst>
              <pc:docMk/>
              <pc:sldMasterMk cId="0" sldId="2147483648"/>
              <pc:sldLayoutMk cId="2026699173" sldId="2147483734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5:50.654" v="8" actId="478"/>
          <pc:sldLayoutMkLst>
            <pc:docMk/>
            <pc:sldMasterMk cId="0" sldId="2147483648"/>
            <pc:sldLayoutMk cId="2186676307" sldId="2147483735"/>
          </pc:sldLayoutMkLst>
          <pc:spChg chg="del">
            <ac:chgData name="Pyrcz, Michael" userId="0efd8a38-3f8e-46fd-9886-7800c0196e80" providerId="ADAL" clId="{EEF2BCB5-C9E7-4999-B6E5-281A875BD5F6}" dt="2019-06-18T13:05:50.654" v="8" actId="478"/>
            <ac:spMkLst>
              <pc:docMk/>
              <pc:sldMasterMk cId="0" sldId="2147483648"/>
              <pc:sldLayoutMk cId="2186676307" sldId="2147483735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50.654" v="8" actId="478"/>
            <ac:spMkLst>
              <pc:docMk/>
              <pc:sldMasterMk cId="0" sldId="2147483648"/>
              <pc:sldLayoutMk cId="2186676307" sldId="2147483735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5:53.953" v="9" actId="478"/>
          <pc:sldLayoutMkLst>
            <pc:docMk/>
            <pc:sldMasterMk cId="0" sldId="2147483648"/>
            <pc:sldLayoutMk cId="3309247469" sldId="2147483736"/>
          </pc:sldLayoutMkLst>
          <pc:spChg chg="del">
            <ac:chgData name="Pyrcz, Michael" userId="0efd8a38-3f8e-46fd-9886-7800c0196e80" providerId="ADAL" clId="{EEF2BCB5-C9E7-4999-B6E5-281A875BD5F6}" dt="2019-06-18T13:05:53.953" v="9" actId="478"/>
            <ac:spMkLst>
              <pc:docMk/>
              <pc:sldMasterMk cId="0" sldId="2147483648"/>
              <pc:sldLayoutMk cId="3309247469" sldId="2147483736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53.953" v="9" actId="478"/>
            <ac:spMkLst>
              <pc:docMk/>
              <pc:sldMasterMk cId="0" sldId="2147483648"/>
              <pc:sldLayoutMk cId="3309247469" sldId="2147483736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5:56.181" v="10" actId="478"/>
          <pc:sldLayoutMkLst>
            <pc:docMk/>
            <pc:sldMasterMk cId="0" sldId="2147483648"/>
            <pc:sldLayoutMk cId="315932842" sldId="2147483737"/>
          </pc:sldLayoutMkLst>
          <pc:spChg chg="del">
            <ac:chgData name="Pyrcz, Michael" userId="0efd8a38-3f8e-46fd-9886-7800c0196e80" providerId="ADAL" clId="{EEF2BCB5-C9E7-4999-B6E5-281A875BD5F6}" dt="2019-06-18T13:05:56.181" v="10" actId="478"/>
            <ac:spMkLst>
              <pc:docMk/>
              <pc:sldMasterMk cId="0" sldId="2147483648"/>
              <pc:sldLayoutMk cId="315932842" sldId="2147483737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56.181" v="10" actId="478"/>
            <ac:spMkLst>
              <pc:docMk/>
              <pc:sldMasterMk cId="0" sldId="2147483648"/>
              <pc:sldLayoutMk cId="315932842" sldId="2147483737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5:58.105" v="11" actId="478"/>
          <pc:sldLayoutMkLst>
            <pc:docMk/>
            <pc:sldMasterMk cId="0" sldId="2147483648"/>
            <pc:sldLayoutMk cId="2959306797" sldId="2147483738"/>
          </pc:sldLayoutMkLst>
          <pc:spChg chg="del">
            <ac:chgData name="Pyrcz, Michael" userId="0efd8a38-3f8e-46fd-9886-7800c0196e80" providerId="ADAL" clId="{EEF2BCB5-C9E7-4999-B6E5-281A875BD5F6}" dt="2019-06-18T13:05:58.105" v="11" actId="478"/>
            <ac:spMkLst>
              <pc:docMk/>
              <pc:sldMasterMk cId="0" sldId="2147483648"/>
              <pc:sldLayoutMk cId="2959306797" sldId="2147483738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58.105" v="11" actId="478"/>
            <ac:spMkLst>
              <pc:docMk/>
              <pc:sldMasterMk cId="0" sldId="2147483648"/>
              <pc:sldLayoutMk cId="2959306797" sldId="2147483738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5:59.845" v="12" actId="478"/>
          <pc:sldLayoutMkLst>
            <pc:docMk/>
            <pc:sldMasterMk cId="0" sldId="2147483648"/>
            <pc:sldLayoutMk cId="3707179272" sldId="2147483739"/>
          </pc:sldLayoutMkLst>
          <pc:spChg chg="del">
            <ac:chgData name="Pyrcz, Michael" userId="0efd8a38-3f8e-46fd-9886-7800c0196e80" providerId="ADAL" clId="{EEF2BCB5-C9E7-4999-B6E5-281A875BD5F6}" dt="2019-06-18T13:05:59.845" v="12" actId="478"/>
            <ac:spMkLst>
              <pc:docMk/>
              <pc:sldMasterMk cId="0" sldId="2147483648"/>
              <pc:sldLayoutMk cId="3707179272" sldId="2147483739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5:59.845" v="12" actId="478"/>
            <ac:spMkLst>
              <pc:docMk/>
              <pc:sldMasterMk cId="0" sldId="2147483648"/>
              <pc:sldLayoutMk cId="3707179272" sldId="2147483739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01.829" v="13" actId="478"/>
          <pc:sldLayoutMkLst>
            <pc:docMk/>
            <pc:sldMasterMk cId="0" sldId="2147483648"/>
            <pc:sldLayoutMk cId="1917162697" sldId="2147483740"/>
          </pc:sldLayoutMkLst>
          <pc:spChg chg="del">
            <ac:chgData name="Pyrcz, Michael" userId="0efd8a38-3f8e-46fd-9886-7800c0196e80" providerId="ADAL" clId="{EEF2BCB5-C9E7-4999-B6E5-281A875BD5F6}" dt="2019-06-18T13:06:01.829" v="13" actId="478"/>
            <ac:spMkLst>
              <pc:docMk/>
              <pc:sldMasterMk cId="0" sldId="2147483648"/>
              <pc:sldLayoutMk cId="1917162697" sldId="2147483740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01.829" v="13" actId="478"/>
            <ac:spMkLst>
              <pc:docMk/>
              <pc:sldMasterMk cId="0" sldId="2147483648"/>
              <pc:sldLayoutMk cId="1917162697" sldId="2147483740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09.699" v="16" actId="478"/>
          <pc:sldLayoutMkLst>
            <pc:docMk/>
            <pc:sldMasterMk cId="0" sldId="2147483648"/>
            <pc:sldLayoutMk cId="3365938151" sldId="2147483741"/>
          </pc:sldLayoutMkLst>
          <pc:spChg chg="del">
            <ac:chgData name="Pyrcz, Michael" userId="0efd8a38-3f8e-46fd-9886-7800c0196e80" providerId="ADAL" clId="{EEF2BCB5-C9E7-4999-B6E5-281A875BD5F6}" dt="2019-06-18T13:06:09.699" v="16" actId="478"/>
            <ac:spMkLst>
              <pc:docMk/>
              <pc:sldMasterMk cId="0" sldId="2147483648"/>
              <pc:sldLayoutMk cId="3365938151" sldId="2147483741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09.699" v="16" actId="478"/>
            <ac:spMkLst>
              <pc:docMk/>
              <pc:sldMasterMk cId="0" sldId="2147483648"/>
              <pc:sldLayoutMk cId="3365938151" sldId="2147483741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07.231" v="15" actId="478"/>
          <pc:sldLayoutMkLst>
            <pc:docMk/>
            <pc:sldMasterMk cId="0" sldId="2147483648"/>
            <pc:sldLayoutMk cId="1615491913" sldId="2147483742"/>
          </pc:sldLayoutMkLst>
          <pc:spChg chg="del">
            <ac:chgData name="Pyrcz, Michael" userId="0efd8a38-3f8e-46fd-9886-7800c0196e80" providerId="ADAL" clId="{EEF2BCB5-C9E7-4999-B6E5-281A875BD5F6}" dt="2019-06-18T13:06:07.231" v="15" actId="478"/>
            <ac:spMkLst>
              <pc:docMk/>
              <pc:sldMasterMk cId="0" sldId="2147483648"/>
              <pc:sldLayoutMk cId="1615491913" sldId="2147483742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07.231" v="15" actId="478"/>
            <ac:spMkLst>
              <pc:docMk/>
              <pc:sldMasterMk cId="0" sldId="2147483648"/>
              <pc:sldLayoutMk cId="1615491913" sldId="2147483742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05.541" v="14" actId="478"/>
          <pc:sldLayoutMkLst>
            <pc:docMk/>
            <pc:sldMasterMk cId="0" sldId="2147483648"/>
            <pc:sldLayoutMk cId="1802517579" sldId="2147483743"/>
          </pc:sldLayoutMkLst>
          <pc:spChg chg="del">
            <ac:chgData name="Pyrcz, Michael" userId="0efd8a38-3f8e-46fd-9886-7800c0196e80" providerId="ADAL" clId="{EEF2BCB5-C9E7-4999-B6E5-281A875BD5F6}" dt="2019-06-18T13:06:05.541" v="14" actId="478"/>
            <ac:spMkLst>
              <pc:docMk/>
              <pc:sldMasterMk cId="0" sldId="2147483648"/>
              <pc:sldLayoutMk cId="1802517579" sldId="2147483743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05.541" v="14" actId="478"/>
            <ac:spMkLst>
              <pc:docMk/>
              <pc:sldMasterMk cId="0" sldId="2147483648"/>
              <pc:sldLayoutMk cId="1802517579" sldId="2147483743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13.701" v="17" actId="478"/>
          <pc:sldLayoutMkLst>
            <pc:docMk/>
            <pc:sldMasterMk cId="0" sldId="2147483648"/>
            <pc:sldLayoutMk cId="1536752037" sldId="2147483744"/>
          </pc:sldLayoutMkLst>
          <pc:spChg chg="del">
            <ac:chgData name="Pyrcz, Michael" userId="0efd8a38-3f8e-46fd-9886-7800c0196e80" providerId="ADAL" clId="{EEF2BCB5-C9E7-4999-B6E5-281A875BD5F6}" dt="2019-06-18T13:06:13.701" v="17" actId="478"/>
            <ac:spMkLst>
              <pc:docMk/>
              <pc:sldMasterMk cId="0" sldId="2147483648"/>
              <pc:sldLayoutMk cId="1536752037" sldId="2147483744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13.701" v="17" actId="478"/>
            <ac:spMkLst>
              <pc:docMk/>
              <pc:sldMasterMk cId="0" sldId="2147483648"/>
              <pc:sldLayoutMk cId="1536752037" sldId="2147483744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15.471" v="18" actId="478"/>
          <pc:sldLayoutMkLst>
            <pc:docMk/>
            <pc:sldMasterMk cId="0" sldId="2147483648"/>
            <pc:sldLayoutMk cId="3016656618" sldId="2147483745"/>
          </pc:sldLayoutMkLst>
          <pc:spChg chg="del">
            <ac:chgData name="Pyrcz, Michael" userId="0efd8a38-3f8e-46fd-9886-7800c0196e80" providerId="ADAL" clId="{EEF2BCB5-C9E7-4999-B6E5-281A875BD5F6}" dt="2019-06-18T13:06:15.471" v="18" actId="478"/>
            <ac:spMkLst>
              <pc:docMk/>
              <pc:sldMasterMk cId="0" sldId="2147483648"/>
              <pc:sldLayoutMk cId="3016656618" sldId="2147483745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15.471" v="18" actId="478"/>
            <ac:spMkLst>
              <pc:docMk/>
              <pc:sldMasterMk cId="0" sldId="2147483648"/>
              <pc:sldLayoutMk cId="3016656618" sldId="2147483745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17.198" v="19" actId="478"/>
          <pc:sldLayoutMkLst>
            <pc:docMk/>
            <pc:sldMasterMk cId="0" sldId="2147483648"/>
            <pc:sldLayoutMk cId="3631084867" sldId="2147483746"/>
          </pc:sldLayoutMkLst>
          <pc:spChg chg="del">
            <ac:chgData name="Pyrcz, Michael" userId="0efd8a38-3f8e-46fd-9886-7800c0196e80" providerId="ADAL" clId="{EEF2BCB5-C9E7-4999-B6E5-281A875BD5F6}" dt="2019-06-18T13:06:17.198" v="19" actId="478"/>
            <ac:spMkLst>
              <pc:docMk/>
              <pc:sldMasterMk cId="0" sldId="2147483648"/>
              <pc:sldLayoutMk cId="3631084867" sldId="2147483746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17.198" v="19" actId="478"/>
            <ac:spMkLst>
              <pc:docMk/>
              <pc:sldMasterMk cId="0" sldId="2147483648"/>
              <pc:sldLayoutMk cId="3631084867" sldId="2147483746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19.342" v="20" actId="478"/>
          <pc:sldLayoutMkLst>
            <pc:docMk/>
            <pc:sldMasterMk cId="0" sldId="2147483648"/>
            <pc:sldLayoutMk cId="1178101160" sldId="2147483747"/>
          </pc:sldLayoutMkLst>
          <pc:spChg chg="del">
            <ac:chgData name="Pyrcz, Michael" userId="0efd8a38-3f8e-46fd-9886-7800c0196e80" providerId="ADAL" clId="{EEF2BCB5-C9E7-4999-B6E5-281A875BD5F6}" dt="2019-06-18T13:06:19.342" v="20" actId="478"/>
            <ac:spMkLst>
              <pc:docMk/>
              <pc:sldMasterMk cId="0" sldId="2147483648"/>
              <pc:sldLayoutMk cId="1178101160" sldId="2147483747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19.342" v="20" actId="478"/>
            <ac:spMkLst>
              <pc:docMk/>
              <pc:sldMasterMk cId="0" sldId="2147483648"/>
              <pc:sldLayoutMk cId="1178101160" sldId="2147483747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22.879" v="21" actId="478"/>
          <pc:sldLayoutMkLst>
            <pc:docMk/>
            <pc:sldMasterMk cId="0" sldId="2147483648"/>
            <pc:sldLayoutMk cId="2079855105" sldId="2147483748"/>
          </pc:sldLayoutMkLst>
          <pc:spChg chg="del">
            <ac:chgData name="Pyrcz, Michael" userId="0efd8a38-3f8e-46fd-9886-7800c0196e80" providerId="ADAL" clId="{EEF2BCB5-C9E7-4999-B6E5-281A875BD5F6}" dt="2019-06-18T13:06:22.879" v="21" actId="478"/>
            <ac:spMkLst>
              <pc:docMk/>
              <pc:sldMasterMk cId="0" sldId="2147483648"/>
              <pc:sldLayoutMk cId="2079855105" sldId="2147483748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22.879" v="21" actId="478"/>
            <ac:spMkLst>
              <pc:docMk/>
              <pc:sldMasterMk cId="0" sldId="2147483648"/>
              <pc:sldLayoutMk cId="2079855105" sldId="2147483748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25.649" v="22" actId="478"/>
          <pc:sldLayoutMkLst>
            <pc:docMk/>
            <pc:sldMasterMk cId="0" sldId="2147483648"/>
            <pc:sldLayoutMk cId="3117845794" sldId="2147483749"/>
          </pc:sldLayoutMkLst>
          <pc:spChg chg="del">
            <ac:chgData name="Pyrcz, Michael" userId="0efd8a38-3f8e-46fd-9886-7800c0196e80" providerId="ADAL" clId="{EEF2BCB5-C9E7-4999-B6E5-281A875BD5F6}" dt="2019-06-18T13:06:25.649" v="22" actId="478"/>
            <ac:spMkLst>
              <pc:docMk/>
              <pc:sldMasterMk cId="0" sldId="2147483648"/>
              <pc:sldLayoutMk cId="3117845794" sldId="2147483749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25.649" v="22" actId="478"/>
            <ac:spMkLst>
              <pc:docMk/>
              <pc:sldMasterMk cId="0" sldId="2147483648"/>
              <pc:sldLayoutMk cId="3117845794" sldId="2147483749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28.481" v="23" actId="478"/>
          <pc:sldLayoutMkLst>
            <pc:docMk/>
            <pc:sldMasterMk cId="0" sldId="2147483648"/>
            <pc:sldLayoutMk cId="3020785162" sldId="2147483750"/>
          </pc:sldLayoutMkLst>
          <pc:spChg chg="del">
            <ac:chgData name="Pyrcz, Michael" userId="0efd8a38-3f8e-46fd-9886-7800c0196e80" providerId="ADAL" clId="{EEF2BCB5-C9E7-4999-B6E5-281A875BD5F6}" dt="2019-06-18T13:06:28.481" v="23" actId="478"/>
            <ac:spMkLst>
              <pc:docMk/>
              <pc:sldMasterMk cId="0" sldId="2147483648"/>
              <pc:sldLayoutMk cId="3020785162" sldId="2147483750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28.481" v="23" actId="478"/>
            <ac:spMkLst>
              <pc:docMk/>
              <pc:sldMasterMk cId="0" sldId="2147483648"/>
              <pc:sldLayoutMk cId="3020785162" sldId="2147483750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32.637" v="25" actId="478"/>
          <pc:sldLayoutMkLst>
            <pc:docMk/>
            <pc:sldMasterMk cId="0" sldId="2147483648"/>
            <pc:sldLayoutMk cId="4230167774" sldId="2147483751"/>
          </pc:sldLayoutMkLst>
          <pc:spChg chg="del">
            <ac:chgData name="Pyrcz, Michael" userId="0efd8a38-3f8e-46fd-9886-7800c0196e80" providerId="ADAL" clId="{EEF2BCB5-C9E7-4999-B6E5-281A875BD5F6}" dt="2019-06-18T13:06:32.637" v="25" actId="478"/>
            <ac:spMkLst>
              <pc:docMk/>
              <pc:sldMasterMk cId="0" sldId="2147483648"/>
              <pc:sldLayoutMk cId="4230167774" sldId="2147483751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32.637" v="25" actId="478"/>
            <ac:spMkLst>
              <pc:docMk/>
              <pc:sldMasterMk cId="0" sldId="2147483648"/>
              <pc:sldLayoutMk cId="4230167774" sldId="2147483751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30.823" v="24" actId="478"/>
          <pc:sldLayoutMkLst>
            <pc:docMk/>
            <pc:sldMasterMk cId="0" sldId="2147483648"/>
            <pc:sldLayoutMk cId="2942842157" sldId="2147483753"/>
          </pc:sldLayoutMkLst>
          <pc:spChg chg="del">
            <ac:chgData name="Pyrcz, Michael" userId="0efd8a38-3f8e-46fd-9886-7800c0196e80" providerId="ADAL" clId="{EEF2BCB5-C9E7-4999-B6E5-281A875BD5F6}" dt="2019-06-18T13:06:30.823" v="24" actId="478"/>
            <ac:spMkLst>
              <pc:docMk/>
              <pc:sldMasterMk cId="0" sldId="2147483648"/>
              <pc:sldLayoutMk cId="2942842157" sldId="2147483753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30.823" v="24" actId="478"/>
            <ac:spMkLst>
              <pc:docMk/>
              <pc:sldMasterMk cId="0" sldId="2147483648"/>
              <pc:sldLayoutMk cId="2942842157" sldId="2147483753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34.968" v="26" actId="478"/>
          <pc:sldLayoutMkLst>
            <pc:docMk/>
            <pc:sldMasterMk cId="0" sldId="2147483648"/>
            <pc:sldLayoutMk cId="1063552893" sldId="2147483754"/>
          </pc:sldLayoutMkLst>
          <pc:spChg chg="del">
            <ac:chgData name="Pyrcz, Michael" userId="0efd8a38-3f8e-46fd-9886-7800c0196e80" providerId="ADAL" clId="{EEF2BCB5-C9E7-4999-B6E5-281A875BD5F6}" dt="2019-06-18T13:06:34.968" v="26" actId="478"/>
            <ac:spMkLst>
              <pc:docMk/>
              <pc:sldMasterMk cId="0" sldId="2147483648"/>
              <pc:sldLayoutMk cId="1063552893" sldId="2147483754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34.968" v="26" actId="478"/>
            <ac:spMkLst>
              <pc:docMk/>
              <pc:sldMasterMk cId="0" sldId="2147483648"/>
              <pc:sldLayoutMk cId="1063552893" sldId="2147483754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38.335" v="27" actId="478"/>
          <pc:sldLayoutMkLst>
            <pc:docMk/>
            <pc:sldMasterMk cId="0" sldId="2147483648"/>
            <pc:sldLayoutMk cId="1106531508" sldId="2147483755"/>
          </pc:sldLayoutMkLst>
          <pc:spChg chg="del">
            <ac:chgData name="Pyrcz, Michael" userId="0efd8a38-3f8e-46fd-9886-7800c0196e80" providerId="ADAL" clId="{EEF2BCB5-C9E7-4999-B6E5-281A875BD5F6}" dt="2019-06-18T13:06:38.335" v="27" actId="478"/>
            <ac:spMkLst>
              <pc:docMk/>
              <pc:sldMasterMk cId="0" sldId="2147483648"/>
              <pc:sldLayoutMk cId="1106531508" sldId="2147483755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38.335" v="27" actId="478"/>
            <ac:spMkLst>
              <pc:docMk/>
              <pc:sldMasterMk cId="0" sldId="2147483648"/>
              <pc:sldLayoutMk cId="1106531508" sldId="2147483755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41.583" v="28" actId="478"/>
          <pc:sldLayoutMkLst>
            <pc:docMk/>
            <pc:sldMasterMk cId="0" sldId="2147483648"/>
            <pc:sldLayoutMk cId="2184297945" sldId="2147483756"/>
          </pc:sldLayoutMkLst>
          <pc:spChg chg="del">
            <ac:chgData name="Pyrcz, Michael" userId="0efd8a38-3f8e-46fd-9886-7800c0196e80" providerId="ADAL" clId="{EEF2BCB5-C9E7-4999-B6E5-281A875BD5F6}" dt="2019-06-18T13:06:41.583" v="28" actId="478"/>
            <ac:spMkLst>
              <pc:docMk/>
              <pc:sldMasterMk cId="0" sldId="2147483648"/>
              <pc:sldLayoutMk cId="2184297945" sldId="2147483756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41.583" v="28" actId="478"/>
            <ac:spMkLst>
              <pc:docMk/>
              <pc:sldMasterMk cId="0" sldId="2147483648"/>
              <pc:sldLayoutMk cId="2184297945" sldId="2147483756"/>
              <ac:spMk id="3" creationId="{00000000-0000-0000-0000-000000000000}"/>
            </ac:spMkLst>
          </pc:spChg>
        </pc:sldLayoutChg>
        <pc:sldLayoutChg chg="delSp">
          <pc:chgData name="Pyrcz, Michael" userId="0efd8a38-3f8e-46fd-9886-7800c0196e80" providerId="ADAL" clId="{EEF2BCB5-C9E7-4999-B6E5-281A875BD5F6}" dt="2019-06-18T13:06:43.555" v="29" actId="478"/>
          <pc:sldLayoutMkLst>
            <pc:docMk/>
            <pc:sldMasterMk cId="0" sldId="2147483648"/>
            <pc:sldLayoutMk cId="2018401338" sldId="2147483758"/>
          </pc:sldLayoutMkLst>
          <pc:spChg chg="del">
            <ac:chgData name="Pyrcz, Michael" userId="0efd8a38-3f8e-46fd-9886-7800c0196e80" providerId="ADAL" clId="{EEF2BCB5-C9E7-4999-B6E5-281A875BD5F6}" dt="2019-06-18T13:06:43.555" v="29" actId="478"/>
            <ac:spMkLst>
              <pc:docMk/>
              <pc:sldMasterMk cId="0" sldId="2147483648"/>
              <pc:sldLayoutMk cId="2018401338" sldId="2147483758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EEF2BCB5-C9E7-4999-B6E5-281A875BD5F6}" dt="2019-06-18T13:06:43.555" v="29" actId="478"/>
            <ac:spMkLst>
              <pc:docMk/>
              <pc:sldMasterMk cId="0" sldId="2147483648"/>
              <pc:sldLayoutMk cId="2018401338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Pyrcz, Michael" userId="0efd8a38-3f8e-46fd-9886-7800c0196e80" providerId="ADAL" clId="{E0F66155-4834-44B9-A62C-7138DD42D2F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7208F809-4F92-4354-B7AB-BB0558E95B2E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229853F2-318A-4B96-B4FC-0B401144A24C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9305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5527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8402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7885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2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7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7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5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8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5475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6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3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17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16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93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49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51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5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656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084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46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5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45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785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16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842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552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31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297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40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1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2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6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69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7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2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D31D8-3CAA-4577-9924-C6CEFA7F422F}"/>
              </a:ext>
            </a:extLst>
          </p:cNvPr>
          <p:cNvGrpSpPr/>
          <p:nvPr userDrawn="1"/>
        </p:nvGrpSpPr>
        <p:grpSpPr>
          <a:xfrm>
            <a:off x="8177211" y="33262"/>
            <a:ext cx="931700" cy="931700"/>
            <a:chOff x="3738664" y="1071664"/>
            <a:chExt cx="4714673" cy="471467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88B9F7-B6EE-4211-916E-85C779240C4B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F53D691-D06F-412F-8A41-C76CAF89438F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A9FB50-E7F5-40AA-AA52-9C41D1FEA5E6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407C42-2D74-466D-AE90-B26220F03A91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F58B702-51FF-47C2-8AE2-95F43BE2764C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928FF6F-951C-4246-880A-5E9B891C2F25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C4BF4ECC-F603-4540-9CD7-0DC820A31761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28" r:id="rId2"/>
    <p:sldLayoutId id="2147483729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3" r:id="rId24"/>
    <p:sldLayoutId id="2147483754" r:id="rId25"/>
    <p:sldLayoutId id="2147483755" r:id="rId26"/>
    <p:sldLayoutId id="2147483756" r:id="rId27"/>
    <p:sldLayoutId id="2147483758" r:id="rId28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00.png"/><Relationship Id="rId18" Type="http://schemas.openxmlformats.org/officeDocument/2006/relationships/image" Target="../media/image250.png"/><Relationship Id="rId21" Type="http://schemas.openxmlformats.org/officeDocument/2006/relationships/image" Target="../media/image7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17" Type="http://schemas.openxmlformats.org/officeDocument/2006/relationships/image" Target="../media/image240.png"/><Relationship Id="rId2" Type="http://schemas.openxmlformats.org/officeDocument/2006/relationships/image" Target="../media/image611.png"/><Relationship Id="rId16" Type="http://schemas.openxmlformats.org/officeDocument/2006/relationships/image" Target="../media/image230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5" Type="http://schemas.openxmlformats.org/officeDocument/2006/relationships/image" Target="../media/image220.png"/><Relationship Id="rId19" Type="http://schemas.openxmlformats.org/officeDocument/2006/relationships/image" Target="../media/image260.png"/><Relationship Id="rId9" Type="http://schemas.openxmlformats.org/officeDocument/2006/relationships/image" Target="../media/image191.png"/><Relationship Id="rId1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28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4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E025481-BA98-42A3-A4EE-CC99133E34BA}"/>
              </a:ext>
            </a:extLst>
          </p:cNvPr>
          <p:cNvSpPr txBox="1"/>
          <p:nvPr/>
        </p:nvSpPr>
        <p:spPr>
          <a:xfrm>
            <a:off x="609600" y="64770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CF7E3C3-282E-4AEF-8F2C-4DE329FB8B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76400"/>
            <a:ext cx="4038600" cy="411480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kern="0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>
                <a:ea typeface="+mn-ea"/>
                <a:cs typeface="+mn-cs"/>
              </a:rPr>
              <a:t>Machine Learning Overview</a:t>
            </a:r>
            <a:endParaRPr lang="en-US" kern="0" dirty="0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 dirty="0">
                <a:ea typeface="+mn-ea"/>
                <a:cs typeface="+mn-cs"/>
              </a:rPr>
              <a:t>A </a:t>
            </a:r>
            <a:r>
              <a:rPr lang="en-US" kern="0">
                <a:ea typeface="+mn-ea"/>
                <a:cs typeface="+mn-cs"/>
              </a:rPr>
              <a:t>Simple Machine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>
                <a:ea typeface="+mn-ea"/>
                <a:cs typeface="+mn-cs"/>
              </a:rPr>
              <a:t>Examples of Machine Learning</a:t>
            </a:r>
            <a:endParaRPr lang="en-US" kern="0" dirty="0">
              <a:ea typeface="+mn-ea"/>
              <a:cs typeface="+mn-cs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A1E324B1-3BE1-462E-BBE5-5DED611A0D3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Machine Learning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2663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52260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kern="0" dirty="0"/>
              <a:t>The Training and Testing Workflow</a:t>
            </a:r>
            <a:endParaRPr lang="en-US" altLang="en-US" sz="2000" kern="0" dirty="0"/>
          </a:p>
          <a:p>
            <a:pPr>
              <a:defRPr/>
            </a:pPr>
            <a:r>
              <a:rPr lang="en-US" altLang="en-US" sz="2000" b="0" kern="0"/>
              <a:t>establish a subset of the data for fair testing of the model</a:t>
            </a:r>
            <a:endParaRPr lang="en-US" altLang="en-US" sz="2000" b="0" kern="0" dirty="0"/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FD7926-282E-46C1-97D6-8475E97CF71B}"/>
              </a:ext>
            </a:extLst>
          </p:cNvPr>
          <p:cNvSpPr/>
          <p:nvPr/>
        </p:nvSpPr>
        <p:spPr bwMode="auto">
          <a:xfrm>
            <a:off x="1167301" y="3715532"/>
            <a:ext cx="1617271" cy="1363489"/>
          </a:xfrm>
          <a:custGeom>
            <a:avLst/>
            <a:gdLst>
              <a:gd name="connsiteX0" fmla="*/ 1576013 w 1607661"/>
              <a:gd name="connsiteY0" fmla="*/ 94468 h 1309994"/>
              <a:gd name="connsiteX1" fmla="*/ 1118813 w 1607661"/>
              <a:gd name="connsiteY1" fmla="*/ 94468 h 1309994"/>
              <a:gd name="connsiteX2" fmla="*/ 852113 w 1607661"/>
              <a:gd name="connsiteY2" fmla="*/ 234168 h 1309994"/>
              <a:gd name="connsiteX3" fmla="*/ 153613 w 1607661"/>
              <a:gd name="connsiteY3" fmla="*/ 5568 h 1309994"/>
              <a:gd name="connsiteX4" fmla="*/ 13913 w 1607661"/>
              <a:gd name="connsiteY4" fmla="*/ 513568 h 1309994"/>
              <a:gd name="connsiteX5" fmla="*/ 382213 w 1607661"/>
              <a:gd name="connsiteY5" fmla="*/ 1262868 h 1309994"/>
              <a:gd name="connsiteX6" fmla="*/ 1436313 w 1607661"/>
              <a:gd name="connsiteY6" fmla="*/ 1110468 h 1309994"/>
              <a:gd name="connsiteX7" fmla="*/ 1576013 w 1607661"/>
              <a:gd name="connsiteY7" fmla="*/ 94468 h 1309994"/>
              <a:gd name="connsiteX0" fmla="*/ 1575900 w 1617271"/>
              <a:gd name="connsiteY0" fmla="*/ 94468 h 1363489"/>
              <a:gd name="connsiteX1" fmla="*/ 1118700 w 1617271"/>
              <a:gd name="connsiteY1" fmla="*/ 94468 h 1363489"/>
              <a:gd name="connsiteX2" fmla="*/ 852000 w 1617271"/>
              <a:gd name="connsiteY2" fmla="*/ 234168 h 1363489"/>
              <a:gd name="connsiteX3" fmla="*/ 153500 w 1617271"/>
              <a:gd name="connsiteY3" fmla="*/ 5568 h 1363489"/>
              <a:gd name="connsiteX4" fmla="*/ 13800 w 1617271"/>
              <a:gd name="connsiteY4" fmla="*/ 513568 h 1363489"/>
              <a:gd name="connsiteX5" fmla="*/ 166200 w 1617271"/>
              <a:gd name="connsiteY5" fmla="*/ 1326368 h 1363489"/>
              <a:gd name="connsiteX6" fmla="*/ 1436200 w 1617271"/>
              <a:gd name="connsiteY6" fmla="*/ 1110468 h 1363489"/>
              <a:gd name="connsiteX7" fmla="*/ 1575900 w 1617271"/>
              <a:gd name="connsiteY7" fmla="*/ 94468 h 136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7271" h="1363489">
                <a:moveTo>
                  <a:pt x="1575900" y="94468"/>
                </a:moveTo>
                <a:cubicBezTo>
                  <a:pt x="1522983" y="-74865"/>
                  <a:pt x="1239350" y="71185"/>
                  <a:pt x="1118700" y="94468"/>
                </a:cubicBezTo>
                <a:cubicBezTo>
                  <a:pt x="998050" y="117751"/>
                  <a:pt x="1012867" y="248985"/>
                  <a:pt x="852000" y="234168"/>
                </a:cubicBezTo>
                <a:cubicBezTo>
                  <a:pt x="691133" y="219351"/>
                  <a:pt x="293200" y="-40999"/>
                  <a:pt x="153500" y="5568"/>
                </a:cubicBezTo>
                <a:cubicBezTo>
                  <a:pt x="13800" y="52135"/>
                  <a:pt x="11683" y="293435"/>
                  <a:pt x="13800" y="513568"/>
                </a:cubicBezTo>
                <a:cubicBezTo>
                  <a:pt x="15917" y="733701"/>
                  <a:pt x="-70867" y="1226885"/>
                  <a:pt x="166200" y="1326368"/>
                </a:cubicBezTo>
                <a:cubicBezTo>
                  <a:pt x="403267" y="1425851"/>
                  <a:pt x="1201250" y="1315785"/>
                  <a:pt x="1436200" y="1110468"/>
                </a:cubicBezTo>
                <a:cubicBezTo>
                  <a:pt x="1671150" y="905151"/>
                  <a:pt x="1628817" y="263801"/>
                  <a:pt x="1575900" y="94468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A606B-01BD-4007-B922-B742A1C497B8}"/>
              </a:ext>
            </a:extLst>
          </p:cNvPr>
          <p:cNvSpPr/>
          <p:nvPr/>
        </p:nvSpPr>
        <p:spPr bwMode="auto">
          <a:xfrm>
            <a:off x="1066800" y="3581400"/>
            <a:ext cx="1828800" cy="1828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A752DE-23AA-4B0D-AF7D-7BE46F45DC13}"/>
              </a:ext>
            </a:extLst>
          </p:cNvPr>
          <p:cNvSpPr/>
          <p:nvPr/>
        </p:nvSpPr>
        <p:spPr bwMode="auto">
          <a:xfrm>
            <a:off x="1282402" y="3835279"/>
            <a:ext cx="1529143" cy="1372048"/>
          </a:xfrm>
          <a:custGeom>
            <a:avLst/>
            <a:gdLst>
              <a:gd name="connsiteX0" fmla="*/ 1282998 w 1529143"/>
              <a:gd name="connsiteY0" fmla="*/ 292221 h 1372048"/>
              <a:gd name="connsiteX1" fmla="*/ 774998 w 1529143"/>
              <a:gd name="connsiteY1" fmla="*/ 121 h 1372048"/>
              <a:gd name="connsiteX2" fmla="*/ 298 w 1529143"/>
              <a:gd name="connsiteY2" fmla="*/ 330321 h 1372048"/>
              <a:gd name="connsiteX3" fmla="*/ 686098 w 1529143"/>
              <a:gd name="connsiteY3" fmla="*/ 851021 h 1372048"/>
              <a:gd name="connsiteX4" fmla="*/ 952798 w 1529143"/>
              <a:gd name="connsiteY4" fmla="*/ 1371721 h 1372048"/>
              <a:gd name="connsiteX5" fmla="*/ 1232198 w 1529143"/>
              <a:gd name="connsiteY5" fmla="*/ 774821 h 1372048"/>
              <a:gd name="connsiteX6" fmla="*/ 1498898 w 1529143"/>
              <a:gd name="connsiteY6" fmla="*/ 698621 h 1372048"/>
              <a:gd name="connsiteX7" fmla="*/ 1498898 w 1529143"/>
              <a:gd name="connsiteY7" fmla="*/ 330321 h 1372048"/>
              <a:gd name="connsiteX8" fmla="*/ 1282998 w 1529143"/>
              <a:gd name="connsiteY8" fmla="*/ 292221 h 137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143" h="1372048">
                <a:moveTo>
                  <a:pt x="1282998" y="292221"/>
                </a:moveTo>
                <a:cubicBezTo>
                  <a:pt x="1162348" y="237188"/>
                  <a:pt x="988781" y="-6229"/>
                  <a:pt x="774998" y="121"/>
                </a:cubicBezTo>
                <a:cubicBezTo>
                  <a:pt x="561215" y="6471"/>
                  <a:pt x="15115" y="188504"/>
                  <a:pt x="298" y="330321"/>
                </a:cubicBezTo>
                <a:cubicBezTo>
                  <a:pt x="-14519" y="472138"/>
                  <a:pt x="527348" y="677454"/>
                  <a:pt x="686098" y="851021"/>
                </a:cubicBezTo>
                <a:cubicBezTo>
                  <a:pt x="844848" y="1024588"/>
                  <a:pt x="861781" y="1384421"/>
                  <a:pt x="952798" y="1371721"/>
                </a:cubicBezTo>
                <a:cubicBezTo>
                  <a:pt x="1043815" y="1359021"/>
                  <a:pt x="1141181" y="887004"/>
                  <a:pt x="1232198" y="774821"/>
                </a:cubicBezTo>
                <a:cubicBezTo>
                  <a:pt x="1323215" y="662638"/>
                  <a:pt x="1454448" y="772704"/>
                  <a:pt x="1498898" y="698621"/>
                </a:cubicBezTo>
                <a:cubicBezTo>
                  <a:pt x="1543348" y="624538"/>
                  <a:pt x="1534881" y="395938"/>
                  <a:pt x="1498898" y="330321"/>
                </a:cubicBezTo>
                <a:cubicBezTo>
                  <a:pt x="1462915" y="264704"/>
                  <a:pt x="1403648" y="347254"/>
                  <a:pt x="1282998" y="292221"/>
                </a:cubicBez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E1EC7-2EFE-49E0-B008-D5E5D2834F0D}"/>
              </a:ext>
            </a:extLst>
          </p:cNvPr>
          <p:cNvSpPr txBox="1"/>
          <p:nvPr/>
        </p:nvSpPr>
        <p:spPr>
          <a:xfrm>
            <a:off x="1676400" y="4114800"/>
            <a:ext cx="982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A729A-417C-4BF2-A19E-0E76A5F9AB3D}"/>
              </a:ext>
            </a:extLst>
          </p:cNvPr>
          <p:cNvSpPr txBox="1"/>
          <p:nvPr/>
        </p:nvSpPr>
        <p:spPr>
          <a:xfrm>
            <a:off x="1158628" y="4578987"/>
            <a:ext cx="898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F85A-FEDE-4250-B609-2168475D26DB}"/>
              </a:ext>
            </a:extLst>
          </p:cNvPr>
          <p:cNvSpPr txBox="1"/>
          <p:nvPr/>
        </p:nvSpPr>
        <p:spPr>
          <a:xfrm>
            <a:off x="849962" y="31242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7BD71-C377-44C7-AC91-33322E4B7916}"/>
              </a:ext>
            </a:extLst>
          </p:cNvPr>
          <p:cNvSpPr txBox="1"/>
          <p:nvPr/>
        </p:nvSpPr>
        <p:spPr>
          <a:xfrm>
            <a:off x="3886200" y="2819400"/>
            <a:ext cx="27269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the Model Parameters</a:t>
            </a:r>
          </a:p>
          <a:p>
            <a:pPr algn="ctr"/>
            <a:r>
              <a:rPr lang="en-US" dirty="0"/>
              <a:t>Maximize Accuracy with Training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0AB2C2-430E-40B8-BF63-F0B64EDC3FEA}"/>
              </a:ext>
            </a:extLst>
          </p:cNvPr>
          <p:cNvSpPr/>
          <p:nvPr/>
        </p:nvSpPr>
        <p:spPr bwMode="auto">
          <a:xfrm>
            <a:off x="2705100" y="4127500"/>
            <a:ext cx="1498600" cy="289800"/>
          </a:xfrm>
          <a:custGeom>
            <a:avLst/>
            <a:gdLst>
              <a:gd name="connsiteX0" fmla="*/ 0 w 1498600"/>
              <a:gd name="connsiteY0" fmla="*/ 203200 h 289800"/>
              <a:gd name="connsiteX1" fmla="*/ 901700 w 1498600"/>
              <a:gd name="connsiteY1" fmla="*/ 279400 h 289800"/>
              <a:gd name="connsiteX2" fmla="*/ 1498600 w 1498600"/>
              <a:gd name="connsiteY2" fmla="*/ 0 h 28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289800">
                <a:moveTo>
                  <a:pt x="0" y="203200"/>
                </a:moveTo>
                <a:cubicBezTo>
                  <a:pt x="325966" y="258233"/>
                  <a:pt x="651933" y="313267"/>
                  <a:pt x="901700" y="279400"/>
                </a:cubicBezTo>
                <a:cubicBezTo>
                  <a:pt x="1151467" y="245533"/>
                  <a:pt x="1325033" y="122766"/>
                  <a:pt x="14986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54CDD-7B00-44FC-BA93-D6F1B523798D}"/>
              </a:ext>
            </a:extLst>
          </p:cNvPr>
          <p:cNvSpPr txBox="1"/>
          <p:nvPr/>
        </p:nvSpPr>
        <p:spPr>
          <a:xfrm>
            <a:off x="5676900" y="4917541"/>
            <a:ext cx="27269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the Model Tune the Hyperparameters</a:t>
            </a:r>
          </a:p>
          <a:p>
            <a:pPr algn="ctr"/>
            <a:r>
              <a:rPr lang="en-US" dirty="0"/>
              <a:t>to Optimize the Complexity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45B703-1DE0-4539-8F0D-E94F94D5A910}"/>
              </a:ext>
            </a:extLst>
          </p:cNvPr>
          <p:cNvSpPr/>
          <p:nvPr/>
        </p:nvSpPr>
        <p:spPr bwMode="auto">
          <a:xfrm>
            <a:off x="6705601" y="3441700"/>
            <a:ext cx="1671588" cy="1308100"/>
          </a:xfrm>
          <a:custGeom>
            <a:avLst/>
            <a:gdLst>
              <a:gd name="connsiteX0" fmla="*/ 0 w 1635613"/>
              <a:gd name="connsiteY0" fmla="*/ 0 h 1333500"/>
              <a:gd name="connsiteX1" fmla="*/ 1600200 w 1635613"/>
              <a:gd name="connsiteY1" fmla="*/ 393700 h 1333500"/>
              <a:gd name="connsiteX2" fmla="*/ 952500 w 1635613"/>
              <a:gd name="connsiteY2" fmla="*/ 1333500 h 1333500"/>
              <a:gd name="connsiteX0" fmla="*/ 0 w 1671588"/>
              <a:gd name="connsiteY0" fmla="*/ 0 h 1308100"/>
              <a:gd name="connsiteX1" fmla="*/ 1600200 w 1671588"/>
              <a:gd name="connsiteY1" fmla="*/ 393700 h 1308100"/>
              <a:gd name="connsiteX2" fmla="*/ 1168400 w 1671588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588" h="1308100">
                <a:moveTo>
                  <a:pt x="0" y="0"/>
                </a:moveTo>
                <a:cubicBezTo>
                  <a:pt x="720725" y="85725"/>
                  <a:pt x="1405467" y="175683"/>
                  <a:pt x="1600200" y="393700"/>
                </a:cubicBezTo>
                <a:cubicBezTo>
                  <a:pt x="1794933" y="611717"/>
                  <a:pt x="1571625" y="949325"/>
                  <a:pt x="1168400" y="13081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451FC-FA60-4D87-B038-88C8A3F692CC}"/>
              </a:ext>
            </a:extLst>
          </p:cNvPr>
          <p:cNvSpPr txBox="1"/>
          <p:nvPr/>
        </p:nvSpPr>
        <p:spPr>
          <a:xfrm>
            <a:off x="5971098" y="4507468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the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7E8D84-6B43-4705-9369-CDB0EEB6416A}"/>
              </a:ext>
            </a:extLst>
          </p:cNvPr>
          <p:cNvSpPr txBox="1"/>
          <p:nvPr/>
        </p:nvSpPr>
        <p:spPr>
          <a:xfrm>
            <a:off x="1158628" y="60198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avoid the overfit problem.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ACBB7194-4125-434B-916F-D6A306D1AD2C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0"/>
            <a:ext cx="5867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Training and Testing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301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4031" y="0"/>
            <a:ext cx="6172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Model Complexity / Flexibility Definition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Model Complexity / Flexibility</a:t>
            </a:r>
            <a:r>
              <a:rPr lang="en-US" altLang="en-US" b="0" kern="0" dirty="0"/>
              <a:t> </a:t>
            </a:r>
          </a:p>
          <a:p>
            <a:pPr marL="0" indent="0">
              <a:buNone/>
              <a:defRPr/>
            </a:pPr>
            <a:r>
              <a:rPr lang="en-US" altLang="en-US" sz="1800" b="0" kern="0" dirty="0"/>
              <a:t>A variety of concepts may be used to describe model </a:t>
            </a:r>
            <a:r>
              <a:rPr lang="en-US" altLang="en-US" sz="1800" b="0" kern="0"/>
              <a:t>complexity:</a:t>
            </a:r>
            <a:endParaRPr lang="en-US" altLang="en-US" sz="1800" b="0" kern="0" dirty="0"/>
          </a:p>
          <a:p>
            <a:pPr>
              <a:defRPr/>
            </a:pPr>
            <a:r>
              <a:rPr lang="en-US" altLang="en-US" sz="1800" b="0" kern="0" dirty="0"/>
              <a:t>The number of features:</a:t>
            </a:r>
          </a:p>
          <a:p>
            <a:pPr lvl="1">
              <a:defRPr/>
            </a:pPr>
            <a:r>
              <a:rPr lang="en-US" altLang="en-US" sz="1600" b="0" kern="0" dirty="0"/>
              <a:t>predictor variables are in the model, dimensionality of the model</a:t>
            </a:r>
          </a:p>
          <a:p>
            <a:pPr>
              <a:defRPr/>
            </a:pPr>
            <a:r>
              <a:rPr lang="en-US" altLang="en-US" sz="1800" b="0" kern="0" dirty="0"/>
              <a:t>The number of terms / parameters</a:t>
            </a:r>
          </a:p>
          <a:p>
            <a:pPr lvl="1">
              <a:defRPr/>
            </a:pPr>
            <a:r>
              <a:rPr lang="en-US" altLang="en-US" sz="1600" b="0" kern="0" dirty="0"/>
              <a:t>the order applied for each term, e.g. linear, quadrative, thresholds</a:t>
            </a:r>
          </a:p>
          <a:p>
            <a:pPr>
              <a:defRPr/>
            </a:pPr>
            <a:r>
              <a:rPr lang="en-US" altLang="en-US" sz="1800" b="0" kern="0" dirty="0"/>
              <a:t>Expression of the model:</a:t>
            </a:r>
          </a:p>
          <a:p>
            <a:pPr lvl="1">
              <a:defRPr/>
            </a:pPr>
            <a:r>
              <a:rPr lang="en-US" altLang="en-US" sz="1600" b="0" kern="0" dirty="0"/>
              <a:t>Can the model be expressed as: </a:t>
            </a:r>
          </a:p>
          <a:p>
            <a:pPr lvl="2">
              <a:defRPr/>
            </a:pPr>
            <a:r>
              <a:rPr lang="en-US" altLang="en-US" sz="1600" b="0" kern="0" dirty="0"/>
              <a:t>a compact equation – polynomial regression</a:t>
            </a:r>
          </a:p>
          <a:p>
            <a:pPr lvl="2">
              <a:defRPr/>
            </a:pPr>
            <a:r>
              <a:rPr lang="en-US" altLang="en-US" sz="1600" b="0" kern="0" dirty="0"/>
              <a:t>nested conditional statements – decision tree</a:t>
            </a:r>
          </a:p>
          <a:p>
            <a:pPr marL="57150" indent="0">
              <a:buNone/>
              <a:defRPr/>
            </a:pPr>
            <a:endParaRPr lang="en-US" altLang="en-US" sz="1800" b="0" kern="0" dirty="0"/>
          </a:p>
          <a:p>
            <a:pPr marL="342900">
              <a:defRPr/>
            </a:pPr>
            <a:r>
              <a:rPr lang="en-US" altLang="en-US" sz="1800" b="0" kern="0" dirty="0"/>
              <a:t>For example, more complexity with a high order polynomial, larger decision trees etc. </a:t>
            </a:r>
          </a:p>
          <a:p>
            <a:pPr marL="0" indent="0">
              <a:buNone/>
              <a:defRPr/>
            </a:pPr>
            <a:r>
              <a:rPr lang="en-US" altLang="en-US" sz="2000" b="0" kern="0" dirty="0"/>
              <a:t>  </a:t>
            </a:r>
          </a:p>
          <a:p>
            <a:pPr marL="457200" lvl="1" indent="0">
              <a:buNone/>
              <a:defRPr/>
            </a:pPr>
            <a:endParaRPr lang="en-US" altLang="en-US" sz="1600" b="0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9EECA-B360-486F-9086-9F0350550523}"/>
              </a:ext>
            </a:extLst>
          </p:cNvPr>
          <p:cNvSpPr txBox="1"/>
          <p:nvPr/>
        </p:nvSpPr>
        <p:spPr>
          <a:xfrm>
            <a:off x="4114800" y="407041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148862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kern="0" dirty="0"/>
              <a:t>Flexibility vs. Accuracy</a:t>
            </a:r>
          </a:p>
          <a:p>
            <a:pPr lvl="1">
              <a:defRPr/>
            </a:pPr>
            <a:r>
              <a:rPr lang="en-US" altLang="en-US" sz="1800" b="0" kern="0" dirty="0"/>
              <a:t>Increased flexibility will generally decrease MSE on the</a:t>
            </a:r>
            <a:r>
              <a:rPr lang="en-US" altLang="en-US" sz="1800" kern="0" dirty="0"/>
              <a:t> training dataset </a:t>
            </a:r>
            <a:endParaRPr lang="en-US" altLang="en-US" sz="1800" b="0" kern="0" dirty="0"/>
          </a:p>
          <a:p>
            <a:pPr lvl="1">
              <a:defRPr/>
            </a:pPr>
            <a:r>
              <a:rPr lang="en-US" altLang="en-US" sz="1800" b="0" kern="0" dirty="0"/>
              <a:t>May result in increase MSE with </a:t>
            </a:r>
            <a:r>
              <a:rPr lang="en-US" altLang="en-US" sz="1800" kern="0" dirty="0"/>
              <a:t>testing data! </a:t>
            </a:r>
            <a:r>
              <a:rPr lang="en-US" altLang="en-US" sz="1800" b="0" kern="0" dirty="0"/>
              <a:t>Worse prediction! </a:t>
            </a:r>
          </a:p>
          <a:p>
            <a:pPr lvl="1">
              <a:defRPr/>
            </a:pPr>
            <a:r>
              <a:rPr lang="en-US" altLang="en-US" sz="1800" b="0" kern="0" dirty="0"/>
              <a:t>Not generally a good idea to select method only to minimize training MSE</a:t>
            </a:r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r>
              <a:rPr lang="en-US" altLang="en-US" sz="1800" b="0" kern="0" dirty="0"/>
              <a:t>High flexibility + minimize MSE = likely overfit. </a:t>
            </a:r>
            <a:endParaRPr lang="en-US" altLang="en-US" sz="2400" b="0" kern="0" dirty="0"/>
          </a:p>
          <a:p>
            <a:pPr marL="457200" lvl="1" indent="0">
              <a:buNone/>
              <a:defRPr/>
            </a:pPr>
            <a:endParaRPr lang="en-US" altLang="en-US" sz="16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92623"/>
            <a:ext cx="555713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629" y="5864423"/>
            <a:ext cx="7393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Data and model fits (left) and MSE for training and testing (right) from James et al. (2013).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36DA7-43F7-4C41-B260-9E7C525A4C7A}"/>
              </a:ext>
            </a:extLst>
          </p:cNvPr>
          <p:cNvSpPr txBox="1"/>
          <p:nvPr/>
        </p:nvSpPr>
        <p:spPr>
          <a:xfrm rot="19800000">
            <a:off x="5806048" y="3775382"/>
            <a:ext cx="721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18EAB-3059-4A57-B614-9100624E22CA}"/>
              </a:ext>
            </a:extLst>
          </p:cNvPr>
          <p:cNvSpPr txBox="1"/>
          <p:nvPr/>
        </p:nvSpPr>
        <p:spPr>
          <a:xfrm rot="1116668">
            <a:off x="5739438" y="4687099"/>
            <a:ext cx="785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" y="0"/>
            <a:ext cx="388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Overfitting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8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41242"/>
            <a:ext cx="7681912" cy="4911958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3886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Overfitting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303587" y="1169377"/>
            <a:ext cx="52927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1800" b="0" kern="0" dirty="0"/>
              <a:t>Example of trend fits:</a:t>
            </a:r>
          </a:p>
          <a:p>
            <a:pPr lvl="1">
              <a:defRPr/>
            </a:pPr>
            <a:r>
              <a:rPr lang="en-US" altLang="en-US" sz="1400" b="0" kern="0" dirty="0"/>
              <a:t>3</a:t>
            </a:r>
            <a:r>
              <a:rPr lang="en-US" altLang="en-US" sz="1400" b="0" kern="0" baseline="30000" dirty="0"/>
              <a:t>rd</a:t>
            </a:r>
            <a:r>
              <a:rPr lang="en-US" altLang="en-US" sz="1400" b="0" kern="0" dirty="0"/>
              <a:t> </a:t>
            </a:r>
            <a:r>
              <a:rPr lang="en-US" altLang="en-US" sz="1400" b="0" kern="0"/>
              <a:t>Ordered Polynomial</a:t>
            </a:r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r>
              <a:rPr lang="en-US" altLang="en-US" sz="1400" b="0" kern="0" dirty="0"/>
              <a:t>5</a:t>
            </a:r>
            <a:r>
              <a:rPr lang="en-US" altLang="en-US" sz="1400" b="0" kern="0" baseline="30000" dirty="0"/>
              <a:t>th</a:t>
            </a:r>
            <a:r>
              <a:rPr lang="en-US" altLang="en-US" sz="1400" b="0" kern="0" dirty="0"/>
              <a:t> Order Polynomial</a:t>
            </a:r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8" y="4343400"/>
            <a:ext cx="7722944" cy="2182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8786" y="6488668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R code at Code/</a:t>
            </a:r>
            <a:r>
              <a:rPr lang="en-US" sz="1400" b="0" dirty="0" err="1"/>
              <a:t>Overfit.R</a:t>
            </a:r>
            <a:endParaRPr lang="en-US" sz="1400" b="0" dirty="0"/>
          </a:p>
        </p:txBody>
      </p:sp>
      <p:sp>
        <p:nvSpPr>
          <p:cNvPr id="8" name="Rectangle 7"/>
          <p:cNvSpPr/>
          <p:nvPr/>
        </p:nvSpPr>
        <p:spPr>
          <a:xfrm>
            <a:off x="457200" y="64432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0"/>
              <a:t>Overfit demonstration in R, code is here: https://github.com/GeostatsGuy/geostatsr/blob/master/overfit.R</a:t>
            </a:r>
          </a:p>
        </p:txBody>
      </p:sp>
      <p:sp>
        <p:nvSpPr>
          <p:cNvPr id="3" name="TextBox 2"/>
          <p:cNvSpPr txBox="1"/>
          <p:nvPr/>
        </p:nvSpPr>
        <p:spPr>
          <a:xfrm rot="20227674">
            <a:off x="1594308" y="224095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model confidence intervals</a:t>
            </a:r>
          </a:p>
        </p:txBody>
      </p:sp>
      <p:sp>
        <p:nvSpPr>
          <p:cNvPr id="9" name="TextBox 8"/>
          <p:cNvSpPr txBox="1"/>
          <p:nvPr/>
        </p:nvSpPr>
        <p:spPr>
          <a:xfrm rot="20103128">
            <a:off x="2356308" y="2997385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model confidence intervals</a:t>
            </a:r>
          </a:p>
        </p:txBody>
      </p:sp>
      <p:sp>
        <p:nvSpPr>
          <p:cNvPr id="11" name="TextBox 10"/>
          <p:cNvSpPr txBox="1"/>
          <p:nvPr/>
        </p:nvSpPr>
        <p:spPr>
          <a:xfrm rot="20227674">
            <a:off x="1651636" y="450145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model confidence intervals</a:t>
            </a:r>
          </a:p>
        </p:txBody>
      </p:sp>
      <p:sp>
        <p:nvSpPr>
          <p:cNvPr id="12" name="TextBox 11"/>
          <p:cNvSpPr txBox="1"/>
          <p:nvPr/>
        </p:nvSpPr>
        <p:spPr>
          <a:xfrm rot="20920051">
            <a:off x="2565008" y="5680130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model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26707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41242"/>
            <a:ext cx="7681912" cy="4911958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76600" y="1169377"/>
            <a:ext cx="52927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1800" b="0" kern="0" dirty="0"/>
              <a:t>Example of trend fits:</a:t>
            </a:r>
          </a:p>
          <a:p>
            <a:pPr lvl="1">
              <a:defRPr/>
            </a:pPr>
            <a:r>
              <a:rPr lang="en-US" altLang="en-US" sz="1400" b="0" kern="0" dirty="0"/>
              <a:t>3</a:t>
            </a:r>
            <a:r>
              <a:rPr lang="en-US" altLang="en-US" sz="1400" b="0" kern="0" baseline="30000" dirty="0"/>
              <a:t>rd</a:t>
            </a:r>
            <a:r>
              <a:rPr lang="en-US" altLang="en-US" sz="1400" b="0" kern="0" dirty="0"/>
              <a:t> Ordered Polynomial</a:t>
            </a:r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r>
              <a:rPr lang="en-US" altLang="en-US" sz="1400" b="0" kern="0" dirty="0"/>
              <a:t>8</a:t>
            </a:r>
            <a:r>
              <a:rPr lang="en-US" altLang="en-US" sz="1400" b="0" kern="0" baseline="30000" dirty="0"/>
              <a:t>th</a:t>
            </a:r>
            <a:r>
              <a:rPr lang="en-US" altLang="en-US" sz="1400" b="0" kern="0" dirty="0"/>
              <a:t> Order Polynomial</a:t>
            </a:r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6958786" y="6488668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R code at Code/</a:t>
            </a:r>
            <a:r>
              <a:rPr lang="en-US" sz="1400" b="0" dirty="0" err="1"/>
              <a:t>Overfit.R</a:t>
            </a:r>
            <a:endParaRPr lang="en-US" sz="1400" b="0" dirty="0"/>
          </a:p>
        </p:txBody>
      </p:sp>
      <p:sp>
        <p:nvSpPr>
          <p:cNvPr id="6" name="Rectangle 5"/>
          <p:cNvSpPr/>
          <p:nvPr/>
        </p:nvSpPr>
        <p:spPr>
          <a:xfrm>
            <a:off x="685800" y="64432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0"/>
              <a:t>Overfit demonstration in R, code is here: https://github.com/GeostatsGuy/geostatsr/blob/master/overfit.R</a:t>
            </a:r>
          </a:p>
        </p:txBody>
      </p:sp>
      <p:sp>
        <p:nvSpPr>
          <p:cNvPr id="8" name="TextBox 7"/>
          <p:cNvSpPr txBox="1"/>
          <p:nvPr/>
        </p:nvSpPr>
        <p:spPr>
          <a:xfrm rot="20227674">
            <a:off x="1594308" y="224095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model confidence intervals</a:t>
            </a:r>
          </a:p>
        </p:txBody>
      </p:sp>
      <p:sp>
        <p:nvSpPr>
          <p:cNvPr id="9" name="TextBox 8"/>
          <p:cNvSpPr txBox="1"/>
          <p:nvPr/>
        </p:nvSpPr>
        <p:spPr>
          <a:xfrm rot="20103128">
            <a:off x="2356308" y="2997385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model confidence intervals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9728" y="0"/>
            <a:ext cx="360027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Overfitting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50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4268159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Definition of Overfitting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2275" y="1789209"/>
            <a:ext cx="8645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1800" b="0" kern="0" dirty="0"/>
              <a:t>Overly complicated model to explain “idiosyncrasies” of the data, capturing data noise in the model</a:t>
            </a:r>
          </a:p>
          <a:p>
            <a:pPr>
              <a:defRPr/>
            </a:pPr>
            <a:r>
              <a:rPr lang="en-US" altLang="en-US" sz="1800" b="0" kern="0" dirty="0"/>
              <a:t>More parameters than can be justified with the data</a:t>
            </a:r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r>
              <a:rPr lang="en-US" altLang="en-US" sz="1800" b="0" kern="0" dirty="0"/>
              <a:t>Results in likely very high error away from the data / new data</a:t>
            </a:r>
          </a:p>
          <a:p>
            <a:pPr>
              <a:defRPr/>
            </a:pPr>
            <a:r>
              <a:rPr lang="en-US" altLang="en-US" sz="1800" b="0" kern="0" dirty="0"/>
              <a:t>But, results in low residual variance! </a:t>
            </a:r>
          </a:p>
          <a:p>
            <a:pPr>
              <a:defRPr/>
            </a:pPr>
            <a:r>
              <a:rPr lang="en-US" altLang="en-US" sz="1800" b="0" kern="0" dirty="0"/>
              <a:t>High R</a:t>
            </a:r>
            <a:r>
              <a:rPr lang="en-US" altLang="en-US" sz="1800" b="0" kern="0" baseline="30000" dirty="0"/>
              <a:t>2</a:t>
            </a:r>
            <a:r>
              <a:rPr lang="en-US" altLang="en-US" sz="1800" b="0" kern="0" dirty="0"/>
              <a:t> </a:t>
            </a:r>
          </a:p>
          <a:p>
            <a:pPr>
              <a:defRPr/>
            </a:pPr>
            <a:r>
              <a:rPr lang="en-US" altLang="en-US" sz="1800" b="0" kern="0" dirty="0"/>
              <a:t>Very accurate at the data! - </a:t>
            </a:r>
            <a:r>
              <a:rPr lang="en-US" altLang="en-US" sz="1400" b="0" kern="0" dirty="0"/>
              <a:t>Claim you know more than you actually do!</a:t>
            </a:r>
          </a:p>
          <a:p>
            <a:pPr>
              <a:defRPr/>
            </a:pPr>
            <a:endParaRPr lang="en-US" altLang="en-US" sz="18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041"/>
          <a:stretch/>
        </p:blipFill>
        <p:spPr>
          <a:xfrm>
            <a:off x="698897" y="4435669"/>
            <a:ext cx="3505200" cy="1965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35669"/>
            <a:ext cx="2233612" cy="22266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5522" y="6443246"/>
            <a:ext cx="350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/>
              <a:t>Overfit classification model example from: https://en.wikipedia.org/wiki/Overfitting#/media/File:Overfitting.svg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4432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0"/>
              <a:t>Overfit demonstration in R, code is here: https://github.com/GeostatsGuy/geostatsr/blob/master/overfit.R</a:t>
            </a:r>
          </a:p>
        </p:txBody>
      </p:sp>
    </p:spTree>
    <p:extLst>
      <p:ext uri="{BB962C8B-B14F-4D97-AF65-F5344CB8AC3E}">
        <p14:creationId xmlns:p14="http://schemas.microsoft.com/office/powerpoint/2010/main" val="206568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5029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Now We Begin Machine Learning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1800" b="0" kern="0"/>
              <a:t>With these concepts established, let’s start to get into machine learning / statistical learning methods</a:t>
            </a:r>
          </a:p>
          <a:p>
            <a:pPr lvl="1">
              <a:defRPr/>
            </a:pPr>
            <a:r>
              <a:rPr lang="en-US" altLang="en-US" sz="1400" b="0" kern="0"/>
              <a:t>These methods will allow you to perform inference and prediction</a:t>
            </a:r>
          </a:p>
          <a:p>
            <a:pPr lvl="1">
              <a:defRPr/>
            </a:pPr>
            <a:r>
              <a:rPr lang="en-US" altLang="en-US" sz="1400" b="0" kern="0"/>
              <a:t>Work with complicated data sets / big data analytics</a:t>
            </a:r>
          </a:p>
          <a:p>
            <a:pPr lvl="1">
              <a:defRPr/>
            </a:pPr>
            <a:r>
              <a:rPr lang="en-US" altLang="en-US" sz="1400" b="0" kern="0"/>
              <a:t>Detect patterns in data</a:t>
            </a:r>
          </a:p>
          <a:p>
            <a:pPr lvl="1">
              <a:defRPr/>
            </a:pPr>
            <a:endParaRPr lang="en-US" altLang="en-US" sz="1400" b="0" kern="0"/>
          </a:p>
          <a:p>
            <a:pPr>
              <a:defRPr/>
            </a:pPr>
            <a:r>
              <a:rPr lang="en-US" altLang="en-US" sz="1800" b="0" kern="0"/>
              <a:t>Remember in our business to win:</a:t>
            </a:r>
          </a:p>
          <a:p>
            <a:pPr lvl="1">
              <a:defRPr/>
            </a:pPr>
            <a:r>
              <a:rPr lang="en-US" altLang="en-US" sz="1400" b="0" kern="0"/>
              <a:t>Have the best data</a:t>
            </a:r>
          </a:p>
          <a:p>
            <a:pPr lvl="1">
              <a:defRPr/>
            </a:pPr>
            <a:r>
              <a:rPr lang="en-US" altLang="en-US" sz="1400" b="0" kern="0"/>
              <a:t>Use the data best</a:t>
            </a:r>
          </a:p>
          <a:p>
            <a:pPr lvl="1">
              <a:defRPr/>
            </a:pPr>
            <a:endParaRPr lang="en-US" altLang="en-US" sz="1400" b="0" kern="0"/>
          </a:p>
          <a:p>
            <a:pPr>
              <a:defRPr/>
            </a:pPr>
            <a:r>
              <a:rPr lang="en-US" altLang="en-US" sz="1800" b="0" kern="0"/>
              <a:t>We are at the beginning of the 4</a:t>
            </a:r>
            <a:r>
              <a:rPr lang="en-US" altLang="en-US" sz="1800" b="0" kern="0" baseline="30000"/>
              <a:t>th</a:t>
            </a:r>
            <a:r>
              <a:rPr lang="en-US" altLang="en-US" sz="1800" b="0" kern="0"/>
              <a:t> paradigm for scientific discovery</a:t>
            </a:r>
          </a:p>
          <a:p>
            <a:pPr lvl="1">
              <a:defRPr/>
            </a:pPr>
            <a:r>
              <a:rPr lang="en-US" altLang="en-US" sz="1400" b="0" kern="0"/>
              <a:t>Data-driven discovery</a:t>
            </a:r>
          </a:p>
          <a:p>
            <a:pPr lvl="1">
              <a:defRPr/>
            </a:pPr>
            <a:endParaRPr lang="en-US" altLang="en-US" sz="1400" b="0" kern="0"/>
          </a:p>
          <a:p>
            <a:pPr>
              <a:defRPr/>
            </a:pPr>
            <a:r>
              <a:rPr lang="en-US" altLang="en-US" sz="1800" b="0" kern="0"/>
              <a:t>Smart fields, 4D seismic surveys, computational resources</a:t>
            </a:r>
          </a:p>
          <a:p>
            <a:pPr lvl="1">
              <a:defRPr/>
            </a:pPr>
            <a:r>
              <a:rPr lang="en-US" altLang="en-US" sz="1400" b="0" kern="0"/>
              <a:t>Expanding opportunities for machine learning</a:t>
            </a:r>
          </a:p>
          <a:p>
            <a:pPr lvl="1">
              <a:defRPr/>
            </a:pPr>
            <a:endParaRPr lang="en-US" altLang="en-US" sz="1400" b="0" kern="0"/>
          </a:p>
          <a:p>
            <a:pPr>
              <a:defRPr/>
            </a:pPr>
            <a:r>
              <a:rPr lang="en-US" altLang="en-US" sz="1800" b="0" kern="0"/>
              <a:t>We’ll start unsupervised, dimensional reduction: </a:t>
            </a:r>
          </a:p>
          <a:p>
            <a:pPr lvl="1">
              <a:defRPr/>
            </a:pPr>
            <a:r>
              <a:rPr lang="en-US" altLang="en-US" sz="1400" b="0" kern="0"/>
              <a:t>Principal Component Analysis</a:t>
            </a:r>
          </a:p>
          <a:p>
            <a:pPr marL="0" indent="0">
              <a:buNone/>
              <a:defRPr/>
            </a:pPr>
            <a:r>
              <a:rPr lang="en-US" altLang="en-US" sz="2000" b="0" kern="0"/>
              <a:t>    </a:t>
            </a:r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600" b="0" kern="0"/>
          </a:p>
          <a:p>
            <a:pPr marL="457200" lvl="1" indent="0">
              <a:buNone/>
              <a:defRPr/>
            </a:pPr>
            <a:endParaRPr lang="en-US" altLang="en-US" sz="1600" b="0" kern="0"/>
          </a:p>
        </p:txBody>
      </p:sp>
    </p:spTree>
    <p:extLst>
      <p:ext uri="{BB962C8B-B14F-4D97-AF65-F5344CB8AC3E}">
        <p14:creationId xmlns:p14="http://schemas.microsoft.com/office/powerpoint/2010/main" val="77072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E025481-BA98-42A3-A4EE-CC99133E34BA}"/>
              </a:ext>
            </a:extLst>
          </p:cNvPr>
          <p:cNvSpPr txBox="1"/>
          <p:nvPr/>
        </p:nvSpPr>
        <p:spPr>
          <a:xfrm>
            <a:off x="609600" y="64770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CF7E3C3-282E-4AEF-8F2C-4DE329FB8B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76400"/>
            <a:ext cx="4038600" cy="411480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kern="0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>
                <a:ea typeface="+mn-ea"/>
                <a:cs typeface="+mn-cs"/>
              </a:rPr>
              <a:t>A Simple Machine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A1E324B1-3BE1-462E-BBE5-5DED611A0D3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Machine Learning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96952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What is Machine Learning?</a:t>
            </a:r>
          </a:p>
          <a:p>
            <a:pPr marL="0" indent="0">
              <a:buNone/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b="0" kern="0" dirty="0"/>
              <a:t>A mathematical / statistical model that learns from data, supported with expert knowledge</a:t>
            </a:r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r>
              <a:rPr lang="en-US" altLang="en-US" b="0" kern="0" dirty="0"/>
              <a:t>Not explicitly told how to predict </a:t>
            </a:r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r>
              <a:rPr lang="en-US" altLang="en-US" b="0" kern="0" dirty="0"/>
              <a:t>General method that may be applied to a range of problems</a:t>
            </a:r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endParaRPr lang="en-US" altLang="en-US" sz="2000" b="0" kern="0" dirty="0"/>
          </a:p>
          <a:p>
            <a:pPr marL="457200" lvl="1" indent="0">
              <a:buNone/>
              <a:defRPr/>
            </a:pPr>
            <a:endParaRPr lang="en-US" alt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Statistical / Machine Learning for Prediction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4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kern="0" dirty="0"/>
              <a:t>Loaded up a simple porosity vs. density dataset in Python.</a:t>
            </a:r>
          </a:p>
          <a:p>
            <a:pPr>
              <a:defRPr/>
            </a:pPr>
            <a:endParaRPr lang="en-US" altLang="en-US" sz="2000" b="0" kern="0" dirty="0"/>
          </a:p>
          <a:p>
            <a:pPr marL="457200" lvl="1" indent="0">
              <a:buNone/>
              <a:defRPr/>
            </a:pPr>
            <a:endParaRPr lang="en-US" alt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8115A-7662-4667-97C9-67AF70FA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64" y="2209800"/>
            <a:ext cx="5986462" cy="42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E025481-BA98-42A3-A4EE-CC99133E34BA}"/>
              </a:ext>
            </a:extLst>
          </p:cNvPr>
          <p:cNvSpPr txBox="1"/>
          <p:nvPr/>
        </p:nvSpPr>
        <p:spPr>
          <a:xfrm>
            <a:off x="609600" y="64770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CF7E3C3-282E-4AEF-8F2C-4DE329FB8B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76400"/>
            <a:ext cx="4038600" cy="411480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kern="0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>
                <a:ea typeface="+mn-ea"/>
                <a:cs typeface="+mn-cs"/>
              </a:rPr>
              <a:t>Machine Learning Overview</a:t>
            </a:r>
            <a:endParaRPr lang="en-US" kern="0" dirty="0">
              <a:ea typeface="+mn-ea"/>
              <a:cs typeface="+mn-cs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A1E324B1-3BE1-462E-BBE5-5DED611A0D3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Machine Learning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31948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8FD22-61BF-47EE-99D0-583A6C58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917"/>
            <a:ext cx="9144000" cy="2156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8E468-D305-4653-A52C-E7B525759946}"/>
              </a:ext>
            </a:extLst>
          </p:cNvPr>
          <p:cNvSpPr/>
          <p:nvPr/>
        </p:nvSpPr>
        <p:spPr bwMode="auto">
          <a:xfrm>
            <a:off x="0" y="2590800"/>
            <a:ext cx="454095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4478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b="0" kern="0" dirty="0"/>
                  <a:t>Ran one line of Python and built a linear regression model</a:t>
                </a:r>
              </a:p>
              <a:p>
                <a:pPr>
                  <a:defRPr/>
                </a:pPr>
                <a:endParaRPr lang="en-US" altLang="en-US" b="0" kern="0" dirty="0"/>
              </a:p>
              <a:p>
                <a:pPr>
                  <a:defRPr/>
                </a:pPr>
                <a:endParaRPr lang="en-US" altLang="en-US" b="0" kern="0" dirty="0"/>
              </a:p>
              <a:p>
                <a:pPr>
                  <a:defRPr/>
                </a:pPr>
                <a:endParaRPr lang="en-US" altLang="en-US" b="0" kern="0" dirty="0"/>
              </a:p>
              <a:p>
                <a:pPr>
                  <a:defRPr/>
                </a:pPr>
                <a:endParaRPr lang="en-US" altLang="en-US" b="0" kern="0" dirty="0"/>
              </a:p>
              <a:p>
                <a:pPr>
                  <a:defRPr/>
                </a:pPr>
                <a:endParaRPr lang="en-US" altLang="en-US" b="0" kern="0" dirty="0"/>
              </a:p>
              <a:p>
                <a:pPr>
                  <a:defRPr/>
                </a:pPr>
                <a:endParaRPr lang="en-US" altLang="en-US" b="0" kern="0" dirty="0"/>
              </a:p>
              <a:p>
                <a:pPr>
                  <a:defRPr/>
                </a:pPr>
                <a:endParaRPr lang="en-US" altLang="en-US" b="0" kern="0" dirty="0"/>
              </a:p>
              <a:p>
                <a:pPr>
                  <a:defRPr/>
                </a:pPr>
                <a:r>
                  <a:rPr lang="en-US" altLang="en-US" b="0" kern="0" dirty="0"/>
                  <a:t>The model is simply a line:</a:t>
                </a:r>
              </a:p>
              <a:p>
                <a:pPr>
                  <a:defRPr/>
                </a:pPr>
                <a:endParaRPr lang="en-US" altLang="en-US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marL="457200" lvl="1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447800"/>
                <a:ext cx="7772400" cy="4114800"/>
              </a:xfrm>
              <a:prstGeom prst="rect">
                <a:avLst/>
              </a:prstGeom>
              <a:blipFill>
                <a:blip r:embed="rId3"/>
                <a:stretch>
                  <a:fillRect l="-1020" t="-2074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96ECD-D08B-45A1-9F26-FE34D0139788}"/>
              </a:ext>
            </a:extLst>
          </p:cNvPr>
          <p:cNvSpPr txBox="1"/>
          <p:nvPr/>
        </p:nvSpPr>
        <p:spPr>
          <a:xfrm>
            <a:off x="-50800" y="2590800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900BC-78B4-4AC8-8375-007B2AB3324E}"/>
              </a:ext>
            </a:extLst>
          </p:cNvPr>
          <p:cNvSpPr txBox="1"/>
          <p:nvPr/>
        </p:nvSpPr>
        <p:spPr>
          <a:xfrm>
            <a:off x="1315968" y="588010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</a:t>
            </a:r>
          </a:p>
          <a:p>
            <a:r>
              <a:rPr lang="en-US" dirty="0">
                <a:solidFill>
                  <a:srgbClr val="FF0000"/>
                </a:solidFill>
              </a:rPr>
              <a:t>Feature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1029E-0B69-46C5-9800-F61D38F70AB2}"/>
              </a:ext>
            </a:extLst>
          </p:cNvPr>
          <p:cNvSpPr txBox="1"/>
          <p:nvPr/>
        </p:nvSpPr>
        <p:spPr>
          <a:xfrm>
            <a:off x="6103868" y="59436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Predictor</a:t>
            </a:r>
          </a:p>
          <a:p>
            <a:r>
              <a:rPr lang="en-US" dirty="0">
                <a:solidFill>
                  <a:srgbClr val="FF0000"/>
                </a:solidFill>
              </a:rPr>
              <a:t>Feature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904403-DBF5-4593-B16E-DD21BF039790}"/>
              </a:ext>
            </a:extLst>
          </p:cNvPr>
          <p:cNvCxnSpPr>
            <a:stCxn id="9" idx="1"/>
          </p:cNvCxnSpPr>
          <p:nvPr/>
        </p:nvCxnSpPr>
        <p:spPr bwMode="auto">
          <a:xfrm flipH="1" flipV="1">
            <a:off x="5410200" y="6248400"/>
            <a:ext cx="693668" cy="1836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E4D7F-00F7-4D5B-9B89-2B8372BD7CE8}"/>
              </a:ext>
            </a:extLst>
          </p:cNvPr>
          <p:cNvCxnSpPr>
            <a:cxnSpLocks/>
          </p:cNvCxnSpPr>
          <p:nvPr/>
        </p:nvCxnSpPr>
        <p:spPr bwMode="auto">
          <a:xfrm>
            <a:off x="2476500" y="6242734"/>
            <a:ext cx="762000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830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Let’s look at the model.  </a:t>
            </a:r>
          </a:p>
          <a:p>
            <a:pPr>
              <a:defRPr/>
            </a:pPr>
            <a:r>
              <a:rPr lang="en-US" altLang="en-US" sz="2000" b="0" kern="0" dirty="0"/>
              <a:t>If we change the data, the model would update.  It learns!</a:t>
            </a:r>
          </a:p>
          <a:p>
            <a:pPr>
              <a:defRPr/>
            </a:pPr>
            <a:r>
              <a:rPr lang="en-US" altLang="en-US" sz="2000" b="0" kern="0" dirty="0"/>
              <a:t>Nothing intimidating about linear regression!</a:t>
            </a:r>
          </a:p>
          <a:p>
            <a:pPr marL="457200" lvl="1" indent="0">
              <a:buNone/>
              <a:defRPr/>
            </a:pPr>
            <a:endParaRPr lang="en-US" alt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972A-D3A9-460C-9708-3EB9D2DF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95" y="2669860"/>
            <a:ext cx="6096000" cy="41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8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04800" y="1444461"/>
                <a:ext cx="8915400" cy="8794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Model Parameters Set to Minimize Mismatch at With Training Data Locations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Objective:</a:t>
                </a:r>
              </a:p>
              <a:p>
                <a:pPr lvl="1"/>
                <a:r>
                  <a:rPr lang="en-US" sz="16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dirty="0"/>
                  <a:t>, fit a linear function, to:</a:t>
                </a:r>
              </a:p>
              <a:p>
                <a:pPr lvl="2"/>
                <a:r>
                  <a:rPr lang="en-US" sz="1400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dirty="0"/>
                  <a:t> over all the data.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dirty="0"/>
                  <a:t> is prediction error</a:t>
                </a:r>
                <a:endParaRPr lang="en-US" sz="1100" dirty="0"/>
              </a:p>
              <a:p>
                <a:pPr lvl="2"/>
                <a:endParaRPr lang="en-US" sz="1000" dirty="0"/>
              </a:p>
              <a:p>
                <a:pPr lvl="2"/>
                <a:endParaRPr lang="en-US" sz="1000" dirty="0"/>
              </a:p>
              <a:p>
                <a:pPr lvl="2"/>
                <a:endParaRPr lang="en-US" sz="1000" dirty="0"/>
              </a:p>
              <a:p>
                <a:pPr lvl="2"/>
                <a:endParaRPr lang="en-US" sz="1000" dirty="0"/>
              </a:p>
              <a:p>
                <a:pPr lvl="2"/>
                <a:endParaRPr lang="en-US" sz="1000" dirty="0"/>
              </a:p>
              <a:p>
                <a:r>
                  <a:rPr lang="en-US" sz="1600" dirty="0"/>
                  <a:t>Minimize: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444461"/>
                <a:ext cx="8915400" cy="879475"/>
              </a:xfrm>
              <a:blipFill>
                <a:blip r:embed="rId2"/>
                <a:stretch>
                  <a:fillRect l="-1094" t="-9028" b="-290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>
            <a:cxnSpLocks/>
          </p:cNvCxnSpPr>
          <p:nvPr/>
        </p:nvCxnSpPr>
        <p:spPr bwMode="auto">
          <a:xfrm flipV="1">
            <a:off x="5423357" y="3429000"/>
            <a:ext cx="2120443" cy="2528220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7086600" y="3962400"/>
            <a:ext cx="0" cy="76200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6477000" y="4724400"/>
            <a:ext cx="609600" cy="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90756" y="4256901"/>
                <a:ext cx="339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756" y="4256901"/>
                <a:ext cx="339837" cy="276999"/>
              </a:xfrm>
              <a:prstGeom prst="rect">
                <a:avLst/>
              </a:prstGeom>
              <a:blipFill>
                <a:blip r:embed="rId5"/>
                <a:stretch>
                  <a:fillRect l="-14286" r="-1607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51572" y="4724400"/>
                <a:ext cx="335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72" y="4724400"/>
                <a:ext cx="335028" cy="276999"/>
              </a:xfrm>
              <a:prstGeom prst="rect">
                <a:avLst/>
              </a:prstGeom>
              <a:blipFill>
                <a:blip r:embed="rId6"/>
                <a:stretch>
                  <a:fillRect l="-16364" r="-90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03240" y="4176069"/>
                <a:ext cx="1985356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40" y="4176069"/>
                <a:ext cx="1985356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66358" y="5954063"/>
                <a:ext cx="4010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58" y="5954063"/>
                <a:ext cx="401042" cy="276999"/>
              </a:xfrm>
              <a:prstGeom prst="rect">
                <a:avLst/>
              </a:prstGeom>
              <a:blipFill>
                <a:blip r:embed="rId8"/>
                <a:stretch>
                  <a:fillRect l="-30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 bwMode="auto">
          <a:xfrm>
            <a:off x="6210320" y="5029200"/>
            <a:ext cx="0" cy="457201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90345" y="5085744"/>
                <a:ext cx="450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345" y="5085744"/>
                <a:ext cx="450380" cy="276999"/>
              </a:xfrm>
              <a:prstGeom prst="rect">
                <a:avLst/>
              </a:prstGeom>
              <a:blipFill>
                <a:blip r:embed="rId9"/>
                <a:stretch>
                  <a:fillRect l="-12162" r="-540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571030" y="3593068"/>
                <a:ext cx="1715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𝒆𝒔𝒕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30" y="3593068"/>
                <a:ext cx="1715341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905000" y="4202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4557" y="4202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model</a:t>
            </a:r>
          </a:p>
        </p:txBody>
      </p:sp>
      <p:cxnSp>
        <p:nvCxnSpPr>
          <p:cNvPr id="14337" name="Straight Arrow Connector 14336"/>
          <p:cNvCxnSpPr>
            <a:cxnSpLocks/>
            <a:stCxn id="34" idx="0"/>
          </p:cNvCxnSpPr>
          <p:nvPr/>
        </p:nvCxnSpPr>
        <p:spPr bwMode="auto">
          <a:xfrm flipH="1" flipV="1">
            <a:off x="2996957" y="3974068"/>
            <a:ext cx="254122" cy="2286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2271657" y="3976763"/>
            <a:ext cx="207847" cy="280138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44" name="TextBox 14343"/>
              <p:cNvSpPr txBox="1"/>
              <p:nvPr/>
            </p:nvSpPr>
            <p:spPr>
              <a:xfrm>
                <a:off x="823171" y="4865301"/>
                <a:ext cx="3490636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44" name="TextBox 14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71" y="4865301"/>
                <a:ext cx="3490636" cy="754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TextBox 14344"/>
              <p:cNvSpPr txBox="1"/>
              <p:nvPr/>
            </p:nvSpPr>
            <p:spPr>
              <a:xfrm>
                <a:off x="458585" y="5957220"/>
                <a:ext cx="2684966" cy="62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45" name="TextBox 14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5" y="5957220"/>
                <a:ext cx="2684966" cy="6211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73631" y="6028113"/>
                <a:ext cx="1412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1" y="6028113"/>
                <a:ext cx="1412118" cy="276999"/>
              </a:xfrm>
              <a:prstGeom prst="rect">
                <a:avLst/>
              </a:prstGeom>
              <a:blipFill>
                <a:blip r:embed="rId14"/>
                <a:stretch>
                  <a:fillRect l="-3448" r="-2801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6" name="TextBox 14345"/>
          <p:cNvSpPr txBox="1"/>
          <p:nvPr/>
        </p:nvSpPr>
        <p:spPr>
          <a:xfrm>
            <a:off x="3048000" y="60314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154823-C3CF-4671-B0A4-E98B5C1D27DA}"/>
              </a:ext>
            </a:extLst>
          </p:cNvPr>
          <p:cNvSpPr/>
          <p:nvPr/>
        </p:nvSpPr>
        <p:spPr bwMode="auto">
          <a:xfrm>
            <a:off x="6172200" y="5452146"/>
            <a:ext cx="76504" cy="8415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D5A07C-0616-427F-8B1E-2070F4B95FA0}"/>
              </a:ext>
            </a:extLst>
          </p:cNvPr>
          <p:cNvSpPr/>
          <p:nvPr/>
        </p:nvSpPr>
        <p:spPr bwMode="auto">
          <a:xfrm>
            <a:off x="6822743" y="3687660"/>
            <a:ext cx="76504" cy="8415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1E8091-84F6-4F8A-844A-95A0023E98BC}"/>
              </a:ext>
            </a:extLst>
          </p:cNvPr>
          <p:cNvCxnSpPr/>
          <p:nvPr/>
        </p:nvCxnSpPr>
        <p:spPr bwMode="auto">
          <a:xfrm>
            <a:off x="6860995" y="3767356"/>
            <a:ext cx="0" cy="457201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F98E51-424B-4944-B90B-BE1CF0778428}"/>
                  </a:ext>
                </a:extLst>
              </p:cNvPr>
              <p:cNvSpPr txBox="1"/>
              <p:nvPr/>
            </p:nvSpPr>
            <p:spPr>
              <a:xfrm>
                <a:off x="6421963" y="3811181"/>
                <a:ext cx="450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F98E51-424B-4944-B90B-BE1CF0778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63" y="3811181"/>
                <a:ext cx="450380" cy="276999"/>
              </a:xfrm>
              <a:prstGeom prst="rect">
                <a:avLst/>
              </a:prstGeom>
              <a:blipFill>
                <a:blip r:embed="rId15"/>
                <a:stretch>
                  <a:fillRect l="-10811" r="-540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36F342-7516-476B-9B4A-748C61C056B5}"/>
              </a:ext>
            </a:extLst>
          </p:cNvPr>
          <p:cNvCxnSpPr>
            <a:cxnSpLocks/>
          </p:cNvCxnSpPr>
          <p:nvPr/>
        </p:nvCxnSpPr>
        <p:spPr bwMode="auto">
          <a:xfrm>
            <a:off x="5905216" y="5169200"/>
            <a:ext cx="0" cy="241001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8D8D3A9-C633-40D7-AB8A-63C93793E3C9}"/>
              </a:ext>
            </a:extLst>
          </p:cNvPr>
          <p:cNvSpPr/>
          <p:nvPr/>
        </p:nvSpPr>
        <p:spPr bwMode="auto">
          <a:xfrm>
            <a:off x="5867096" y="5135758"/>
            <a:ext cx="76504" cy="8415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67B57E-A41A-41B2-BCD4-9DE5587FE4E9}"/>
                  </a:ext>
                </a:extLst>
              </p:cNvPr>
              <p:cNvSpPr txBox="1"/>
              <p:nvPr/>
            </p:nvSpPr>
            <p:spPr>
              <a:xfrm>
                <a:off x="5410200" y="5181600"/>
                <a:ext cx="450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67B57E-A41A-41B2-BCD4-9DE5587FE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181600"/>
                <a:ext cx="450380" cy="276999"/>
              </a:xfrm>
              <a:prstGeom prst="rect">
                <a:avLst/>
              </a:prstGeom>
              <a:blipFill>
                <a:blip r:embed="rId16"/>
                <a:stretch>
                  <a:fillRect l="-12329" r="-5479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0FF688F1-11ED-4A52-9688-D03E671114BC}"/>
              </a:ext>
            </a:extLst>
          </p:cNvPr>
          <p:cNvSpPr/>
          <p:nvPr/>
        </p:nvSpPr>
        <p:spPr bwMode="auto">
          <a:xfrm>
            <a:off x="6290740" y="4620703"/>
            <a:ext cx="76504" cy="8415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53B6A4-082F-4B04-84EB-D3B98640311F}"/>
                  </a:ext>
                </a:extLst>
              </p:cNvPr>
              <p:cNvSpPr txBox="1"/>
              <p:nvPr/>
            </p:nvSpPr>
            <p:spPr>
              <a:xfrm>
                <a:off x="5835571" y="4572000"/>
                <a:ext cx="450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53B6A4-082F-4B04-84EB-D3B98640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71" y="4572000"/>
                <a:ext cx="450380" cy="276999"/>
              </a:xfrm>
              <a:prstGeom prst="rect">
                <a:avLst/>
              </a:prstGeom>
              <a:blipFill>
                <a:blip r:embed="rId17"/>
                <a:stretch>
                  <a:fillRect l="-10811" r="-540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DCD3A9-66FB-4E97-A7D3-7D5605A9E1D8}"/>
              </a:ext>
            </a:extLst>
          </p:cNvPr>
          <p:cNvCxnSpPr>
            <a:cxnSpLocks/>
          </p:cNvCxnSpPr>
          <p:nvPr/>
        </p:nvCxnSpPr>
        <p:spPr bwMode="auto">
          <a:xfrm>
            <a:off x="6324600" y="4696468"/>
            <a:ext cx="0" cy="180333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1750164-8F4C-45E2-9F13-4349825C7E01}"/>
              </a:ext>
            </a:extLst>
          </p:cNvPr>
          <p:cNvSpPr/>
          <p:nvPr/>
        </p:nvSpPr>
        <p:spPr bwMode="auto">
          <a:xfrm>
            <a:off x="7467296" y="3768490"/>
            <a:ext cx="76504" cy="8415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B7FDC-AE9C-4198-B0A4-7CB87142E6E6}"/>
              </a:ext>
            </a:extLst>
          </p:cNvPr>
          <p:cNvCxnSpPr>
            <a:cxnSpLocks/>
          </p:cNvCxnSpPr>
          <p:nvPr/>
        </p:nvCxnSpPr>
        <p:spPr bwMode="auto">
          <a:xfrm>
            <a:off x="7510244" y="3483312"/>
            <a:ext cx="0" cy="293832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7BDB50-CA44-4BA8-B29A-C02DEFB812A8}"/>
                  </a:ext>
                </a:extLst>
              </p:cNvPr>
              <p:cNvSpPr txBox="1"/>
              <p:nvPr/>
            </p:nvSpPr>
            <p:spPr>
              <a:xfrm>
                <a:off x="7550620" y="3505200"/>
                <a:ext cx="450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7BDB50-CA44-4BA8-B29A-C02DEFB8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20" y="3505200"/>
                <a:ext cx="450380" cy="276999"/>
              </a:xfrm>
              <a:prstGeom prst="rect">
                <a:avLst/>
              </a:prstGeom>
              <a:blipFill>
                <a:blip r:embed="rId18"/>
                <a:stretch>
                  <a:fillRect l="-12162" r="-540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72356-EB16-41BA-A1C3-E11709A83BFB}"/>
              </a:ext>
            </a:extLst>
          </p:cNvPr>
          <p:cNvCxnSpPr>
            <a:cxnSpLocks/>
          </p:cNvCxnSpPr>
          <p:nvPr/>
        </p:nvCxnSpPr>
        <p:spPr bwMode="auto">
          <a:xfrm>
            <a:off x="5419056" y="33528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1449FE-1859-4794-A912-8BAF0DF628A6}"/>
              </a:ext>
            </a:extLst>
          </p:cNvPr>
          <p:cNvCxnSpPr/>
          <p:nvPr/>
        </p:nvCxnSpPr>
        <p:spPr bwMode="auto">
          <a:xfrm flipV="1">
            <a:off x="5469622" y="5954063"/>
            <a:ext cx="0" cy="29433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0C7F5A-4155-46CC-BB28-A5E8FF2E8884}"/>
              </a:ext>
            </a:extLst>
          </p:cNvPr>
          <p:cNvCxnSpPr>
            <a:cxnSpLocks/>
          </p:cNvCxnSpPr>
          <p:nvPr/>
        </p:nvCxnSpPr>
        <p:spPr bwMode="auto">
          <a:xfrm>
            <a:off x="5418589" y="6248400"/>
            <a:ext cx="2577329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3A57E0-A3F1-4C57-A91C-0A41F64BB300}"/>
              </a:ext>
            </a:extLst>
          </p:cNvPr>
          <p:cNvSpPr txBox="1"/>
          <p:nvPr/>
        </p:nvSpPr>
        <p:spPr>
          <a:xfrm>
            <a:off x="5282967" y="6248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09F26B-0C5E-4225-864D-E11EB350AA15}"/>
                  </a:ext>
                </a:extLst>
              </p:cNvPr>
              <p:cNvSpPr/>
              <p:nvPr/>
            </p:nvSpPr>
            <p:spPr>
              <a:xfrm>
                <a:off x="6704764" y="6400800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09F26B-0C5E-4225-864D-E11EB350A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64" y="6400800"/>
                <a:ext cx="38183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F63BAC3-8C0F-4DAF-A54B-4E6A9520C035}"/>
                  </a:ext>
                </a:extLst>
              </p:cNvPr>
              <p:cNvSpPr/>
              <p:nvPr/>
            </p:nvSpPr>
            <p:spPr>
              <a:xfrm>
                <a:off x="4944521" y="4302184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F63BAC3-8C0F-4DAF-A54B-4E6A9520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21" y="4302184"/>
                <a:ext cx="386644" cy="369332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8D0CC4-67EE-45DF-8A0E-CC60C3DD6099}"/>
              </a:ext>
            </a:extLst>
          </p:cNvPr>
          <p:cNvCxnSpPr>
            <a:cxnSpLocks/>
          </p:cNvCxnSpPr>
          <p:nvPr/>
        </p:nvCxnSpPr>
        <p:spPr bwMode="auto">
          <a:xfrm>
            <a:off x="2286000" y="4547338"/>
            <a:ext cx="252507" cy="53840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CC2C20-05C4-40E6-A2A1-2EFDDE2471B6}"/>
              </a:ext>
            </a:extLst>
          </p:cNvPr>
          <p:cNvCxnSpPr>
            <a:cxnSpLocks/>
          </p:cNvCxnSpPr>
          <p:nvPr/>
        </p:nvCxnSpPr>
        <p:spPr bwMode="auto">
          <a:xfrm>
            <a:off x="3252693" y="4566994"/>
            <a:ext cx="252507" cy="53840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47" name="TextBox 14346">
            <a:extLst>
              <a:ext uri="{FF2B5EF4-FFF2-40B4-BE49-F238E27FC236}">
                <a16:creationId xmlns:a16="http://schemas.microsoft.com/office/drawing/2014/main" id="{F84B779F-DDBE-46C2-A87B-0659DB31F50E}"/>
              </a:ext>
            </a:extLst>
          </p:cNvPr>
          <p:cNvSpPr txBox="1"/>
          <p:nvPr/>
        </p:nvSpPr>
        <p:spPr>
          <a:xfrm>
            <a:off x="2286000" y="4572000"/>
            <a:ext cx="1500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Sum of Square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CBC179-339B-4EF2-BADA-28BE4354042B}"/>
                  </a:ext>
                </a:extLst>
              </p:cNvPr>
              <p:cNvSpPr txBox="1"/>
              <p:nvPr/>
            </p:nvSpPr>
            <p:spPr>
              <a:xfrm>
                <a:off x="3436003" y="2236023"/>
                <a:ext cx="276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𝒅𝒆𝒏𝒔𝒊𝒕𝒚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CBC179-339B-4EF2-BADA-28BE43540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003" y="2236023"/>
                <a:ext cx="2769861" cy="276999"/>
              </a:xfrm>
              <a:prstGeom prst="rect">
                <a:avLst/>
              </a:prstGeom>
              <a:blipFill>
                <a:blip r:embed="rId21"/>
                <a:stretch>
                  <a:fillRect l="-1542" t="-4444" r="-264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8" name="TextBox 14347">
            <a:extLst>
              <a:ext uri="{FF2B5EF4-FFF2-40B4-BE49-F238E27FC236}">
                <a16:creationId xmlns:a16="http://schemas.microsoft.com/office/drawing/2014/main" id="{5E3DA0D7-1C20-496F-AF52-E7138802417C}"/>
              </a:ext>
            </a:extLst>
          </p:cNvPr>
          <p:cNvSpPr txBox="1"/>
          <p:nvPr/>
        </p:nvSpPr>
        <p:spPr>
          <a:xfrm>
            <a:off x="2514600" y="55742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Skipped derivation.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B787D5B1-6916-476A-B971-D3A32468A2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90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35125"/>
            <a:ext cx="8915400" cy="879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Model Includes Important Assumptions About The Data and the Model</a:t>
            </a:r>
          </a:p>
          <a:p>
            <a:endParaRPr lang="en-US" dirty="0"/>
          </a:p>
          <a:p>
            <a:pPr lvl="1"/>
            <a:r>
              <a:rPr lang="en-US" dirty="0"/>
              <a:t>Error-free: </a:t>
            </a:r>
            <a:r>
              <a:rPr lang="en-US" b="0" dirty="0"/>
              <a:t>predictor variables are error free, not random variables </a:t>
            </a:r>
          </a:p>
          <a:p>
            <a:pPr lvl="1"/>
            <a:r>
              <a:rPr lang="en-US" dirty="0"/>
              <a:t>Linearity: </a:t>
            </a:r>
            <a:r>
              <a:rPr lang="en-US" b="0" dirty="0"/>
              <a:t>response is linear combination of feature(s)</a:t>
            </a:r>
          </a:p>
          <a:p>
            <a:pPr lvl="1"/>
            <a:r>
              <a:rPr lang="en-US" dirty="0"/>
              <a:t>Constant Variance: </a:t>
            </a:r>
            <a:r>
              <a:rPr lang="en-US" b="0" dirty="0"/>
              <a:t>error in response is constant over predictor(s) value</a:t>
            </a:r>
          </a:p>
          <a:p>
            <a:pPr lvl="1"/>
            <a:r>
              <a:rPr lang="en-US" dirty="0"/>
              <a:t>Independence of Error: </a:t>
            </a:r>
            <a:r>
              <a:rPr lang="en-US" b="0" dirty="0"/>
              <a:t>error in response are uncorrelated with each other</a:t>
            </a:r>
          </a:p>
          <a:p>
            <a:pPr lvl="1"/>
            <a:r>
              <a:rPr lang="en-US" dirty="0"/>
              <a:t>No multicollinearity: </a:t>
            </a:r>
            <a:r>
              <a:rPr lang="en-US" b="0" dirty="0"/>
              <a:t>none of the features are redundant with other features </a:t>
            </a:r>
          </a:p>
          <a:p>
            <a:endParaRPr lang="en-US" sz="2000" b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6E0D92-57C6-45E4-A152-9A079E4FF9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745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09600" y="1635125"/>
                <a:ext cx="8001000" cy="8794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Model Can Be Tested for Significance and the Proportion of Variance Explained.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: strength of the model, proportion of variance explained by the model</a:t>
                </a:r>
              </a:p>
              <a:p>
                <a:pPr lvl="1"/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/>
                  <a:t>                                                                                                      </a:t>
                </a:r>
              </a:p>
              <a:p>
                <a:pPr marL="457200" lvl="1" indent="0">
                  <a:buNone/>
                </a:pPr>
                <a:endParaRPr lang="en-US" sz="1800" b="0" dirty="0"/>
              </a:p>
              <a:p>
                <a:pPr marL="457200" lvl="1" indent="0">
                  <a:buNone/>
                </a:pPr>
                <a:endParaRPr lang="en-US" sz="1800" b="0" dirty="0"/>
              </a:p>
              <a:p>
                <a:pPr marL="457200" lvl="1" indent="0">
                  <a:buNone/>
                </a:pPr>
                <a:endParaRPr lang="en-US" sz="1800" b="0" dirty="0"/>
              </a:p>
              <a:p>
                <a:pPr marL="457200" lvl="1" indent="0">
                  <a:buNone/>
                </a:pPr>
                <a:endParaRPr lang="en-US" sz="1800" b="0" dirty="0"/>
              </a:p>
              <a:p>
                <a:pPr marL="457200" lvl="1" indent="0">
                  <a:buNone/>
                </a:pPr>
                <a:endParaRPr lang="en-US" sz="1800" b="0" dirty="0"/>
              </a:p>
              <a:p>
                <a:pPr marL="457200" lvl="1" indent="0">
                  <a:buNone/>
                </a:pPr>
                <a:endParaRPr lang="en-US" sz="1800" b="0" dirty="0"/>
              </a:p>
              <a:p>
                <a:pPr lvl="1"/>
                <a:r>
                  <a:rPr lang="en-US" sz="1800" dirty="0"/>
                  <a:t>also note for bivariate case</a:t>
                </a:r>
                <a:r>
                  <a:rPr lang="en-US" sz="1800" b="0" dirty="0"/>
                  <a:t>,                      </a:t>
                </a:r>
                <a:r>
                  <a:rPr lang="en-US" sz="1800" dirty="0"/>
                  <a:t>we can relate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 to the Pearson’s correlation coefficient,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sz="1800" b="0" dirty="0"/>
                  <a:t>.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400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35125"/>
                <a:ext cx="8001000" cy="879475"/>
              </a:xfrm>
              <a:blipFill>
                <a:blip r:embed="rId2"/>
                <a:stretch>
                  <a:fillRect l="-1219" t="-8966" r="-1219" b="-46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47388" y="4734480"/>
                <a:ext cx="5049223" cy="510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𝒔𝒔𝒓𝒆𝒈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𝒔𝒔𝒓𝒆𝒈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𝒔𝒔𝒓𝒆𝒔𝒊𝒅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𝒆𝒙𝒑𝒍𝒂𝒊𝒏𝒆𝒅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𝒗𝒂𝒓𝒊𝒂𝒕𝒊𝒐𝒏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𝒗𝒂𝒓𝒊𝒂𝒕𝒊𝒐𝒏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88" y="4734480"/>
                <a:ext cx="5049223" cy="510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4723349" y="5969545"/>
                <a:ext cx="844180" cy="36986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i="1" dirty="0"/>
                  <a:t>, </a:t>
                </a:r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5969545"/>
                <a:ext cx="844180" cy="369867"/>
              </a:xfrm>
              <a:prstGeom prst="rect">
                <a:avLst/>
              </a:prstGeom>
              <a:blipFill>
                <a:blip r:embed="rId4"/>
                <a:stretch>
                  <a:fillRect l="-6522" t="-14754" r="-3115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C34F7D-7318-48BD-81A0-3A2456D783E8}"/>
                  </a:ext>
                </a:extLst>
              </p:cNvPr>
              <p:cNvSpPr/>
              <p:nvPr/>
            </p:nvSpPr>
            <p:spPr>
              <a:xfrm>
                <a:off x="5145439" y="3911330"/>
                <a:ext cx="2169761" cy="679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𝒔𝒔𝒓𝒆𝒔𝒊𝒅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C34F7D-7318-48BD-81A0-3A2456D78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439" y="3911330"/>
                <a:ext cx="2169761" cy="679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FAA5824-0A97-4BD2-8EF3-B0B5567686E5}"/>
                  </a:ext>
                </a:extLst>
              </p:cNvPr>
              <p:cNvSpPr/>
              <p:nvPr/>
            </p:nvSpPr>
            <p:spPr>
              <a:xfrm>
                <a:off x="1828800" y="3904866"/>
                <a:ext cx="1963551" cy="679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𝒔𝒔𝒓𝒆𝒈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FAA5824-0A97-4BD2-8EF3-B0B556768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904866"/>
                <a:ext cx="1963551" cy="6795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CE160EB-482A-46EB-BFE3-25C75C51EB83}"/>
              </a:ext>
            </a:extLst>
          </p:cNvPr>
          <p:cNvSpPr txBox="1"/>
          <p:nvPr/>
        </p:nvSpPr>
        <p:spPr>
          <a:xfrm>
            <a:off x="1524000" y="3657600"/>
            <a:ext cx="2563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Variance explained by the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05D48-291B-430C-A246-E923D4D75677}"/>
              </a:ext>
            </a:extLst>
          </p:cNvPr>
          <p:cNvSpPr txBox="1"/>
          <p:nvPr/>
        </p:nvSpPr>
        <p:spPr>
          <a:xfrm>
            <a:off x="4840635" y="3657600"/>
            <a:ext cx="293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Variance NOT explained by the model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C69891F-7B92-48F3-9D5D-FE6103EE10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115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772400" cy="879475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We Can Calculate the Uncertainty in the Model</a:t>
            </a:r>
          </a:p>
          <a:p>
            <a:pPr marL="400050" indent="-342900"/>
            <a:endParaRPr lang="en-US" b="0" dirty="0"/>
          </a:p>
          <a:p>
            <a:pPr marL="400050" indent="-342900"/>
            <a:r>
              <a:rPr lang="en-US" b="0" dirty="0"/>
              <a:t>Confidence interval for model parameters given the available training data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                                                                                                     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                                                 </a:t>
            </a:r>
          </a:p>
          <a:p>
            <a:pPr lvl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293094" y="3467100"/>
                <a:ext cx="7819932" cy="323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3094" y="3467100"/>
                <a:ext cx="7819932" cy="323230"/>
              </a:xfrm>
              <a:prstGeom prst="rect">
                <a:avLst/>
              </a:prstGeom>
              <a:blipFill>
                <a:blip r:embed="rId2"/>
                <a:stretch>
                  <a:fillRect t="-81132" b="-1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1293094" y="4457700"/>
                <a:ext cx="7819932" cy="323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3094" y="4457700"/>
                <a:ext cx="7819932" cy="323230"/>
              </a:xfrm>
              <a:prstGeom prst="rect">
                <a:avLst/>
              </a:prstGeom>
              <a:blipFill>
                <a:blip r:embed="rId3"/>
                <a:stretch>
                  <a:fillRect t="-79245" b="-179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201442"/>
            <a:ext cx="3583706" cy="911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170" y="4233244"/>
            <a:ext cx="2784553" cy="986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74023" y="4490897"/>
                <a:ext cx="427151" cy="3840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23" y="4490897"/>
                <a:ext cx="427151" cy="384080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798257" y="3445914"/>
                <a:ext cx="498791" cy="3840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57" y="3445914"/>
                <a:ext cx="498791" cy="384080"/>
              </a:xfrm>
              <a:prstGeom prst="rect">
                <a:avLst/>
              </a:prstGeom>
              <a:blipFill>
                <a:blip r:embed="rId7"/>
                <a:stretch>
                  <a:fillRect r="-4878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948BBBE-25B3-47FE-931A-C8DA2E553F87}"/>
              </a:ext>
            </a:extLst>
          </p:cNvPr>
          <p:cNvSpPr txBox="1"/>
          <p:nvPr/>
        </p:nvSpPr>
        <p:spPr>
          <a:xfrm>
            <a:off x="3039796" y="3890546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se1 in Excel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C31D6-F0A6-47C5-A0FE-175242242DBB}"/>
              </a:ext>
            </a:extLst>
          </p:cNvPr>
          <p:cNvSpPr txBox="1"/>
          <p:nvPr/>
        </p:nvSpPr>
        <p:spPr>
          <a:xfrm>
            <a:off x="3050306" y="488114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rgbClr val="FF0000"/>
                </a:solidFill>
              </a:rPr>
              <a:t>seb</a:t>
            </a:r>
            <a:r>
              <a:rPr lang="en-US" sz="1200" i="1" dirty="0">
                <a:solidFill>
                  <a:srgbClr val="FF0000"/>
                </a:solidFill>
              </a:rPr>
              <a:t> in Excel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43CA42-4AD3-4B0D-85C2-4F16673D6834}"/>
              </a:ext>
            </a:extLst>
          </p:cNvPr>
          <p:cNvCxnSpPr/>
          <p:nvPr/>
        </p:nvCxnSpPr>
        <p:spPr bwMode="auto">
          <a:xfrm flipH="1" flipV="1">
            <a:off x="3355106" y="4762500"/>
            <a:ext cx="76200" cy="112477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CFDAD-BE62-48E5-90E8-092E1E88975C}"/>
              </a:ext>
            </a:extLst>
          </p:cNvPr>
          <p:cNvCxnSpPr/>
          <p:nvPr/>
        </p:nvCxnSpPr>
        <p:spPr bwMode="auto">
          <a:xfrm flipH="1" flipV="1">
            <a:off x="3355106" y="3771900"/>
            <a:ext cx="76200" cy="112477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31AC1731-A4BD-405E-8ADE-B7F0172E1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5195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09600" y="1635125"/>
                <a:ext cx="7772400" cy="1793875"/>
              </a:xfrm>
            </p:spPr>
            <p:txBody>
              <a:bodyPr/>
              <a:lstStyle/>
              <a:p>
                <a:pPr marL="57150" indent="0">
                  <a:buNone/>
                </a:pPr>
                <a:r>
                  <a:rPr lang="en-US" dirty="0"/>
                  <a:t>Provides an Uncertainty Model for the Predictions</a:t>
                </a:r>
              </a:p>
              <a:p>
                <a:pPr marL="457200" lvl="1" indent="0">
                  <a:buNone/>
                </a:pPr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1800" b="0" dirty="0"/>
                  <a:t>Recall prediction interval are concerned with uncertainty in the next observation</a:t>
                </a:r>
              </a:p>
              <a:p>
                <a:pPr lvl="1"/>
                <a:r>
                  <a:rPr lang="en-US" sz="1800" b="0" dirty="0"/>
                  <a:t>We answer the question, given I know the porosity,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b="0" dirty="0"/>
                  <a:t>, what is the interval (e.g.) with 95% probability containing the true value permeability,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b="0" dirty="0"/>
                  <a:t>?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                                                                                                      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                                                 </a:t>
                </a:r>
              </a:p>
              <a:p>
                <a:pPr lvl="1"/>
                <a:endParaRPr lang="en-US" sz="1400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35125"/>
                <a:ext cx="7772400" cy="1793875"/>
              </a:xfrm>
              <a:blipFill>
                <a:blip r:embed="rId2"/>
                <a:stretch>
                  <a:fillRect l="-549" t="-4407" r="-1412" b="-3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035418"/>
            <a:ext cx="4704524" cy="10144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352800" y="4111618"/>
            <a:ext cx="2895600" cy="838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412" y="525461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t-statistic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5917880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standard error of our model estimate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4391438" y="5049833"/>
            <a:ext cx="713964" cy="77946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/>
            <a:stCxn id="5" idx="0"/>
          </p:cNvCxnSpPr>
          <p:nvPr/>
        </p:nvCxnSpPr>
        <p:spPr bwMode="auto">
          <a:xfrm flipH="1" flipV="1">
            <a:off x="3059428" y="4797418"/>
            <a:ext cx="145278" cy="4572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57200" y="525461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estimate</a:t>
            </a:r>
          </a:p>
        </p:txBody>
      </p:sp>
      <p:cxnSp>
        <p:nvCxnSpPr>
          <p:cNvPr id="17" name="Straight Arrow Connector 16"/>
          <p:cNvCxnSpPr>
            <a:cxnSpLocks/>
            <a:stCxn id="16" idx="0"/>
          </p:cNvCxnSpPr>
          <p:nvPr/>
        </p:nvCxnSpPr>
        <p:spPr bwMode="auto">
          <a:xfrm flipV="1">
            <a:off x="1389507" y="4797418"/>
            <a:ext cx="587387" cy="4572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042D98-B0F5-4BD0-8E48-FB3F0B18C877}"/>
                  </a:ext>
                </a:extLst>
              </p:cNvPr>
              <p:cNvSpPr txBox="1"/>
              <p:nvPr/>
            </p:nvSpPr>
            <p:spPr>
              <a:xfrm>
                <a:off x="4454386" y="5029069"/>
                <a:ext cx="4238916" cy="671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042D98-B0F5-4BD0-8E48-FB3F0B18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386" y="5029069"/>
                <a:ext cx="4238916" cy="671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6CF45E-6CCC-4A9A-887E-455B99149EFD}"/>
              </a:ext>
            </a:extLst>
          </p:cNvPr>
          <p:cNvSpPr txBox="1"/>
          <p:nvPr/>
        </p:nvSpPr>
        <p:spPr>
          <a:xfrm>
            <a:off x="6629400" y="2721173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next sample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373F31-C140-459A-A55A-3791C7386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652" y="2969046"/>
            <a:ext cx="152102" cy="149423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0237DC44-2AF6-4C7F-A56F-BF848CF2CB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1956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Would this be a fair model?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Does the data support this model?  We are </a:t>
            </a:r>
            <a:r>
              <a:rPr lang="en-US" altLang="en-US" sz="2000" kern="0" dirty="0"/>
              <a:t>overfitting</a:t>
            </a:r>
            <a:r>
              <a:rPr lang="en-US" altLang="en-US" sz="2000" b="0" kern="0" dirty="0"/>
              <a:t> the data!</a:t>
            </a:r>
          </a:p>
          <a:p>
            <a:pPr>
              <a:defRPr/>
            </a:pPr>
            <a:r>
              <a:rPr lang="en-US" altLang="en-US" sz="2000" b="0" kern="0" dirty="0"/>
              <a:t>Is it safe to </a:t>
            </a:r>
            <a:r>
              <a:rPr lang="en-US" altLang="en-US" sz="2000" kern="0" dirty="0"/>
              <a:t>extrapolate</a:t>
            </a:r>
            <a:r>
              <a:rPr lang="en-US" altLang="en-US" sz="2000" b="0" kern="0" dirty="0"/>
              <a:t> with this model away from the data?</a:t>
            </a:r>
          </a:p>
          <a:p>
            <a:pPr>
              <a:defRPr/>
            </a:pPr>
            <a:endParaRPr lang="en-US" alt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972A-D3A9-460C-9708-3EB9D2DF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42" y="2057400"/>
            <a:ext cx="4651305" cy="3185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713045-0568-49C2-B39C-85B4E7C86E23}"/>
              </a:ext>
            </a:extLst>
          </p:cNvPr>
          <p:cNvSpPr/>
          <p:nvPr/>
        </p:nvSpPr>
        <p:spPr bwMode="auto">
          <a:xfrm>
            <a:off x="2438400" y="2438400"/>
            <a:ext cx="40386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BF169-E8E3-4F44-BD47-F479B07F157B}"/>
              </a:ext>
            </a:extLst>
          </p:cNvPr>
          <p:cNvSpPr/>
          <p:nvPr/>
        </p:nvSpPr>
        <p:spPr bwMode="auto">
          <a:xfrm>
            <a:off x="2394531" y="2209800"/>
            <a:ext cx="501069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C6B1BB-9389-4710-9FB8-BF10729DABF1}"/>
              </a:ext>
            </a:extLst>
          </p:cNvPr>
          <p:cNvSpPr/>
          <p:nvPr/>
        </p:nvSpPr>
        <p:spPr bwMode="auto">
          <a:xfrm>
            <a:off x="3048000" y="274320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F78B45-9A42-46B5-93C2-FF79F9445262}"/>
              </a:ext>
            </a:extLst>
          </p:cNvPr>
          <p:cNvSpPr/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8BEDC2-5FBB-4DDC-B1DA-E7BFB13E1B44}"/>
              </a:ext>
            </a:extLst>
          </p:cNvPr>
          <p:cNvCxnSpPr>
            <a:cxnSpLocks/>
          </p:cNvCxnSpPr>
          <p:nvPr/>
        </p:nvCxnSpPr>
        <p:spPr bwMode="auto">
          <a:xfrm>
            <a:off x="2324100" y="2298700"/>
            <a:ext cx="4241800" cy="2641600"/>
          </a:xfrm>
          <a:prstGeom prst="lin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47F62-CF2D-4306-861B-24482FDAA8FB}"/>
              </a:ext>
            </a:extLst>
          </p:cNvPr>
          <p:cNvSpPr/>
          <p:nvPr/>
        </p:nvSpPr>
        <p:spPr bwMode="auto">
          <a:xfrm>
            <a:off x="1752600" y="5219700"/>
            <a:ext cx="541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5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kern="0" dirty="0"/>
              <a:t>What did we learn from our simple machine?</a:t>
            </a:r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457200" indent="-457200">
              <a:buAutoNum type="arabicPeriod"/>
              <a:defRPr/>
            </a:pPr>
            <a:r>
              <a:rPr lang="en-US" altLang="en-US" b="0" kern="0" dirty="0"/>
              <a:t>Flexible to fit the data, learns from the data 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kern="0" dirty="0"/>
              <a:t>Minimize error with the training data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kern="0" dirty="0"/>
              <a:t>Important assumptions about the data and model</a:t>
            </a:r>
          </a:p>
          <a:p>
            <a:pPr marL="457200" indent="-457200">
              <a:buAutoNum type="arabicPeriod"/>
              <a:defRPr/>
            </a:pPr>
            <a:r>
              <a:rPr lang="en-US" b="0" dirty="0"/>
              <a:t>Model can be tested for significance and the proportion of variance explained</a:t>
            </a:r>
          </a:p>
          <a:p>
            <a:pPr marL="457200" indent="-457200">
              <a:buAutoNum type="arabicPeriod"/>
              <a:defRPr/>
            </a:pPr>
            <a:r>
              <a:rPr lang="en-US" b="0" dirty="0"/>
              <a:t>Includes uncertainty in the model</a:t>
            </a:r>
          </a:p>
          <a:p>
            <a:pPr marL="457200" indent="-457200">
              <a:buAutoNum type="arabicPeriod"/>
              <a:defRPr/>
            </a:pPr>
            <a:r>
              <a:rPr lang="en-US" b="0" dirty="0"/>
              <a:t>Predict based on new data with uncertainty </a:t>
            </a:r>
          </a:p>
          <a:p>
            <a:pPr marL="457200" indent="-457200">
              <a:buAutoNum type="arabicPeriod"/>
              <a:defRPr/>
            </a:pPr>
            <a:r>
              <a:rPr lang="en-US" b="0" dirty="0"/>
              <a:t>Issues with overfit and extrapolation</a:t>
            </a:r>
          </a:p>
          <a:p>
            <a:pPr marL="0" indent="0">
              <a:buNone/>
              <a:defRPr/>
            </a:pPr>
            <a:endParaRPr lang="en-US" sz="1600" b="0" dirty="0"/>
          </a:p>
          <a:p>
            <a:pPr marL="0" indent="0">
              <a:buNone/>
              <a:defRPr/>
            </a:pPr>
            <a:r>
              <a:rPr lang="en-US" dirty="0"/>
              <a:t>Think of machine learning as advanced linear regression / line fitting to data!</a:t>
            </a:r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Our First Machine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7258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905000"/>
                <a:ext cx="4426893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kern="0" dirty="0"/>
                  <a:t>Apply Training Data to Set the Model Parameters.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b="0" kern="0" dirty="0"/>
                  <a:t>For example, the parameters of this 3</a:t>
                </a:r>
                <a:r>
                  <a:rPr lang="en-US" altLang="en-US" b="0" kern="0" baseline="30000" dirty="0"/>
                  <a:t>rd</a:t>
                </a:r>
                <a:r>
                  <a:rPr lang="en-US" altLang="en-US" b="0" kern="0" dirty="0"/>
                  <a:t> order polynomial model.</a:t>
                </a: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0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b="0" kern="0" dirty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  <a:p>
                <a:pPr marL="0" indent="0">
                  <a:buNone/>
                  <a:defRPr/>
                </a:pPr>
                <a:r>
                  <a:rPr lang="en-US" altLang="en-US" b="0" kern="0" dirty="0"/>
                  <a:t>But not appropriate to determine level of complexity (hype parameter) </a:t>
                </a:r>
              </a:p>
              <a:p>
                <a:pPr marL="457200" indent="-457200">
                  <a:buAutoNum type="arabicPeriod"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905000"/>
                <a:ext cx="4426893" cy="4114800"/>
              </a:xfrm>
              <a:prstGeom prst="rect">
                <a:avLst/>
              </a:prstGeom>
              <a:blipFill>
                <a:blip r:embed="rId2"/>
                <a:stretch>
                  <a:fillRect l="-2204" t="-2074" b="-194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43400" y="0"/>
            <a:ext cx="458823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Training Our Machine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EE25-C47A-4A41-AA24-4F008B76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93" y="1905000"/>
            <a:ext cx="4263444" cy="2214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D03F0-B6E7-4DF4-92BB-CCD077963ACA}"/>
              </a:ext>
            </a:extLst>
          </p:cNvPr>
          <p:cNvSpPr txBox="1"/>
          <p:nvPr/>
        </p:nvSpPr>
        <p:spPr>
          <a:xfrm>
            <a:off x="4495800" y="5715000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Hyperparameter of our model:</a:t>
            </a:r>
          </a:p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4</a:t>
            </a:r>
            <a:r>
              <a:rPr lang="en-US" sz="2000" baseline="30000" dirty="0"/>
              <a:t>th</a:t>
            </a:r>
            <a:r>
              <a:rPr lang="en-US" sz="2000" dirty="0"/>
              <a:t> … order polynomial?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0D9531-1DC3-4806-BA2D-BC7EC110DAB1}"/>
              </a:ext>
            </a:extLst>
          </p:cNvPr>
          <p:cNvSpPr/>
          <p:nvPr/>
        </p:nvSpPr>
        <p:spPr bwMode="auto">
          <a:xfrm>
            <a:off x="5257800" y="2133600"/>
            <a:ext cx="3479800" cy="16383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4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3657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The Model 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6002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Predictors, Independent Variables, Features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input variables 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for a model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1800" b="0" kern="0" dirty="0"/>
                  <a:t> , these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sz="1800" b="0" kern="0" dirty="0"/>
              </a:p>
              <a:p>
                <a:pPr lvl="1">
                  <a:defRPr/>
                </a:pPr>
                <a:r>
                  <a:rPr lang="en-US" altLang="en-US" sz="1800" b="0" kern="0" dirty="0"/>
                  <a:t>note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1800" b="0" kern="0" dirty="0"/>
                  <a:t> is a random error term  </a:t>
                </a:r>
              </a:p>
              <a:p>
                <a:pPr lvl="1"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Response, Dependent Variables</a:t>
                </a:r>
                <a:endParaRPr lang="en-US" altLang="en-US" sz="1600" b="0" kern="0" dirty="0"/>
              </a:p>
              <a:p>
                <a:pPr lvl="1">
                  <a:defRPr/>
                </a:pPr>
                <a:r>
                  <a:rPr lang="en-US" altLang="en-US" sz="1800" b="0" kern="0" dirty="0"/>
                  <a:t>output variable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for a model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0" kern="0" dirty="0"/>
                  <a:t>, this is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Statistical / Machine Learning is All About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Estimating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800" b="0" kern="0" dirty="0"/>
                  <a:t> for </a:t>
                </a:r>
                <a:r>
                  <a:rPr lang="en-US" altLang="en-US" sz="1800" b="0" kern="0"/>
                  <a:t>two purposes</a:t>
                </a:r>
                <a:r>
                  <a:rPr lang="en-US" altLang="en-US" b="0" kern="0"/>
                  <a:t> </a:t>
                </a:r>
                <a:endParaRPr lang="en-US" altLang="en-US" b="0" kern="0" dirty="0"/>
              </a:p>
              <a:p>
                <a:pPr marL="1314450" lvl="2" indent="-457200">
                  <a:buFont typeface="+mj-lt"/>
                  <a:buAutoNum type="arabicPeriod"/>
                  <a:defRPr/>
                </a:pPr>
                <a:r>
                  <a:rPr lang="en-US" altLang="en-US" b="0" kern="0"/>
                  <a:t>Inference</a:t>
                </a:r>
              </a:p>
              <a:p>
                <a:pPr marL="1314450" lvl="2" indent="-457200">
                  <a:buFont typeface="+mj-lt"/>
                  <a:buAutoNum type="arabicPeriod"/>
                  <a:defRPr/>
                </a:pPr>
                <a:r>
                  <a:rPr lang="en-US" altLang="en-US" b="0" kern="0"/>
                  <a:t>Prediction</a:t>
                </a:r>
                <a:endParaRPr lang="en-US" altLang="en-US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600200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706" t="-1481" b="-9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4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1905000"/>
                <a:ext cx="6019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kern="0" dirty="0"/>
                  <a:t>Apply Withheld Data to Test                             our Machine.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b="0" kern="0" dirty="0"/>
                  <a:t>For example, the parameters of                                      this 3</a:t>
                </a:r>
                <a:r>
                  <a:rPr lang="en-US" altLang="en-US" b="0" kern="0" baseline="30000" dirty="0"/>
                  <a:t>rd</a:t>
                </a:r>
                <a:r>
                  <a:rPr lang="en-US" altLang="en-US" b="0" kern="0" dirty="0"/>
                  <a:t> order polynomial model.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20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altLang="en-US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b="0" kern="0" dirty="0"/>
                  <a:t>In testing we use the parameters from training but we tune the hyperparameters.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905000"/>
                <a:ext cx="6019800" cy="4114800"/>
              </a:xfrm>
              <a:prstGeom prst="rect">
                <a:avLst/>
              </a:prstGeom>
              <a:blipFill>
                <a:blip r:embed="rId2"/>
                <a:stretch>
                  <a:fillRect l="-1621" t="-2074" r="-28369" b="-19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43400" y="0"/>
            <a:ext cx="458823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Testing Our Machine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D03F0-B6E7-4DF4-92BB-CCD077963ACA}"/>
              </a:ext>
            </a:extLst>
          </p:cNvPr>
          <p:cNvSpPr txBox="1"/>
          <p:nvPr/>
        </p:nvSpPr>
        <p:spPr>
          <a:xfrm>
            <a:off x="4495807" y="5894457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Hyperparameter of our model:</a:t>
            </a:r>
          </a:p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4</a:t>
            </a:r>
            <a:r>
              <a:rPr lang="en-US" sz="2000" baseline="30000" dirty="0"/>
              <a:t>th</a:t>
            </a:r>
            <a:r>
              <a:rPr lang="en-US" sz="2000" dirty="0"/>
              <a:t> … order polynomial?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D1BAD-3883-4914-9CC3-37D89262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1904999"/>
            <a:ext cx="4114800" cy="2184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BA3136-B18C-4025-B62C-1E4FBB4AE73B}"/>
              </a:ext>
            </a:extLst>
          </p:cNvPr>
          <p:cNvSpPr/>
          <p:nvPr/>
        </p:nvSpPr>
        <p:spPr bwMode="auto">
          <a:xfrm>
            <a:off x="5257800" y="2133600"/>
            <a:ext cx="3479800" cy="16383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03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1" y="1905000"/>
            <a:ext cx="2133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What would happened if we just maximized fit to the data?</a:t>
            </a:r>
          </a:p>
          <a:p>
            <a:pPr marL="0" indent="0">
              <a:buNone/>
              <a:defRPr/>
            </a:pPr>
            <a:endParaRPr lang="en-US" altLang="en-US" sz="1800" b="0" kern="0" dirty="0"/>
          </a:p>
          <a:p>
            <a:pPr marL="0" indent="0">
              <a:buNone/>
              <a:defRPr/>
            </a:pPr>
            <a:r>
              <a:rPr lang="en-US" altLang="en-US" sz="2000" b="0" kern="0" dirty="0"/>
              <a:t>Very complicated model would be best.</a:t>
            </a:r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r>
              <a:rPr lang="en-US" altLang="en-US" sz="2000" b="0" kern="0" dirty="0"/>
              <a:t>Perfectly fit the data.</a:t>
            </a:r>
          </a:p>
          <a:p>
            <a:pPr marL="457200" indent="-457200">
              <a:buAutoNum type="arabicPeriod"/>
              <a:defRPr/>
            </a:pPr>
            <a:endParaRPr lang="en-US" altLang="en-US" sz="1800" b="0" kern="0" dirty="0"/>
          </a:p>
          <a:p>
            <a:pPr marL="457200" indent="-457200">
              <a:buAutoNum type="arabicPeriod"/>
              <a:defRPr/>
            </a:pPr>
            <a:endParaRPr lang="en-US" altLang="en-US" sz="1800" b="0" kern="0" dirty="0"/>
          </a:p>
          <a:p>
            <a:pPr marL="0" indent="0">
              <a:buNone/>
              <a:defRPr/>
            </a:pPr>
            <a:endParaRPr lang="en-US" altLang="en-US" sz="1800" b="0" kern="0" dirty="0"/>
          </a:p>
          <a:p>
            <a:pPr marL="0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8563" y="381000"/>
            <a:ext cx="2264232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Making Our Machine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42CA6-271F-4B81-8AEA-58062223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95" y="0"/>
            <a:ext cx="6565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78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52609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The More Complicated Model Would be Overfit</a:t>
            </a:r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457200" indent="-457200">
              <a:buAutoNum type="arabicPeriod"/>
              <a:defRPr/>
            </a:pPr>
            <a:r>
              <a:rPr lang="en-US" altLang="en-US" b="0" kern="0" dirty="0"/>
              <a:t>Have high accuracy at training data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kern="0" dirty="0"/>
              <a:t>Poor testing accuracy with new observations!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kern="0" dirty="0"/>
              <a:t>Very dangerous with extrapolation.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kern="0" dirty="0"/>
              <a:t>Low model bias, but</a:t>
            </a:r>
            <a:r>
              <a:rPr lang="en-US" altLang="en-US" kern="0" dirty="0"/>
              <a:t> high model variance</a:t>
            </a:r>
            <a:r>
              <a:rPr lang="en-US" altLang="en-US" b="0" kern="0" dirty="0"/>
              <a:t>.</a:t>
            </a:r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8563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Making Our Machine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E0C7-712C-4A44-8774-1B522E7F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38" y="0"/>
            <a:ext cx="333656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7D4D8F-F2F2-4516-BB9B-9A3DEB24ACBA}"/>
              </a:ext>
            </a:extLst>
          </p:cNvPr>
          <p:cNvSpPr txBox="1"/>
          <p:nvPr/>
        </p:nvSpPr>
        <p:spPr>
          <a:xfrm>
            <a:off x="6553200" y="521866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CFA36-B7AD-4C84-937C-2B94980460CE}"/>
              </a:ext>
            </a:extLst>
          </p:cNvPr>
          <p:cNvCxnSpPr>
            <a:cxnSpLocks/>
          </p:cNvCxnSpPr>
          <p:nvPr/>
        </p:nvCxnSpPr>
        <p:spPr bwMode="auto">
          <a:xfrm flipH="1">
            <a:off x="6781800" y="5588000"/>
            <a:ext cx="693919" cy="431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BC7508-A4E1-4EB7-844F-2889BC35F262}"/>
              </a:ext>
            </a:extLst>
          </p:cNvPr>
          <p:cNvCxnSpPr>
            <a:cxnSpLocks/>
          </p:cNvCxnSpPr>
          <p:nvPr/>
        </p:nvCxnSpPr>
        <p:spPr bwMode="auto">
          <a:xfrm>
            <a:off x="7475720" y="5588000"/>
            <a:ext cx="295234" cy="3429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4C7753-015C-4852-9E28-D6808EA5C922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8080093" y="5403334"/>
            <a:ext cx="216141" cy="42596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61054B-9E84-4E98-819A-CD940CF395CE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8080093" y="5334000"/>
            <a:ext cx="555907" cy="693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508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E025481-BA98-42A3-A4EE-CC99133E34BA}"/>
              </a:ext>
            </a:extLst>
          </p:cNvPr>
          <p:cNvSpPr txBox="1"/>
          <p:nvPr/>
        </p:nvSpPr>
        <p:spPr>
          <a:xfrm>
            <a:off x="609600" y="64770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CF7E3C3-282E-4AEF-8F2C-4DE329FB8B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76400"/>
            <a:ext cx="4038600" cy="411480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kern="0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>
                <a:ea typeface="+mn-ea"/>
                <a:cs typeface="+mn-cs"/>
              </a:rPr>
              <a:t>Examples of Machine Learning</a:t>
            </a:r>
            <a:endParaRPr lang="en-US" kern="0" dirty="0">
              <a:ea typeface="+mn-ea"/>
              <a:cs typeface="+mn-cs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A1E324B1-3BE1-462E-BBE5-5DED611A0D3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Machine Learning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71961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52609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/>
              <a:t>Provides a set of examples with machine learning to address subsurface challenges.</a:t>
            </a: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r>
              <a:rPr lang="en-US" altLang="en-US" sz="2000" b="0" kern="0"/>
              <a:t>In the next couple of lectures we will cover:</a:t>
            </a:r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r>
              <a:rPr lang="en-US" altLang="en-US" sz="2000" b="0" kern="0"/>
              <a:t>Dimensionality Reduction</a:t>
            </a:r>
          </a:p>
          <a:p>
            <a:pPr>
              <a:defRPr/>
            </a:pPr>
            <a:r>
              <a:rPr lang="en-US" altLang="en-US" sz="2000" b="0" kern="0"/>
              <a:t>Tree-based Methods</a:t>
            </a:r>
          </a:p>
          <a:p>
            <a:pPr>
              <a:defRPr/>
            </a:pPr>
            <a:r>
              <a:rPr lang="en-US" altLang="en-US" sz="2000" b="0" kern="0"/>
              <a:t>Support Vector Machines</a:t>
            </a: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8563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Examples of Machine Learning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990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2954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b="0" kern="0"/>
              <a:t>Support vector machines for interpolating, extrapolating facies from data.</a:t>
            </a: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>
              <a:defRPr/>
            </a:pPr>
            <a:r>
              <a:rPr lang="en-US" altLang="en-US" b="0" kern="0"/>
              <a:t>A range of spatial models with radial basis function Kernels with a variety of penalties and Kernel parameters</a:t>
            </a:r>
            <a:endParaRPr lang="en-US" altLang="en-US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9776" y="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1189753" y="6504801"/>
            <a:ext cx="585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Wendi Liu, PhD student at The University of Texas at Austin.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130762-AA6A-47FE-844A-4D249FB79B41}"/>
              </a:ext>
            </a:extLst>
          </p:cNvPr>
          <p:cNvGrpSpPr/>
          <p:nvPr/>
        </p:nvGrpSpPr>
        <p:grpSpPr>
          <a:xfrm>
            <a:off x="25400" y="2362200"/>
            <a:ext cx="9118600" cy="2990925"/>
            <a:chOff x="25400" y="2562999"/>
            <a:chExt cx="9728200" cy="31908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BDD5E4-D29B-4F2A-B5DA-7A7533C5B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" y="2562999"/>
              <a:ext cx="3257550" cy="319087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31C60E-B18C-406D-93C6-A4C58FD40B6F}"/>
                </a:ext>
              </a:extLst>
            </p:cNvPr>
            <p:cNvGrpSpPr/>
            <p:nvPr/>
          </p:nvGrpSpPr>
          <p:grpSpPr>
            <a:xfrm>
              <a:off x="3222625" y="2562999"/>
              <a:ext cx="6530975" cy="3181350"/>
              <a:chOff x="3222625" y="2562999"/>
              <a:chExt cx="6530975" cy="3181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7254BB7-F31F-46F3-B482-5F0746D21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625" y="2562999"/>
                <a:ext cx="3248025" cy="31813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ADFDBEE-7C84-43AE-BB81-F29698E06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9375" y="2609850"/>
                <a:ext cx="3324225" cy="3105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05052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43200"/>
            <a:ext cx="4565819" cy="3411442"/>
          </a:xfrm>
          <a:prstGeom prst="rect">
            <a:avLst/>
          </a:prstGeom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388930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Simple geometric training images for channels, ellipses and circles and realizations.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432" y="0"/>
            <a:ext cx="3183786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288810E3-2B89-487E-AD72-A63494561CA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3" y="2743200"/>
            <a:ext cx="4361137" cy="3284538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5030CE-F9C4-48EA-BDFA-E094C4DEEC18}"/>
              </a:ext>
            </a:extLst>
          </p:cNvPr>
          <p:cNvGrpSpPr/>
          <p:nvPr/>
        </p:nvGrpSpPr>
        <p:grpSpPr>
          <a:xfrm>
            <a:off x="5105400" y="1295400"/>
            <a:ext cx="3112176" cy="1981200"/>
            <a:chOff x="6720840" y="422073"/>
            <a:chExt cx="5082540" cy="36584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116589-9A45-4A25-A191-C559EA4D7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7" r="71523"/>
            <a:stretch/>
          </p:blipFill>
          <p:spPr>
            <a:xfrm>
              <a:off x="6872416" y="422077"/>
              <a:ext cx="1196340" cy="365843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80E138-789F-4093-BBF3-268E6BBFE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" r="71245"/>
            <a:stretch/>
          </p:blipFill>
          <p:spPr>
            <a:xfrm>
              <a:off x="8057326" y="422076"/>
              <a:ext cx="1219200" cy="36584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95E578-73AD-45E0-AD03-FDF71DAD5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75" r="41946"/>
            <a:stretch/>
          </p:blipFill>
          <p:spPr>
            <a:xfrm>
              <a:off x="9276526" y="422075"/>
              <a:ext cx="1074420" cy="365843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AD1D57E-9E8C-48B2-B283-AEA93B846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4" r="40280"/>
            <a:stretch/>
          </p:blipFill>
          <p:spPr>
            <a:xfrm>
              <a:off x="10350946" y="422074"/>
              <a:ext cx="1295400" cy="365843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77C629-73F9-4A5C-BD22-911C7ECB651B}"/>
                </a:ext>
              </a:extLst>
            </p:cNvPr>
            <p:cNvSpPr/>
            <p:nvPr/>
          </p:nvSpPr>
          <p:spPr>
            <a:xfrm>
              <a:off x="6720840" y="422073"/>
              <a:ext cx="5082540" cy="342602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04CAAB-57F0-43B6-B66F-37904238E81F}"/>
              </a:ext>
            </a:extLst>
          </p:cNvPr>
          <p:cNvGrpSpPr/>
          <p:nvPr/>
        </p:nvGrpSpPr>
        <p:grpSpPr>
          <a:xfrm>
            <a:off x="5187029" y="3335997"/>
            <a:ext cx="2939550" cy="1981199"/>
            <a:chOff x="7040725" y="3172478"/>
            <a:chExt cx="4751894" cy="367847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E8B681-6AD4-485A-9110-D215FFCA47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7" r="72356"/>
            <a:stretch/>
          </p:blipFill>
          <p:spPr>
            <a:xfrm>
              <a:off x="7040725" y="3192520"/>
              <a:ext cx="1089660" cy="365843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81D04B-2808-42C7-8EC9-3EE6D62E3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92" r="39030"/>
            <a:stretch/>
          </p:blipFill>
          <p:spPr>
            <a:xfrm>
              <a:off x="8052692" y="3182499"/>
              <a:ext cx="1348740" cy="365843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06B6243-998D-496E-B458-2DB6A8AD4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4" r="72217"/>
            <a:stretch/>
          </p:blipFill>
          <p:spPr>
            <a:xfrm>
              <a:off x="9393812" y="3172478"/>
              <a:ext cx="1143000" cy="365843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FB2E2EF-A5C3-4538-8DA5-BD4806BA4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0" r="71939"/>
            <a:stretch/>
          </p:blipFill>
          <p:spPr>
            <a:xfrm>
              <a:off x="10664859" y="3182500"/>
              <a:ext cx="1127760" cy="3658433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1F2462B-9C22-4A9C-9B84-7FCF7B42A64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0" r="40280"/>
          <a:stretch/>
        </p:blipFill>
        <p:spPr>
          <a:xfrm rot="5400000">
            <a:off x="5969082" y="4224081"/>
            <a:ext cx="1155377" cy="334160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9FFF72-B05F-406E-8BA6-5387DDC2FE39}"/>
              </a:ext>
            </a:extLst>
          </p:cNvPr>
          <p:cNvSpPr/>
          <p:nvPr/>
        </p:nvSpPr>
        <p:spPr>
          <a:xfrm>
            <a:off x="621624" y="3059723"/>
            <a:ext cx="3934996" cy="9537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F46F55-5955-4EC7-9F15-3B2049EED87F}"/>
              </a:ext>
            </a:extLst>
          </p:cNvPr>
          <p:cNvSpPr/>
          <p:nvPr/>
        </p:nvSpPr>
        <p:spPr>
          <a:xfrm>
            <a:off x="609600" y="4115950"/>
            <a:ext cx="3934996" cy="9211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22AE1B-C31B-4615-84AD-2D3345E06A71}"/>
              </a:ext>
            </a:extLst>
          </p:cNvPr>
          <p:cNvSpPr/>
          <p:nvPr/>
        </p:nvSpPr>
        <p:spPr>
          <a:xfrm>
            <a:off x="5105400" y="3346790"/>
            <a:ext cx="3112175" cy="185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E33C3-A0BD-4022-A210-84DAE92E77A0}"/>
              </a:ext>
            </a:extLst>
          </p:cNvPr>
          <p:cNvSpPr/>
          <p:nvPr/>
        </p:nvSpPr>
        <p:spPr>
          <a:xfrm>
            <a:off x="574432" y="5181600"/>
            <a:ext cx="990600" cy="9170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625894-3D48-42A0-B0DB-24F3AB08E3E1}"/>
              </a:ext>
            </a:extLst>
          </p:cNvPr>
          <p:cNvSpPr/>
          <p:nvPr/>
        </p:nvSpPr>
        <p:spPr>
          <a:xfrm>
            <a:off x="5105400" y="5407967"/>
            <a:ext cx="3112175" cy="9928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A1316DB-0933-4176-BABF-DB81989034EE}"/>
              </a:ext>
            </a:extLst>
          </p:cNvPr>
          <p:cNvCxnSpPr>
            <a:stCxn id="30" idx="3"/>
            <a:endCxn id="21" idx="1"/>
          </p:cNvCxnSpPr>
          <p:nvPr/>
        </p:nvCxnSpPr>
        <p:spPr bwMode="auto">
          <a:xfrm flipV="1">
            <a:off x="4556620" y="2223070"/>
            <a:ext cx="548780" cy="1329769"/>
          </a:xfrm>
          <a:prstGeom prst="bentConnector3">
            <a:avLst/>
          </a:prstGeom>
          <a:noFill/>
          <a:ln w="19050">
            <a:solidFill>
              <a:srgbClr val="00B0F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00D5C7-B4BF-4940-A28E-4A1145153B01}"/>
              </a:ext>
            </a:extLst>
          </p:cNvPr>
          <p:cNvCxnSpPr>
            <a:stCxn id="31" idx="3"/>
            <a:endCxn id="32" idx="1"/>
          </p:cNvCxnSpPr>
          <p:nvPr/>
        </p:nvCxnSpPr>
        <p:spPr bwMode="auto">
          <a:xfrm flipV="1">
            <a:off x="4544596" y="4274460"/>
            <a:ext cx="560804" cy="302084"/>
          </a:xfrm>
          <a:prstGeom prst="bentConnector3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A2CF38-FF62-4BD6-BEC3-E13B4D1E9B35}"/>
              </a:ext>
            </a:extLst>
          </p:cNvPr>
          <p:cNvCxnSpPr>
            <a:stCxn id="33" idx="3"/>
          </p:cNvCxnSpPr>
          <p:nvPr/>
        </p:nvCxnSpPr>
        <p:spPr bwMode="auto">
          <a:xfrm>
            <a:off x="1600200" y="5569237"/>
            <a:ext cx="3493176" cy="374363"/>
          </a:xfrm>
          <a:prstGeom prst="bentConnector3">
            <a:avLst/>
          </a:prstGeom>
          <a:noFill/>
          <a:ln w="19050">
            <a:solidFill>
              <a:srgbClr val="FFFF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D4045F-3BBA-4657-9010-E0C10C8DE4EB}"/>
              </a:ext>
            </a:extLst>
          </p:cNvPr>
          <p:cNvSpPr txBox="1"/>
          <p:nvPr/>
        </p:nvSpPr>
        <p:spPr>
          <a:xfrm>
            <a:off x="1752600" y="243840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Images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3E8828-3715-409D-9D79-16C924345F6F}"/>
              </a:ext>
            </a:extLst>
          </p:cNvPr>
          <p:cNvSpPr txBox="1"/>
          <p:nvPr/>
        </p:nvSpPr>
        <p:spPr>
          <a:xfrm>
            <a:off x="6088812" y="9144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Realizations</a:t>
            </a:r>
          </a:p>
        </p:txBody>
      </p:sp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288810E3-2B89-487E-AD72-A6349456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200" y="2895600"/>
            <a:ext cx="4361137" cy="3284538"/>
          </a:xfrm>
        </p:spPr>
      </p:pic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288810E3-2B89-487E-AD72-A6349456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2743200"/>
            <a:ext cx="4361137" cy="3284538"/>
          </a:xfr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4340386-058E-41EA-95E8-633A884BDE8C}"/>
              </a:ext>
            </a:extLst>
          </p:cNvPr>
          <p:cNvSpPr txBox="1"/>
          <p:nvPr/>
        </p:nvSpPr>
        <p:spPr>
          <a:xfrm>
            <a:off x="1163200" y="6504801"/>
            <a:ext cx="740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</a:t>
            </a:r>
            <a:r>
              <a:rPr lang="en-US" sz="1200" b="0"/>
              <a:t>Honggeun Jo and Javier Santos, </a:t>
            </a:r>
            <a:r>
              <a:rPr lang="en-US" sz="1200" b="0" dirty="0"/>
              <a:t>PhD student at The University of Texas at Austin.</a:t>
            </a:r>
          </a:p>
        </p:txBody>
      </p:sp>
    </p:spTree>
    <p:extLst>
      <p:ext uri="{BB962C8B-B14F-4D97-AF65-F5344CB8AC3E}">
        <p14:creationId xmlns:p14="http://schemas.microsoft.com/office/powerpoint/2010/main" val="3936613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46130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The training and testing accuracy vs. number of training cycles, </a:t>
            </a:r>
            <a:r>
              <a:rPr lang="en-US" altLang="en-US" sz="2000" kern="0" dirty="0"/>
              <a:t>Epoch</a:t>
            </a:r>
          </a:p>
          <a:p>
            <a:pPr>
              <a:defRPr/>
            </a:pPr>
            <a:r>
              <a:rPr lang="en-US" altLang="en-US" sz="2000" b="0" kern="0" dirty="0"/>
              <a:t>Levels off at about 78% accuracy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69203B8-669C-453E-9FE5-2D3FDDD8E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3"/>
          <a:stretch/>
        </p:blipFill>
        <p:spPr>
          <a:xfrm>
            <a:off x="2133600" y="2485485"/>
            <a:ext cx="4344024" cy="144821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7266C68-9755-423B-8159-FFBE5F0C0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1" b="50860"/>
          <a:stretch/>
        </p:blipFill>
        <p:spPr>
          <a:xfrm>
            <a:off x="1219200" y="4394886"/>
            <a:ext cx="2590800" cy="203062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3C1D444-655A-4FD4-B7E4-DA9CDE51A4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3" b="11548"/>
          <a:stretch/>
        </p:blipFill>
        <p:spPr>
          <a:xfrm>
            <a:off x="4191000" y="4394886"/>
            <a:ext cx="2590800" cy="203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27DEF-090E-45A4-BEE8-E1C1B28106E3}"/>
              </a:ext>
            </a:extLst>
          </p:cNvPr>
          <p:cNvSpPr txBox="1"/>
          <p:nvPr/>
        </p:nvSpPr>
        <p:spPr>
          <a:xfrm>
            <a:off x="1380386" y="39624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Identification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687F57-0A49-465D-B189-41BF9BCF977A}"/>
              </a:ext>
            </a:extLst>
          </p:cNvPr>
          <p:cNvSpPr txBox="1"/>
          <p:nvPr/>
        </p:nvSpPr>
        <p:spPr>
          <a:xfrm>
            <a:off x="4199786" y="39624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 Identification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432" y="0"/>
            <a:ext cx="3183786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40386-058E-41EA-95E8-633A884BDE8C}"/>
              </a:ext>
            </a:extLst>
          </p:cNvPr>
          <p:cNvSpPr txBox="1"/>
          <p:nvPr/>
        </p:nvSpPr>
        <p:spPr>
          <a:xfrm>
            <a:off x="1163200" y="6504801"/>
            <a:ext cx="740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</a:t>
            </a:r>
            <a:r>
              <a:rPr lang="en-US" sz="1200" b="0"/>
              <a:t>Honggeun Jo and Javier Santos, </a:t>
            </a:r>
            <a:r>
              <a:rPr lang="en-US" sz="1200" b="0" dirty="0"/>
              <a:t>PhD student at The University of Texas at Austin.</a:t>
            </a:r>
          </a:p>
        </p:txBody>
      </p:sp>
    </p:spTree>
    <p:extLst>
      <p:ext uri="{BB962C8B-B14F-4D97-AF65-F5344CB8AC3E}">
        <p14:creationId xmlns:p14="http://schemas.microsoft.com/office/powerpoint/2010/main" val="2684897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9874" y="0"/>
            <a:ext cx="374800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Convolutional Neural Nets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D8BF10-C932-46F9-9ADD-F78D5F0651BC}"/>
              </a:ext>
            </a:extLst>
          </p:cNvPr>
          <p:cNvGrpSpPr/>
          <p:nvPr/>
        </p:nvGrpSpPr>
        <p:grpSpPr>
          <a:xfrm>
            <a:off x="499874" y="2356641"/>
            <a:ext cx="8186926" cy="4000969"/>
            <a:chOff x="-1154823" y="906297"/>
            <a:chExt cx="11842505" cy="5787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65EF36-2398-4825-8E60-E24AA9676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198"/>
            <a:stretch/>
          </p:blipFill>
          <p:spPr>
            <a:xfrm>
              <a:off x="1508844" y="1329379"/>
              <a:ext cx="299197" cy="12928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CF5007-DCF1-4CCE-8B5C-52AF13A4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4823" y="906297"/>
              <a:ext cx="2694147" cy="179609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D0AB2E-E074-4734-8768-70DC7479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346" y="906297"/>
              <a:ext cx="2688336" cy="179222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BAB575-564E-429B-B8C3-F0043441B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039" y="2926456"/>
              <a:ext cx="2468880" cy="16459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788CAE-D21B-4839-BD7A-2F3671FC2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94" r="22811"/>
            <a:stretch/>
          </p:blipFill>
          <p:spPr>
            <a:xfrm>
              <a:off x="1624185" y="2926456"/>
              <a:ext cx="1560195" cy="16459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33EC16-DB51-44B1-BD9A-F84E468E3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3" r="24038"/>
            <a:stretch/>
          </p:blipFill>
          <p:spPr>
            <a:xfrm>
              <a:off x="3325383" y="2926456"/>
              <a:ext cx="1515618" cy="16459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3AEE59-229E-49C0-9D85-5A565B63E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11" r="23644"/>
            <a:stretch/>
          </p:blipFill>
          <p:spPr>
            <a:xfrm>
              <a:off x="4982004" y="2926456"/>
              <a:ext cx="1529334" cy="16459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AF7335-BC72-4732-A6A4-6AA6D7937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21895"/>
            <a:stretch/>
          </p:blipFill>
          <p:spPr>
            <a:xfrm>
              <a:off x="6652341" y="2926456"/>
              <a:ext cx="1551119" cy="16459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B50A3A-7B96-4EAC-B8F6-4CAC9D1E7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2" r="23623"/>
            <a:stretch/>
          </p:blipFill>
          <p:spPr>
            <a:xfrm>
              <a:off x="8649264" y="2926456"/>
              <a:ext cx="1549101" cy="16459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D143F2E-7134-4340-B2B7-EA63AC51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4719" y="5230716"/>
              <a:ext cx="2194560" cy="146304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0C7E73-6670-47DE-8AED-0E7C57754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760"/>
            <a:stretch/>
          </p:blipFill>
          <p:spPr>
            <a:xfrm>
              <a:off x="1545776" y="5230716"/>
              <a:ext cx="1717012" cy="14630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5500F08-93F9-4856-B60B-A58863929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133"/>
            <a:stretch/>
          </p:blipFill>
          <p:spPr>
            <a:xfrm>
              <a:off x="3241133" y="5230716"/>
              <a:ext cx="1708847" cy="14630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719FF3-D096-4C09-AB7C-92DB0F738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181"/>
            <a:stretch/>
          </p:blipFill>
          <p:spPr>
            <a:xfrm>
              <a:off x="4928325" y="5230716"/>
              <a:ext cx="1685847" cy="146304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32EB727-340D-451B-89AD-067F26E4B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646"/>
            <a:stretch/>
          </p:blipFill>
          <p:spPr>
            <a:xfrm>
              <a:off x="6592517" y="5230716"/>
              <a:ext cx="1697581" cy="146304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B3FF92-7230-46B7-920B-D9B7CF247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170"/>
            <a:stretch/>
          </p:blipFill>
          <p:spPr>
            <a:xfrm>
              <a:off x="8573243" y="5230716"/>
              <a:ext cx="1708023" cy="146304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5BD4C7B-E266-43DA-89F2-0A7B41FB4697}"/>
                </a:ext>
              </a:extLst>
            </p:cNvPr>
            <p:cNvCxnSpPr>
              <a:cxnSpLocks/>
            </p:cNvCxnSpPr>
            <p:nvPr/>
          </p:nvCxnSpPr>
          <p:spPr>
            <a:xfrm>
              <a:off x="2381132" y="1888056"/>
              <a:ext cx="5313414" cy="0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209C4-7AD7-497C-9127-B61D3CDB32A7}"/>
              </a:ext>
            </a:extLst>
          </p:cNvPr>
          <p:cNvSpPr/>
          <p:nvPr/>
        </p:nvSpPr>
        <p:spPr>
          <a:xfrm rot="16200000">
            <a:off x="88136" y="2820535"/>
            <a:ext cx="933717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dirty="0"/>
              <a:t>3D 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08E782-E36E-447A-9AFE-D8554E07209B}"/>
              </a:ext>
            </a:extLst>
          </p:cNvPr>
          <p:cNvSpPr/>
          <p:nvPr/>
        </p:nvSpPr>
        <p:spPr>
          <a:xfrm>
            <a:off x="3823351" y="3476288"/>
            <a:ext cx="2085764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dirty="0"/>
              <a:t>Cross-sectional view</a:t>
            </a:r>
          </a:p>
          <a:p>
            <a:pPr algn="ctr"/>
            <a:r>
              <a:rPr lang="en-US" sz="1100" b="0" dirty="0"/>
              <a:t>(Horizontal)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6121B-41D9-4880-9FEA-0EDED4116F2C}"/>
              </a:ext>
            </a:extLst>
          </p:cNvPr>
          <p:cNvSpPr/>
          <p:nvPr/>
        </p:nvSpPr>
        <p:spPr>
          <a:xfrm>
            <a:off x="3794990" y="5062210"/>
            <a:ext cx="2085764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dirty="0"/>
              <a:t>Cross-sectional view</a:t>
            </a:r>
          </a:p>
          <a:p>
            <a:pPr algn="ctr"/>
            <a:r>
              <a:rPr lang="en-US" sz="1100" b="0" dirty="0"/>
              <a:t>(Vertical)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F4A21851-AFFD-43D2-BE39-C4121A813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4" y="1447800"/>
            <a:ext cx="846130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Can explore the space of uncertainty along a continuous manifold.</a:t>
            </a:r>
          </a:p>
          <a:p>
            <a:pPr>
              <a:defRPr/>
            </a:pPr>
            <a:r>
              <a:rPr lang="en-US" altLang="en-US" sz="1600" b="0" kern="0" dirty="0"/>
              <a:t>A latent reservoir manifold based on a single </a:t>
            </a:r>
            <a:r>
              <a:rPr lang="en-US" altLang="en-US" sz="1600" b="0" kern="0" dirty="0" err="1"/>
              <a:t>paramter</a:t>
            </a:r>
            <a:endParaRPr lang="en-US" altLang="en-US" sz="16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A563B7-3247-4C5C-8F89-2F563B1DE57A}"/>
              </a:ext>
            </a:extLst>
          </p:cNvPr>
          <p:cNvSpPr txBox="1"/>
          <p:nvPr/>
        </p:nvSpPr>
        <p:spPr>
          <a:xfrm>
            <a:off x="2200206" y="231901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Vsh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CE6D7-DA3F-4C44-BEFB-FDF71B9A1ECD}"/>
              </a:ext>
            </a:extLst>
          </p:cNvPr>
          <p:cNvSpPr/>
          <p:nvPr/>
        </p:nvSpPr>
        <p:spPr>
          <a:xfrm rot="16200000">
            <a:off x="88136" y="3990470"/>
            <a:ext cx="933717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dirty="0"/>
              <a:t>Cross Section 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F9EC72-8BC1-4F33-928D-B81C1BDFDE61}"/>
              </a:ext>
            </a:extLst>
          </p:cNvPr>
          <p:cNvSpPr/>
          <p:nvPr/>
        </p:nvSpPr>
        <p:spPr>
          <a:xfrm rot="16200000">
            <a:off x="71259" y="5590669"/>
            <a:ext cx="933717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dirty="0"/>
              <a:t>Plan Section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2BF5D-EC46-41F6-ADDA-C37DDB18C508}"/>
              </a:ext>
            </a:extLst>
          </p:cNvPr>
          <p:cNvSpPr/>
          <p:nvPr/>
        </p:nvSpPr>
        <p:spPr>
          <a:xfrm>
            <a:off x="1016466" y="2216527"/>
            <a:ext cx="1040934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dirty="0"/>
              <a:t>Realization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54041-3D0A-4668-8357-010CA3991A15}"/>
              </a:ext>
            </a:extLst>
          </p:cNvPr>
          <p:cNvSpPr/>
          <p:nvPr/>
        </p:nvSpPr>
        <p:spPr>
          <a:xfrm>
            <a:off x="7239000" y="2209800"/>
            <a:ext cx="1252726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0" dirty="0"/>
              <a:t>Realization ‘L’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340386-058E-41EA-95E8-633A884BDE8C}"/>
              </a:ext>
            </a:extLst>
          </p:cNvPr>
          <p:cNvSpPr txBox="1"/>
          <p:nvPr/>
        </p:nvSpPr>
        <p:spPr>
          <a:xfrm>
            <a:off x="1163200" y="6504801"/>
            <a:ext cx="740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</a:t>
            </a:r>
            <a:r>
              <a:rPr lang="en-US" sz="1200" b="0"/>
              <a:t>Honggeun Jo and Javier Santos, </a:t>
            </a:r>
            <a:r>
              <a:rPr lang="en-US" sz="1200" b="0" dirty="0"/>
              <a:t>PhD student at The University of Texas at Austin.</a:t>
            </a:r>
          </a:p>
        </p:txBody>
      </p:sp>
    </p:spTree>
    <p:extLst>
      <p:ext uri="{BB962C8B-B14F-4D97-AF65-F5344CB8AC3E}">
        <p14:creationId xmlns:p14="http://schemas.microsoft.com/office/powerpoint/2010/main" val="4292726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3378666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Convolutional Neural Nets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F4A21851-AFFD-43D2-BE39-C4121A813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4" y="1447800"/>
            <a:ext cx="846130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Filling In Missing Spatial Information</a:t>
            </a:r>
          </a:p>
          <a:p>
            <a:pPr>
              <a:defRPr/>
            </a:pPr>
            <a:r>
              <a:rPr lang="en-US" altLang="en-US" sz="2000" b="0" kern="0" dirty="0"/>
              <a:t>Semantic inpainting algorithm (Yeh et al., 2015).</a:t>
            </a:r>
          </a:p>
          <a:p>
            <a:pPr>
              <a:defRPr/>
            </a:pPr>
            <a:r>
              <a:rPr lang="en-US" altLang="en-US" sz="2000" b="0" kern="0" dirty="0"/>
              <a:t>Using conceptual and perceptual information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549FCF-37D1-4BE7-862E-F445E5F23BE9}"/>
              </a:ext>
            </a:extLst>
          </p:cNvPr>
          <p:cNvGrpSpPr/>
          <p:nvPr/>
        </p:nvGrpSpPr>
        <p:grpSpPr>
          <a:xfrm>
            <a:off x="1129622" y="2819400"/>
            <a:ext cx="6884756" cy="2667000"/>
            <a:chOff x="7376160" y="228633"/>
            <a:chExt cx="4411980" cy="17091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CC6CD2-E306-40BD-97DA-F80DEBA0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6160" y="281973"/>
              <a:ext cx="2133600" cy="1655762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409FD5-1827-49CA-8164-A7E1969FC10C}"/>
                </a:ext>
              </a:extLst>
            </p:cNvPr>
            <p:cNvGrpSpPr/>
            <p:nvPr/>
          </p:nvGrpSpPr>
          <p:grpSpPr>
            <a:xfrm>
              <a:off x="9654540" y="228633"/>
              <a:ext cx="2133600" cy="1685925"/>
              <a:chOff x="8564880" y="2532697"/>
              <a:chExt cx="2133600" cy="16859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CAE119F-75B4-48E7-B255-0AA424F563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8648"/>
              <a:stretch/>
            </p:blipFill>
            <p:spPr>
              <a:xfrm>
                <a:off x="8564880" y="2532697"/>
                <a:ext cx="1447800" cy="16859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4E59F05-61D2-4175-AADA-06F46909D4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5676"/>
              <a:stretch/>
            </p:blipFill>
            <p:spPr>
              <a:xfrm>
                <a:off x="10012680" y="2532697"/>
                <a:ext cx="685800" cy="1685925"/>
              </a:xfrm>
              <a:prstGeom prst="rect">
                <a:avLst/>
              </a:prstGeom>
            </p:spPr>
          </p:pic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8C35BE87-53D0-4BC2-9D6D-C7BC1E8EE776}"/>
              </a:ext>
            </a:extLst>
          </p:cNvPr>
          <p:cNvSpPr txBox="1"/>
          <p:nvPr/>
        </p:nvSpPr>
        <p:spPr>
          <a:xfrm>
            <a:off x="2197658" y="5638800"/>
            <a:ext cx="4965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/>
              <a:t>Examples of semantic image </a:t>
            </a:r>
            <a:r>
              <a:rPr lang="en-US" sz="1200" b="0" dirty="0" err="1"/>
              <a:t>inpainting</a:t>
            </a:r>
            <a:r>
              <a:rPr lang="en-US" sz="1200" b="0" dirty="0"/>
              <a:t> with DCGAN (</a:t>
            </a:r>
            <a:r>
              <a:rPr lang="en-US" sz="1200" b="0" dirty="0" err="1"/>
              <a:t>Yeh</a:t>
            </a:r>
            <a:r>
              <a:rPr lang="en-US" sz="1200" b="0" dirty="0"/>
              <a:t> et al., 2016)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40386-058E-41EA-95E8-633A884BDE8C}"/>
              </a:ext>
            </a:extLst>
          </p:cNvPr>
          <p:cNvSpPr txBox="1"/>
          <p:nvPr/>
        </p:nvSpPr>
        <p:spPr>
          <a:xfrm>
            <a:off x="1163200" y="6504801"/>
            <a:ext cx="740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</a:t>
            </a:r>
            <a:r>
              <a:rPr lang="en-US" sz="1200" b="0"/>
              <a:t>Honggeun Jo and Javier Santos, </a:t>
            </a:r>
            <a:r>
              <a:rPr lang="en-US" sz="1200" b="0" dirty="0"/>
              <a:t>PhD student at The University of Texas at Austin.</a:t>
            </a:r>
          </a:p>
        </p:txBody>
      </p:sp>
    </p:spTree>
    <p:extLst>
      <p:ext uri="{BB962C8B-B14F-4D97-AF65-F5344CB8AC3E}">
        <p14:creationId xmlns:p14="http://schemas.microsoft.com/office/powerpoint/2010/main" val="79418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4095" y="0"/>
            <a:ext cx="2971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Inference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4478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b="0" kern="0"/>
                  <a:t>Learning About the System</a:t>
                </a:r>
                <a:endParaRPr lang="en-US" altLang="en-US" b="0" kern="0" dirty="0"/>
              </a:p>
              <a:p>
                <a:pPr lvl="1">
                  <a:defRPr/>
                </a:pPr>
                <a:r>
                  <a:rPr lang="en-US" altLang="en-US" sz="1800" b="0" kern="0" dirty="0"/>
                  <a:t> for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1800" b="0" kern="0" dirty="0"/>
                  <a:t>  we can understand the influence </a:t>
                </a:r>
                <a:r>
                  <a:rPr lang="en-US" altLang="en-US" sz="1800" b="0" kern="0"/>
                  <a:t>/ interactions </a:t>
                </a:r>
                <a:r>
                  <a:rPr lang="en-US" altLang="en-US" sz="1800" b="0" kern="0" dirty="0"/>
                  <a:t>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 on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kern="0"/>
                  <a:t>and eachother. </a:t>
                </a: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b="0" kern="0"/>
                  <a:t>Inferential Statistics </a:t>
                </a:r>
              </a:p>
              <a:p>
                <a:pPr lvl="1">
                  <a:defRPr/>
                </a:pPr>
                <a:r>
                  <a:rPr lang="en-US" altLang="en-US" sz="1800" b="0" kern="0"/>
                  <a:t>Given a random sample from a population, describe the population</a:t>
                </a:r>
              </a:p>
              <a:p>
                <a:pPr lvl="1">
                  <a:defRPr/>
                </a:pPr>
                <a:r>
                  <a:rPr lang="en-US" altLang="en-US" sz="1800" b="0" kern="0"/>
                  <a:t>E.g. given 7 heads of 10 flips, what’s the probability that the coin is fair?</a:t>
                </a:r>
              </a:p>
              <a:p>
                <a:pPr lvl="1">
                  <a:defRPr/>
                </a:pPr>
                <a:r>
                  <a:rPr lang="en-US" altLang="en-US" sz="1800" b="0" kern="0"/>
                  <a:t>E.g. given 7 success wells of 10 drilled, what’s the probability of a successful well in this reservoir?</a:t>
                </a:r>
              </a:p>
              <a:p>
                <a:pPr lvl="1"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447800"/>
                <a:ext cx="7772400" cy="4114800"/>
              </a:xfrm>
              <a:prstGeom prst="rect">
                <a:avLst/>
              </a:prstGeom>
              <a:blipFill>
                <a:blip r:embed="rId3"/>
                <a:stretch>
                  <a:fillRect l="-1020" t="-20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092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>
            <a:extLst>
              <a:ext uri="{FF2B5EF4-FFF2-40B4-BE49-F238E27FC236}">
                <a16:creationId xmlns:a16="http://schemas.microsoft.com/office/drawing/2014/main" id="{F4A21851-AFFD-43D2-BE39-C4121A813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4" y="1447800"/>
            <a:ext cx="846130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Conditioning to Well Data?</a:t>
            </a:r>
          </a:p>
          <a:p>
            <a:pPr>
              <a:defRPr/>
            </a:pPr>
            <a:r>
              <a:rPr lang="en-US" altLang="en-US" sz="2000" b="0" kern="0" dirty="0"/>
              <a:t>Remove model around data</a:t>
            </a:r>
          </a:p>
          <a:p>
            <a:pPr>
              <a:defRPr/>
            </a:pPr>
            <a:r>
              <a:rPr lang="en-US" altLang="en-US" sz="2000" b="0" kern="0" dirty="0"/>
              <a:t>Use conceptual (model around mask) and perceptual (model elsewhere to fill in missing model consistent with data</a:t>
            </a:r>
          </a:p>
          <a:p>
            <a:pPr>
              <a:defRPr/>
            </a:pPr>
            <a:endParaRPr lang="en-US" altLang="en-US" sz="2000" b="0" kern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763D4F-0E82-4C55-9F89-9E0F281C1716}"/>
              </a:ext>
            </a:extLst>
          </p:cNvPr>
          <p:cNvGrpSpPr/>
          <p:nvPr/>
        </p:nvGrpSpPr>
        <p:grpSpPr>
          <a:xfrm>
            <a:off x="838200" y="3124200"/>
            <a:ext cx="7212127" cy="3276600"/>
            <a:chOff x="5759593" y="2980706"/>
            <a:chExt cx="6365122" cy="289179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96CCB7A-A2F4-442B-8130-ADB51FC9457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593" y="3132025"/>
              <a:ext cx="3270245" cy="258915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B528510-D67F-46C9-B853-FF1FE2473DA8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8146" y="2980706"/>
              <a:ext cx="3036569" cy="289179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85A2BA-1B26-49ED-83C4-DA832BFCA3D8}"/>
              </a:ext>
            </a:extLst>
          </p:cNvPr>
          <p:cNvSpPr txBox="1"/>
          <p:nvPr/>
        </p:nvSpPr>
        <p:spPr>
          <a:xfrm>
            <a:off x="1728293" y="3352800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9E9E3C-0BDB-44EF-AF57-DCCD2BDF6D4B}"/>
              </a:ext>
            </a:extLst>
          </p:cNvPr>
          <p:cNvSpPr txBox="1"/>
          <p:nvPr/>
        </p:nvSpPr>
        <p:spPr>
          <a:xfrm>
            <a:off x="4695366" y="304502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Original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825993-9945-4E38-9C30-3EDAF5518C3F}"/>
              </a:ext>
            </a:extLst>
          </p:cNvPr>
          <p:cNvSpPr txBox="1"/>
          <p:nvPr/>
        </p:nvSpPr>
        <p:spPr>
          <a:xfrm>
            <a:off x="4724400" y="4648200"/>
            <a:ext cx="21545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Inpainting Around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F14985-1E90-4676-BBE0-8C66F277DDA0}"/>
              </a:ext>
            </a:extLst>
          </p:cNvPr>
          <p:cNvSpPr txBox="1"/>
          <p:nvPr/>
        </p:nvSpPr>
        <p:spPr>
          <a:xfrm>
            <a:off x="1189753" y="6504801"/>
            <a:ext cx="613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Honggeun Jo, PhD student at The University of Texas at Austin.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3378666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Convolutional Neural Nets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0625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>
            <a:extLst>
              <a:ext uri="{FF2B5EF4-FFF2-40B4-BE49-F238E27FC236}">
                <a16:creationId xmlns:a16="http://schemas.microsoft.com/office/drawing/2014/main" id="{F4A21851-AFFD-43D2-BE39-C4121A813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4" y="1447800"/>
            <a:ext cx="846130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Prediction of producer flow rates based on complicated interactions of injectors.</a:t>
            </a:r>
          </a:p>
          <a:p>
            <a:pPr>
              <a:defRPr/>
            </a:pPr>
            <a:r>
              <a:rPr lang="en-US" altLang="en-US" sz="2000" b="0" kern="0" dirty="0"/>
              <a:t>Train with 2500 days and predict future 100 days.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F14985-1E90-4676-BBE0-8C66F277DDA0}"/>
              </a:ext>
            </a:extLst>
          </p:cNvPr>
          <p:cNvSpPr txBox="1"/>
          <p:nvPr/>
        </p:nvSpPr>
        <p:spPr>
          <a:xfrm>
            <a:off x="1371732" y="6504801"/>
            <a:ext cx="640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</a:t>
            </a:r>
            <a:r>
              <a:rPr lang="en-US" sz="1200" b="0" dirty="0" err="1"/>
              <a:t>Azor</a:t>
            </a:r>
            <a:r>
              <a:rPr lang="en-US" sz="1200" b="0" dirty="0"/>
              <a:t> Nwachukwu, PhD student at The University of Texas at Austin.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9672CF-07E5-425A-8628-E4F088D3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9906"/>
            <a:ext cx="9144000" cy="34709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D70A955-0C29-4B21-95C0-F055527B2D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5536734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Long Short-Term Memory Networks</a:t>
            </a:r>
          </a:p>
        </p:txBody>
      </p:sp>
    </p:spTree>
    <p:extLst>
      <p:ext uri="{BB962C8B-B14F-4D97-AF65-F5344CB8AC3E}">
        <p14:creationId xmlns:p14="http://schemas.microsoft.com/office/powerpoint/2010/main" val="1663110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E025481-BA98-42A3-A4EE-CC99133E34BA}"/>
              </a:ext>
            </a:extLst>
          </p:cNvPr>
          <p:cNvSpPr txBox="1"/>
          <p:nvPr/>
        </p:nvSpPr>
        <p:spPr>
          <a:xfrm>
            <a:off x="609600" y="64770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CF7E3C3-282E-4AEF-8F2C-4DE329FB8B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76400"/>
            <a:ext cx="4038600" cy="411480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kern="0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>
                <a:ea typeface="+mn-ea"/>
                <a:cs typeface="+mn-cs"/>
              </a:rPr>
              <a:t>Machine Learning Overview</a:t>
            </a:r>
            <a:endParaRPr lang="en-US" kern="0" dirty="0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 dirty="0">
                <a:ea typeface="+mn-ea"/>
                <a:cs typeface="+mn-cs"/>
              </a:rPr>
              <a:t>A </a:t>
            </a:r>
            <a:r>
              <a:rPr lang="en-US" kern="0">
                <a:ea typeface="+mn-ea"/>
                <a:cs typeface="+mn-cs"/>
              </a:rPr>
              <a:t>Simple Machine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kern="0">
                <a:ea typeface="+mn-ea"/>
                <a:cs typeface="+mn-cs"/>
              </a:rPr>
              <a:t>Examples of Machine Learning</a:t>
            </a:r>
            <a:endParaRPr lang="en-US" kern="0" dirty="0">
              <a:ea typeface="+mn-ea"/>
              <a:cs typeface="+mn-cs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A1E324B1-3BE1-462E-BBE5-5DED611A0D3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Machine Learning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3085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3200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Prediction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5240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b="0" kern="0" dirty="0"/>
                  <a:t>Estimating,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en-US" b="0" kern="0" dirty="0"/>
                  <a:t>, for the purpose of predicting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ker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b="0" kern="0" dirty="0"/>
                  <a:t> </a:t>
                </a:r>
                <a:endParaRPr lang="en-US" altLang="en-US" sz="1400" b="0" i="1" kern="0" dirty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altLang="en-US" sz="1800" b="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are focused on getting the most accurate estimates,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en-US" sz="18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b="0" kern="0"/>
                  <a:t>Predictive Statistics </a:t>
                </a:r>
              </a:p>
              <a:p>
                <a:pPr lvl="1">
                  <a:defRPr/>
                </a:pPr>
                <a:r>
                  <a:rPr lang="en-US" altLang="en-US" sz="1800" b="0" kern="0"/>
                  <a:t>Predict the samples from a population</a:t>
                </a:r>
              </a:p>
              <a:p>
                <a:pPr lvl="1">
                  <a:defRPr/>
                </a:pPr>
                <a:r>
                  <a:rPr lang="en-US" altLang="en-US" sz="1800" b="0" kern="0"/>
                  <a:t>E.g. given10 flips, what’s the probability of 7 heads?</a:t>
                </a:r>
              </a:p>
              <a:p>
                <a:pPr lvl="1">
                  <a:defRPr/>
                </a:pPr>
                <a:r>
                  <a:rPr lang="en-US" altLang="en-US" sz="1800" b="0" kern="0"/>
                  <a:t>E.g. given 10 wells will be drilled, what’s the probability of 7 successful wells in this reservoir?</a:t>
                </a:r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20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524000"/>
                <a:ext cx="7772400" cy="4114800"/>
              </a:xfrm>
              <a:prstGeom prst="rect">
                <a:avLst/>
              </a:prstGeom>
              <a:blipFill>
                <a:blip r:embed="rId3"/>
                <a:stretch>
                  <a:fillRect l="-1020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34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5257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Assessing Model Accuracy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5240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Method Selection is Important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No one method performs well on all datasets. 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Based on experience, understanding the data and limitations of the methods</a:t>
                </a:r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Measuring Quality of Fit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for regression, the most common measure is the mean square error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kern="0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en-US" sz="16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6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sz="16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sz="1600" b="0" i="1" ker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en-US" sz="16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16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16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en-US" sz="16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1600" b="0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1600" b="0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sz="1600" b="0" kern="0" dirty="0"/>
                  <a:t>where we have n observations.  The challenge is that that real question we have is how well can we predict outside the training data – testing data.</a:t>
                </a:r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ker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sz="1600" b="0" kern="0" dirty="0"/>
                  <a:t>over a variety of unsampled sets of predictors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en-US" sz="1600" b="0" kern="0" dirty="0"/>
                  <a:t>.  We want to know how our model performs when we move away from the training set of data!</a:t>
                </a:r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24000"/>
                <a:ext cx="7772400" cy="4114800"/>
              </a:xfrm>
              <a:prstGeom prst="rect">
                <a:avLst/>
              </a:prstGeom>
              <a:blipFill>
                <a:blip r:embed="rId3"/>
                <a:stretch>
                  <a:fillRect l="-706" t="-1481" r="-784" b="-179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034FF8-8304-4D1D-9C8A-6CE6A1B0A0BD}"/>
                  </a:ext>
                </a:extLst>
              </p:cNvPr>
              <p:cNvSpPr txBox="1"/>
              <p:nvPr/>
            </p:nvSpPr>
            <p:spPr>
              <a:xfrm>
                <a:off x="6324600" y="3505200"/>
                <a:ext cx="24890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b="0" i="1" dirty="0"/>
                  <a:t> </a:t>
                </a:r>
                <a:r>
                  <a:rPr lang="en-US" sz="1400" b="0" dirty="0"/>
                  <a:t>training data and </a:t>
                </a:r>
              </a:p>
              <a:p>
                <a:r>
                  <a:rPr lang="en-US" sz="1400" b="0" dirty="0"/>
                  <a:t>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b="0" i="1" dirty="0"/>
                  <a:t> </a:t>
                </a:r>
                <a:r>
                  <a:rPr lang="en-US" sz="1400" b="0" dirty="0"/>
                  <a:t>features</a:t>
                </a:r>
                <a:r>
                  <a:rPr lang="en-US" sz="1400" b="0" i="1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034FF8-8304-4D1D-9C8A-6CE6A1B0A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505200"/>
                <a:ext cx="2489079" cy="430887"/>
              </a:xfrm>
              <a:prstGeom prst="rect">
                <a:avLst/>
              </a:prstGeom>
              <a:blipFill>
                <a:blip r:embed="rId4"/>
                <a:stretch>
                  <a:fillRect l="-4412" t="-12676" r="-318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6CFB5A-6B5F-4234-A8E6-2D3F62EF3CED}"/>
              </a:ext>
            </a:extLst>
          </p:cNvPr>
          <p:cNvSpPr txBox="1"/>
          <p:nvPr/>
        </p:nvSpPr>
        <p:spPr>
          <a:xfrm>
            <a:off x="5553555" y="5105400"/>
            <a:ext cx="14218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0">
                <a:solidFill>
                  <a:srgbClr val="FF0000"/>
                </a:solidFill>
              </a:rPr>
              <a:t> over testing data</a:t>
            </a:r>
            <a:endParaRPr lang="en-US" sz="1400" b="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3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4643203" cy="1143000"/>
          </a:xfrm>
        </p:spPr>
        <p:txBody>
          <a:bodyPr/>
          <a:lstStyle/>
          <a:p>
            <a:pPr>
              <a:defRPr/>
            </a:pPr>
            <a:r>
              <a:rPr lang="en-US" sz="3200">
                <a:solidFill>
                  <a:srgbClr val="FF6600"/>
                </a:solidFill>
                <a:ea typeface="+mj-ea"/>
                <a:cs typeface="+mj-cs"/>
              </a:rPr>
              <a:t>Model Bias and VarianceTrade-off</a:t>
            </a:r>
            <a:endParaRPr lang="en-US" sz="1100" b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76200" y="1262979"/>
                <a:ext cx="8991600" cy="4299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b="0" kern="0" dirty="0"/>
                  <a:t>The </a:t>
                </a:r>
                <a:r>
                  <a:rPr lang="en-US" altLang="en-US" kern="0" dirty="0"/>
                  <a:t>Expected Test Mean Square Error </a:t>
                </a:r>
                <a:r>
                  <a:rPr lang="en-US" altLang="en-US" b="0" kern="0" dirty="0"/>
                  <a:t>may be calculated as:</a:t>
                </a:r>
              </a:p>
              <a:p>
                <a:pPr lvl="1">
                  <a:defRPr/>
                </a:pPr>
                <a:endParaRPr lang="en-US" altLang="en-US" sz="5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ker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en-US" sz="1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en-US" sz="1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4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𝐵𝑖𝑎𝑠</m:t>
                              </m:r>
                              <m:d>
                                <m:dPr>
                                  <m:ctrlP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en-US" sz="14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b="0" kern="0" dirty="0"/>
              </a:p>
              <a:p>
                <a:pPr lvl="1">
                  <a:defRPr/>
                </a:pPr>
                <a:endParaRPr lang="en-US" altLang="en-US" sz="1400" b="0" kern="0" dirty="0"/>
              </a:p>
              <a:p>
                <a:pPr marL="457200" lvl="1" indent="0">
                  <a:buNone/>
                  <a:defRPr/>
                </a:pPr>
                <a:endParaRPr lang="en-US" altLang="en-US" sz="14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sz="1400" b="0" kern="0"/>
                  <a:t> </a:t>
                </a:r>
                <a:endParaRPr lang="en-US" altLang="en-US" sz="1400" b="0" kern="0" dirty="0"/>
              </a:p>
              <a:p>
                <a:pPr lvl="1">
                  <a:defRPr/>
                </a:pPr>
                <a:endParaRPr lang="en-US" altLang="en-US" sz="14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262979"/>
                <a:ext cx="8991600" cy="4299621"/>
              </a:xfrm>
              <a:prstGeom prst="rect">
                <a:avLst/>
              </a:prstGeom>
              <a:blipFill>
                <a:blip r:embed="rId3"/>
                <a:stretch>
                  <a:fillRect l="-949" t="-1841" r="-10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 bwMode="auto">
          <a:xfrm rot="16200000">
            <a:off x="3957402" y="1438835"/>
            <a:ext cx="228600" cy="1447801"/>
          </a:xfrm>
          <a:prstGeom prst="leftBrace">
            <a:avLst>
              <a:gd name="adj1" fmla="val 8333"/>
              <a:gd name="adj2" fmla="val 50940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7642" y="2260863"/>
            <a:ext cx="123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Model Variance</a:t>
            </a: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5791199" y="1286435"/>
            <a:ext cx="228600" cy="1752601"/>
          </a:xfrm>
          <a:prstGeom prst="leftBrace">
            <a:avLst>
              <a:gd name="adj1" fmla="val 8333"/>
              <a:gd name="adj2" fmla="val 50940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7010403" y="1898963"/>
            <a:ext cx="228600" cy="533401"/>
          </a:xfrm>
          <a:prstGeom prst="leftBrace">
            <a:avLst>
              <a:gd name="adj1" fmla="val 8333"/>
              <a:gd name="adj2" fmla="val 50940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101" y="2573736"/>
            <a:ext cx="444650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kern="0"/>
              <a:t>Model Variance</a:t>
            </a:r>
            <a:r>
              <a:rPr lang="en-US" altLang="en-US" b="0" kern="0"/>
              <a:t> is the variance if we had estimated the model with a different training set / sensitivity to data / </a:t>
            </a:r>
          </a:p>
          <a:p>
            <a:pPr marL="400050" indent="-342900">
              <a:buFont typeface="Arial" panose="020B0604020202020204" pitchFamily="34" charset="0"/>
              <a:buChar char="•"/>
              <a:defRPr/>
            </a:pPr>
            <a:endParaRPr lang="en-US" altLang="en-US" b="0" kern="0"/>
          </a:p>
          <a:p>
            <a:pPr marL="40005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kern="0"/>
              <a:t>Model Bias</a:t>
            </a:r>
            <a:r>
              <a:rPr lang="en-US" altLang="en-US" sz="2400" kern="0"/>
              <a:t> </a:t>
            </a:r>
            <a:r>
              <a:rPr lang="en-US" altLang="en-US" b="0" kern="0"/>
              <a:t>is error due to using an approximate model / model is too simple</a:t>
            </a:r>
          </a:p>
          <a:p>
            <a:pPr marL="400050" indent="-342900">
              <a:buFont typeface="Arial" panose="020B0604020202020204" pitchFamily="34" charset="0"/>
              <a:buChar char="•"/>
              <a:defRPr/>
            </a:pPr>
            <a:endParaRPr lang="en-US" altLang="en-US" b="0" kern="0"/>
          </a:p>
          <a:p>
            <a:pPr marL="40005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kern="0"/>
              <a:t>Irreducible error</a:t>
            </a:r>
            <a:r>
              <a:rPr lang="en-US" altLang="en-US" kern="0"/>
              <a:t> </a:t>
            </a:r>
            <a:r>
              <a:rPr lang="en-US" altLang="en-US" b="0" kern="0"/>
              <a:t>is due to missing variables and limited samples      can’t be fixed with modeling / entire feature space is not sampled</a:t>
            </a:r>
            <a:endParaRPr lang="en-US" altLang="en-US" b="0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5993958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/>
              <a:t>Model Complexity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459126" y="4152544"/>
            <a:ext cx="1075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/>
              <a:t>Test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9660" y="2260863"/>
            <a:ext cx="607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Model Bias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0243" y="2263791"/>
            <a:ext cx="57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Irreducible</a:t>
            </a:r>
          </a:p>
        </p:txBody>
      </p:sp>
      <p:grpSp>
        <p:nvGrpSpPr>
          <p:cNvPr id="14342" name="Group 14341"/>
          <p:cNvGrpSpPr/>
          <p:nvPr/>
        </p:nvGrpSpPr>
        <p:grpSpPr>
          <a:xfrm>
            <a:off x="5181601" y="2895600"/>
            <a:ext cx="2819399" cy="3073672"/>
            <a:chOff x="5181601" y="2895600"/>
            <a:chExt cx="2062399" cy="307367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181601" y="2895600"/>
              <a:ext cx="2062399" cy="3073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5202376" y="4114800"/>
              <a:ext cx="2017072" cy="1767254"/>
            </a:xfrm>
            <a:custGeom>
              <a:avLst/>
              <a:gdLst>
                <a:gd name="connsiteX0" fmla="*/ 0 w 3130062"/>
                <a:gd name="connsiteY0" fmla="*/ 1767254 h 1767254"/>
                <a:gd name="connsiteX1" fmla="*/ 2435470 w 3130062"/>
                <a:gd name="connsiteY1" fmla="*/ 1468315 h 1767254"/>
                <a:gd name="connsiteX2" fmla="*/ 3130062 w 3130062"/>
                <a:gd name="connsiteY2" fmla="*/ 0 h 176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0062" h="1767254">
                  <a:moveTo>
                    <a:pt x="0" y="1767254"/>
                  </a:moveTo>
                  <a:cubicBezTo>
                    <a:pt x="956896" y="1765055"/>
                    <a:pt x="1913793" y="1762857"/>
                    <a:pt x="2435470" y="1468315"/>
                  </a:cubicBezTo>
                  <a:cubicBezTo>
                    <a:pt x="2957147" y="1173773"/>
                    <a:pt x="3043604" y="586886"/>
                    <a:pt x="3130062" y="0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5213708" y="3974123"/>
              <a:ext cx="2000074" cy="1944343"/>
            </a:xfrm>
            <a:custGeom>
              <a:avLst/>
              <a:gdLst>
                <a:gd name="connsiteX0" fmla="*/ 0 w 3103685"/>
                <a:gd name="connsiteY0" fmla="*/ 0 h 1944343"/>
                <a:gd name="connsiteX1" fmla="*/ 1230923 w 3103685"/>
                <a:gd name="connsiteY1" fmla="*/ 1652954 h 1944343"/>
                <a:gd name="connsiteX2" fmla="*/ 3103685 w 3103685"/>
                <a:gd name="connsiteY2" fmla="*/ 1934308 h 19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3685" h="1944343">
                  <a:moveTo>
                    <a:pt x="0" y="0"/>
                  </a:moveTo>
                  <a:cubicBezTo>
                    <a:pt x="356821" y="665284"/>
                    <a:pt x="713642" y="1330569"/>
                    <a:pt x="1230923" y="1652954"/>
                  </a:cubicBezTo>
                  <a:cubicBezTo>
                    <a:pt x="1748204" y="1975339"/>
                    <a:pt x="2425944" y="1954823"/>
                    <a:pt x="3103685" y="1934308"/>
                  </a:cubicBez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5213708" y="4724400"/>
              <a:ext cx="20057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Freeform 30"/>
            <p:cNvSpPr/>
            <p:nvPr/>
          </p:nvSpPr>
          <p:spPr bwMode="auto">
            <a:xfrm>
              <a:off x="5213707" y="2998177"/>
              <a:ext cx="2011406" cy="1609196"/>
            </a:xfrm>
            <a:custGeom>
              <a:avLst/>
              <a:gdLst>
                <a:gd name="connsiteX0" fmla="*/ 0 w 3156438"/>
                <a:gd name="connsiteY0" fmla="*/ 0 h 1478194"/>
                <a:gd name="connsiteX1" fmla="*/ 773723 w 3156438"/>
                <a:gd name="connsiteY1" fmla="*/ 1213338 h 1478194"/>
                <a:gd name="connsiteX2" fmla="*/ 1793631 w 3156438"/>
                <a:gd name="connsiteY2" fmla="*/ 1477108 h 1478194"/>
                <a:gd name="connsiteX3" fmla="*/ 2593731 w 3156438"/>
                <a:gd name="connsiteY3" fmla="*/ 1248508 h 1478194"/>
                <a:gd name="connsiteX4" fmla="*/ 3156438 w 3156438"/>
                <a:gd name="connsiteY4" fmla="*/ 131885 h 1478194"/>
                <a:gd name="connsiteX0" fmla="*/ 0 w 3156438"/>
                <a:gd name="connsiteY0" fmla="*/ 0 h 1609196"/>
                <a:gd name="connsiteX1" fmla="*/ 773723 w 3156438"/>
                <a:gd name="connsiteY1" fmla="*/ 1213338 h 1609196"/>
                <a:gd name="connsiteX2" fmla="*/ 1661747 w 3156438"/>
                <a:gd name="connsiteY2" fmla="*/ 1608992 h 1609196"/>
                <a:gd name="connsiteX3" fmla="*/ 2593731 w 3156438"/>
                <a:gd name="connsiteY3" fmla="*/ 1248508 h 1609196"/>
                <a:gd name="connsiteX4" fmla="*/ 3156438 w 3156438"/>
                <a:gd name="connsiteY4" fmla="*/ 131885 h 160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6438" h="1609196">
                  <a:moveTo>
                    <a:pt x="0" y="0"/>
                  </a:moveTo>
                  <a:cubicBezTo>
                    <a:pt x="237392" y="483576"/>
                    <a:pt x="496765" y="945173"/>
                    <a:pt x="773723" y="1213338"/>
                  </a:cubicBezTo>
                  <a:cubicBezTo>
                    <a:pt x="1050681" y="1481503"/>
                    <a:pt x="1358412" y="1603130"/>
                    <a:pt x="1661747" y="1608992"/>
                  </a:cubicBezTo>
                  <a:cubicBezTo>
                    <a:pt x="1965082" y="1614854"/>
                    <a:pt x="2344616" y="1494692"/>
                    <a:pt x="2593731" y="1248508"/>
                  </a:cubicBezTo>
                  <a:cubicBezTo>
                    <a:pt x="2842846" y="1002324"/>
                    <a:pt x="2988651" y="578094"/>
                    <a:pt x="3156438" y="13188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39" name="Straight Connector 14338"/>
            <p:cNvCxnSpPr/>
            <p:nvPr/>
          </p:nvCxnSpPr>
          <p:spPr bwMode="auto">
            <a:xfrm>
              <a:off x="6240658" y="2895600"/>
              <a:ext cx="0" cy="3073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341" name="TextBox 14340"/>
            <p:cNvSpPr txBox="1"/>
            <p:nvPr/>
          </p:nvSpPr>
          <p:spPr>
            <a:xfrm rot="16200000">
              <a:off x="5704118" y="3296029"/>
              <a:ext cx="1056701" cy="337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Optimum</a:t>
              </a:r>
            </a:p>
            <a:p>
              <a:pPr algn="ctr"/>
              <a:r>
                <a:rPr lang="en-US" sz="1200"/>
                <a:t> Complexity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923375" y="4524107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Irreducible </a:t>
            </a:r>
          </a:p>
          <a:p>
            <a:pPr algn="ctr"/>
            <a:r>
              <a:rPr lang="en-US" sz="1200"/>
              <a:t>Error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44049" y="3994821"/>
            <a:ext cx="93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Total Test 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62936" y="5029200"/>
            <a:ext cx="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</a:rPr>
              <a:t>Model Variance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57800" y="5181600"/>
            <a:ext cx="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3365FB"/>
                </a:solidFill>
              </a:rPr>
              <a:t>Model Bias</a:t>
            </a:r>
          </a:p>
        </p:txBody>
      </p:sp>
    </p:spTree>
    <p:extLst>
      <p:ext uri="{BB962C8B-B14F-4D97-AF65-F5344CB8AC3E}">
        <p14:creationId xmlns:p14="http://schemas.microsoft.com/office/powerpoint/2010/main" val="217840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52260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kern="0" dirty="0"/>
              <a:t>Model Parameters</a:t>
            </a:r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r>
              <a:rPr lang="en-US" altLang="en-US" b="0" kern="0" dirty="0"/>
              <a:t>Derived during training phase to fit the model to the  training data </a:t>
            </a:r>
            <a:endParaRPr lang="en-US" altLang="en-US" sz="1800" b="0" kern="0" dirty="0"/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Model Parameters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Definition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DC1A1-5707-45C8-8723-96A9EC3E605A}"/>
                  </a:ext>
                </a:extLst>
              </p:cNvPr>
              <p:cNvSpPr/>
              <p:nvPr/>
            </p:nvSpPr>
            <p:spPr>
              <a:xfrm>
                <a:off x="990600" y="3581400"/>
                <a:ext cx="3757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DC1A1-5707-45C8-8723-96A9EC3E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1400"/>
                <a:ext cx="3757054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0B0529-5917-4A7F-B631-8BD92F1BB0BD}"/>
                  </a:ext>
                </a:extLst>
              </p:cNvPr>
              <p:cNvSpPr/>
              <p:nvPr/>
            </p:nvSpPr>
            <p:spPr>
              <a:xfrm>
                <a:off x="5988715" y="3505200"/>
                <a:ext cx="2336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:r>
                  <a:rPr lang="en-US" altLang="en-US" sz="2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400" b="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b="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kern="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ker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0B0529-5917-4A7F-B631-8BD92F1B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715" y="3505200"/>
                <a:ext cx="2336345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4143E4A4-8396-47F9-9654-C4AB318D5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275" y="4303186"/>
            <a:ext cx="4393325" cy="2281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590CA-085F-43F9-90EB-48D6FDD9C72F}"/>
              </a:ext>
            </a:extLst>
          </p:cNvPr>
          <p:cNvSpPr txBox="1"/>
          <p:nvPr/>
        </p:nvSpPr>
        <p:spPr>
          <a:xfrm>
            <a:off x="6357717" y="3136985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Parameters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7E0A24-C0F7-43CA-AEDD-BB6FEDCAD62C}"/>
              </a:ext>
            </a:extLst>
          </p:cNvPr>
          <p:cNvSpPr/>
          <p:nvPr/>
        </p:nvSpPr>
        <p:spPr bwMode="auto">
          <a:xfrm>
            <a:off x="2540000" y="4521200"/>
            <a:ext cx="3378200" cy="1395126"/>
          </a:xfrm>
          <a:custGeom>
            <a:avLst/>
            <a:gdLst>
              <a:gd name="connsiteX0" fmla="*/ 0 w 3378200"/>
              <a:gd name="connsiteY0" fmla="*/ 1384300 h 1395126"/>
              <a:gd name="connsiteX1" fmla="*/ 1371600 w 3378200"/>
              <a:gd name="connsiteY1" fmla="*/ 1295400 h 1395126"/>
              <a:gd name="connsiteX2" fmla="*/ 2540000 w 3378200"/>
              <a:gd name="connsiteY2" fmla="*/ 660400 h 1395126"/>
              <a:gd name="connsiteX3" fmla="*/ 3378200 w 3378200"/>
              <a:gd name="connsiteY3" fmla="*/ 0 h 13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00" h="1395126">
                <a:moveTo>
                  <a:pt x="0" y="1384300"/>
                </a:moveTo>
                <a:cubicBezTo>
                  <a:pt x="474133" y="1400175"/>
                  <a:pt x="948267" y="1416050"/>
                  <a:pt x="1371600" y="1295400"/>
                </a:cubicBezTo>
                <a:cubicBezTo>
                  <a:pt x="1794933" y="1174750"/>
                  <a:pt x="2205567" y="876300"/>
                  <a:pt x="2540000" y="660400"/>
                </a:cubicBezTo>
                <a:cubicBezTo>
                  <a:pt x="2874433" y="444500"/>
                  <a:pt x="3126316" y="222250"/>
                  <a:pt x="337820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44C50C-140C-47AB-997D-519AAAFEF768}"/>
              </a:ext>
            </a:extLst>
          </p:cNvPr>
          <p:cNvSpPr/>
          <p:nvPr/>
        </p:nvSpPr>
        <p:spPr bwMode="auto">
          <a:xfrm>
            <a:off x="2565400" y="5029200"/>
            <a:ext cx="3581400" cy="556926"/>
          </a:xfrm>
          <a:custGeom>
            <a:avLst/>
            <a:gdLst>
              <a:gd name="connsiteX0" fmla="*/ 0 w 3378200"/>
              <a:gd name="connsiteY0" fmla="*/ 1384300 h 1395126"/>
              <a:gd name="connsiteX1" fmla="*/ 1371600 w 3378200"/>
              <a:gd name="connsiteY1" fmla="*/ 1295400 h 1395126"/>
              <a:gd name="connsiteX2" fmla="*/ 2540000 w 3378200"/>
              <a:gd name="connsiteY2" fmla="*/ 660400 h 1395126"/>
              <a:gd name="connsiteX3" fmla="*/ 3378200 w 3378200"/>
              <a:gd name="connsiteY3" fmla="*/ 0 h 13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00" h="1395126">
                <a:moveTo>
                  <a:pt x="0" y="1384300"/>
                </a:moveTo>
                <a:cubicBezTo>
                  <a:pt x="474133" y="1400175"/>
                  <a:pt x="948267" y="1416050"/>
                  <a:pt x="1371600" y="1295400"/>
                </a:cubicBezTo>
                <a:cubicBezTo>
                  <a:pt x="1794933" y="1174750"/>
                  <a:pt x="2205567" y="876300"/>
                  <a:pt x="2540000" y="660400"/>
                </a:cubicBezTo>
                <a:cubicBezTo>
                  <a:pt x="2874433" y="444500"/>
                  <a:pt x="3126316" y="222250"/>
                  <a:pt x="337820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48037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kern="0" dirty="0"/>
              <a:t>Model Hyperparameters</a:t>
            </a:r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r>
              <a:rPr lang="en-US" altLang="en-US" sz="1800" b="0" kern="0" dirty="0"/>
              <a:t>Set prior to learning from the data. Impact the form of the model and often the complexity.</a:t>
            </a:r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749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Model Hyperparameters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Definition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DC1A1-5707-45C8-8723-96A9EC3E605A}"/>
                  </a:ext>
                </a:extLst>
              </p:cNvPr>
              <p:cNvSpPr/>
              <p:nvPr/>
            </p:nvSpPr>
            <p:spPr>
              <a:xfrm>
                <a:off x="1653146" y="3581400"/>
                <a:ext cx="3757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DC1A1-5707-45C8-8723-96A9EC3E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46" y="3581400"/>
                <a:ext cx="3757054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7A2982-C06B-42EA-9DE3-0733FB47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3812"/>
            <a:ext cx="3276600" cy="681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92614F-A44F-43FD-BD70-76F33B66D019}"/>
                  </a:ext>
                </a:extLst>
              </p:cNvPr>
              <p:cNvSpPr/>
              <p:nvPr/>
            </p:nvSpPr>
            <p:spPr>
              <a:xfrm>
                <a:off x="1653146" y="4948535"/>
                <a:ext cx="18124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92614F-A44F-43FD-BD70-76F33B66D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46" y="4948535"/>
                <a:ext cx="181241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24AE3A-4E23-40AD-8813-813E3A43772A}"/>
                  </a:ext>
                </a:extLst>
              </p:cNvPr>
              <p:cNvSpPr/>
              <p:nvPr/>
            </p:nvSpPr>
            <p:spPr>
              <a:xfrm>
                <a:off x="1653146" y="4267200"/>
                <a:ext cx="27847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24AE3A-4E23-40AD-8813-813E3A437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46" y="4267200"/>
                <a:ext cx="2784737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B0F4BA6-5A1F-401D-AEA8-B0904E22972C}"/>
              </a:ext>
            </a:extLst>
          </p:cNvPr>
          <p:cNvSpPr txBox="1"/>
          <p:nvPr/>
        </p:nvSpPr>
        <p:spPr>
          <a:xfrm>
            <a:off x="304800" y="499110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7B596-34D6-463D-AC1C-4C5FFE27BC35}"/>
              </a:ext>
            </a:extLst>
          </p:cNvPr>
          <p:cNvSpPr txBox="1"/>
          <p:nvPr/>
        </p:nvSpPr>
        <p:spPr>
          <a:xfrm>
            <a:off x="304800" y="430426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92789-4901-4700-BA1B-8778BD68FA12}"/>
              </a:ext>
            </a:extLst>
          </p:cNvPr>
          <p:cNvSpPr txBox="1"/>
          <p:nvPr/>
        </p:nvSpPr>
        <p:spPr>
          <a:xfrm>
            <a:off x="304800" y="36195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Order:</a:t>
            </a:r>
          </a:p>
        </p:txBody>
      </p:sp>
    </p:spTree>
    <p:extLst>
      <p:ext uri="{BB962C8B-B14F-4D97-AF65-F5344CB8AC3E}">
        <p14:creationId xmlns:p14="http://schemas.microsoft.com/office/powerpoint/2010/main" val="2927416953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 w="19050">
          <a:solidFill>
            <a:schemeClr val="tx1"/>
          </a:solidFill>
          <a:tailEnd type="triangle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34595</TotalTime>
  <Pages>7</Pages>
  <Words>2395</Words>
  <Application>Microsoft Office PowerPoint</Application>
  <PresentationFormat>Letter Paper (8.5x11 in)</PresentationFormat>
  <Paragraphs>546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MS PGothic</vt:lpstr>
      <vt:lpstr>MS PGothic</vt:lpstr>
      <vt:lpstr>Arial</vt:lpstr>
      <vt:lpstr>Cambria Math</vt:lpstr>
      <vt:lpstr>Helvetica</vt:lpstr>
      <vt:lpstr>Microsoft Office 98</vt:lpstr>
      <vt:lpstr>PowerPoint Presentation</vt:lpstr>
      <vt:lpstr>PowerPoint Presentation</vt:lpstr>
      <vt:lpstr>The Model </vt:lpstr>
      <vt:lpstr>Inference</vt:lpstr>
      <vt:lpstr>Prediction</vt:lpstr>
      <vt:lpstr>Assessing Model Accuracy</vt:lpstr>
      <vt:lpstr>Model Bias and VarianceTrade-off</vt:lpstr>
      <vt:lpstr>Model Parameters Definition</vt:lpstr>
      <vt:lpstr>Model Hyperparameters Definition</vt:lpstr>
      <vt:lpstr>PowerPoint Presentation</vt:lpstr>
      <vt:lpstr>Model Complexity / Flexibility Definition</vt:lpstr>
      <vt:lpstr>PowerPoint Presentation</vt:lpstr>
      <vt:lpstr>Overfitting</vt:lpstr>
      <vt:lpstr>Overfitting</vt:lpstr>
      <vt:lpstr>Definition of Overfitting</vt:lpstr>
      <vt:lpstr>Now We Begin Machine Learning</vt:lpstr>
      <vt:lpstr>PowerPoint Presentation</vt:lpstr>
      <vt:lpstr>Statistical / Machine Learning for Prediction</vt:lpstr>
      <vt:lpstr>Our First Machine</vt:lpstr>
      <vt:lpstr>Our First Machine</vt:lpstr>
      <vt:lpstr>Our First Machine</vt:lpstr>
      <vt:lpstr>Our First Machine</vt:lpstr>
      <vt:lpstr>Our First Machine</vt:lpstr>
      <vt:lpstr>Our First Machine</vt:lpstr>
      <vt:lpstr>Our First Machine</vt:lpstr>
      <vt:lpstr>Our First Machine</vt:lpstr>
      <vt:lpstr>Our First Machine</vt:lpstr>
      <vt:lpstr>Our First Machine</vt:lpstr>
      <vt:lpstr>Training Our Machine</vt:lpstr>
      <vt:lpstr>Testing Our Machine</vt:lpstr>
      <vt:lpstr>Making Our Machine</vt:lpstr>
      <vt:lpstr>Making Our Machine</vt:lpstr>
      <vt:lpstr>PowerPoint Presentation</vt:lpstr>
      <vt:lpstr>Examples of Machine Learning</vt:lpstr>
      <vt:lpstr>Support Vector Machines</vt:lpstr>
      <vt:lpstr>Neural Nets</vt:lpstr>
      <vt:lpstr>Neural Nets</vt:lpstr>
      <vt:lpstr>Convolutional Neural Nets</vt:lpstr>
      <vt:lpstr>Convolutional Neural Nets</vt:lpstr>
      <vt:lpstr>Convolutional Neural Nets</vt:lpstr>
      <vt:lpstr>Long Short-Term Memory Networks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227</cp:revision>
  <cp:lastPrinted>2000-01-19T16:18:49Z</cp:lastPrinted>
  <dcterms:created xsi:type="dcterms:W3CDTF">1998-02-20T08:56:31Z</dcterms:created>
  <dcterms:modified xsi:type="dcterms:W3CDTF">2019-06-18T13:08:17Z</dcterms:modified>
</cp:coreProperties>
</file>