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830" r:id="rId3"/>
    <p:sldId id="493" r:id="rId4"/>
    <p:sldId id="807" r:id="rId5"/>
    <p:sldId id="808" r:id="rId6"/>
    <p:sldId id="700" r:id="rId7"/>
    <p:sldId id="809" r:id="rId8"/>
    <p:sldId id="701" r:id="rId9"/>
    <p:sldId id="702" r:id="rId10"/>
    <p:sldId id="703" r:id="rId11"/>
    <p:sldId id="704" r:id="rId12"/>
    <p:sldId id="810" r:id="rId13"/>
    <p:sldId id="819" r:id="rId14"/>
    <p:sldId id="831" r:id="rId15"/>
    <p:sldId id="494" r:id="rId16"/>
    <p:sldId id="815" r:id="rId17"/>
    <p:sldId id="709" r:id="rId18"/>
    <p:sldId id="729" r:id="rId19"/>
    <p:sldId id="818" r:id="rId20"/>
    <p:sldId id="814" r:id="rId21"/>
    <p:sldId id="811" r:id="rId22"/>
    <p:sldId id="820" r:id="rId23"/>
    <p:sldId id="821" r:id="rId24"/>
    <p:sldId id="822" r:id="rId25"/>
    <p:sldId id="832" r:id="rId26"/>
    <p:sldId id="582" r:id="rId27"/>
    <p:sldId id="495" r:id="rId28"/>
    <p:sldId id="812" r:id="rId29"/>
    <p:sldId id="497" r:id="rId30"/>
    <p:sldId id="496" r:id="rId31"/>
    <p:sldId id="498" r:id="rId32"/>
    <p:sldId id="499" r:id="rId33"/>
    <p:sldId id="506" r:id="rId34"/>
    <p:sldId id="507" r:id="rId35"/>
    <p:sldId id="826" r:id="rId36"/>
    <p:sldId id="827" r:id="rId37"/>
    <p:sldId id="828" r:id="rId38"/>
    <p:sldId id="500" r:id="rId39"/>
    <p:sldId id="501" r:id="rId40"/>
    <p:sldId id="502" r:id="rId41"/>
    <p:sldId id="503" r:id="rId42"/>
    <p:sldId id="504" r:id="rId43"/>
    <p:sldId id="508" r:id="rId44"/>
    <p:sldId id="509" r:id="rId45"/>
    <p:sldId id="511" r:id="rId46"/>
    <p:sldId id="510" r:id="rId47"/>
    <p:sldId id="516" r:id="rId48"/>
    <p:sldId id="824" r:id="rId49"/>
    <p:sldId id="823" r:id="rId50"/>
    <p:sldId id="825" r:id="rId51"/>
    <p:sldId id="513" r:id="rId52"/>
    <p:sldId id="829" r:id="rId53"/>
    <p:sldId id="833" r:id="rId54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DDDDDD"/>
    <a:srgbClr val="042A9F"/>
    <a:srgbClr val="008F00"/>
    <a:srgbClr val="A2C1FE"/>
    <a:srgbClr val="3365FB"/>
    <a:srgbClr val="00AE00"/>
    <a:srgbClr val="B76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 autoAdjust="0"/>
  </p:normalViewPr>
  <p:slideViewPr>
    <p:cSldViewPr>
      <p:cViewPr varScale="1">
        <p:scale>
          <a:sx n="75" d="100"/>
          <a:sy n="75" d="100"/>
        </p:scale>
        <p:origin x="3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4DF777D3-8074-48D6-AB4D-67B37240082C}"/>
  </pc:docChgLst>
  <pc:docChgLst>
    <pc:chgData name="Michael Pyrcz" userId="0efd8a38-3f8e-46fd-9886-7800c0196e80" providerId="ADAL" clId="{D37FE4DC-BD77-4FA3-9338-B125A47B0C26}"/>
    <pc:docChg chg="custSel addSld delSld modSld modMainMaster">
      <pc:chgData name="Michael Pyrcz" userId="0efd8a38-3f8e-46fd-9886-7800c0196e80" providerId="ADAL" clId="{D37FE4DC-BD77-4FA3-9338-B125A47B0C26}" dt="2019-04-27T14:34:02.271" v="309" actId="20577"/>
      <pc:docMkLst>
        <pc:docMk/>
      </pc:docMkLst>
      <pc:sldChg chg="addSp delSp modSp">
        <pc:chgData name="Michael Pyrcz" userId="0efd8a38-3f8e-46fd-9886-7800c0196e80" providerId="ADAL" clId="{D37FE4DC-BD77-4FA3-9338-B125A47B0C26}" dt="2019-04-27T14:33:13.117" v="222" actId="1036"/>
        <pc:sldMkLst>
          <pc:docMk/>
          <pc:sldMk cId="0" sldId="256"/>
        </pc:sldMkLst>
        <pc:spChg chg="del">
          <ac:chgData name="Michael Pyrcz" userId="0efd8a38-3f8e-46fd-9886-7800c0196e80" providerId="ADAL" clId="{D37FE4DC-BD77-4FA3-9338-B125A47B0C26}" dt="2019-04-27T14:23:34.903" v="59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Michael Pyrcz" userId="0efd8a38-3f8e-46fd-9886-7800c0196e80" providerId="ADAL" clId="{D37FE4DC-BD77-4FA3-9338-B125A47B0C26}" dt="2019-04-27T14:24:17.071" v="126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Michael Pyrcz" userId="0efd8a38-3f8e-46fd-9886-7800c0196e80" providerId="ADAL" clId="{D37FE4DC-BD77-4FA3-9338-B125A47B0C26}" dt="2019-04-27T14:24:17.071" v="126" actId="478"/>
          <ac:spMkLst>
            <pc:docMk/>
            <pc:sldMk cId="0" sldId="256"/>
            <ac:spMk id="7" creationId="{00000000-0000-0000-0000-000000000000}"/>
          </ac:spMkLst>
        </pc:spChg>
        <pc:spChg chg="del">
          <ac:chgData name="Michael Pyrcz" userId="0efd8a38-3f8e-46fd-9886-7800c0196e80" providerId="ADAL" clId="{D37FE4DC-BD77-4FA3-9338-B125A47B0C26}" dt="2019-04-27T14:24:17.071" v="126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Michael Pyrcz" userId="0efd8a38-3f8e-46fd-9886-7800c0196e80" providerId="ADAL" clId="{D37FE4DC-BD77-4FA3-9338-B125A47B0C26}" dt="2019-04-27T14:24:17.071" v="126" actId="478"/>
          <ac:spMkLst>
            <pc:docMk/>
            <pc:sldMk cId="0" sldId="256"/>
            <ac:spMk id="9" creationId="{00000000-0000-0000-0000-000000000000}"/>
          </ac:spMkLst>
        </pc:spChg>
        <pc:spChg chg="del">
          <ac:chgData name="Michael Pyrcz" userId="0efd8a38-3f8e-46fd-9886-7800c0196e80" providerId="ADAL" clId="{D37FE4DC-BD77-4FA3-9338-B125A47B0C26}" dt="2019-04-27T14:24:17.071" v="126" actId="478"/>
          <ac:spMkLst>
            <pc:docMk/>
            <pc:sldMk cId="0" sldId="256"/>
            <ac:spMk id="10" creationId="{00000000-0000-0000-0000-000000000000}"/>
          </ac:spMkLst>
        </pc:spChg>
        <pc:spChg chg="del">
          <ac:chgData name="Michael Pyrcz" userId="0efd8a38-3f8e-46fd-9886-7800c0196e80" providerId="ADAL" clId="{D37FE4DC-BD77-4FA3-9338-B125A47B0C26}" dt="2019-04-27T14:24:17.071" v="126" actId="478"/>
          <ac:spMkLst>
            <pc:docMk/>
            <pc:sldMk cId="0" sldId="256"/>
            <ac:spMk id="12" creationId="{00000000-0000-0000-0000-000000000000}"/>
          </ac:spMkLst>
        </pc:spChg>
        <pc:spChg chg="add mod">
          <ac:chgData name="Michael Pyrcz" userId="0efd8a38-3f8e-46fd-9886-7800c0196e80" providerId="ADAL" clId="{D37FE4DC-BD77-4FA3-9338-B125A47B0C26}" dt="2019-04-27T14:25:55.116" v="190" actId="20577"/>
          <ac:spMkLst>
            <pc:docMk/>
            <pc:sldMk cId="0" sldId="256"/>
            <ac:spMk id="13" creationId="{DA97F8D1-70AE-4388-B22A-AB63AD5F0343}"/>
          </ac:spMkLst>
        </pc:spChg>
        <pc:spChg chg="del">
          <ac:chgData name="Michael Pyrcz" userId="0efd8a38-3f8e-46fd-9886-7800c0196e80" providerId="ADAL" clId="{D37FE4DC-BD77-4FA3-9338-B125A47B0C26}" dt="2019-04-27T14:24:17.071" v="126" actId="478"/>
          <ac:spMkLst>
            <pc:docMk/>
            <pc:sldMk cId="0" sldId="256"/>
            <ac:spMk id="14" creationId="{00000000-0000-0000-0000-000000000000}"/>
          </ac:spMkLst>
        </pc:spChg>
        <pc:spChg chg="del">
          <ac:chgData name="Michael Pyrcz" userId="0efd8a38-3f8e-46fd-9886-7800c0196e80" providerId="ADAL" clId="{D37FE4DC-BD77-4FA3-9338-B125A47B0C26}" dt="2019-04-27T14:24:17.071" v="126" actId="478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Michael Pyrcz" userId="0efd8a38-3f8e-46fd-9886-7800c0196e80" providerId="ADAL" clId="{D37FE4DC-BD77-4FA3-9338-B125A47B0C26}" dt="2019-04-27T14:24:51.736" v="181" actId="207"/>
          <ac:spMkLst>
            <pc:docMk/>
            <pc:sldMk cId="0" sldId="256"/>
            <ac:spMk id="27" creationId="{BF76C121-9F95-46D4-BFA4-FBA40D163FC3}"/>
          </ac:spMkLst>
        </pc:spChg>
        <pc:spChg chg="add mod">
          <ac:chgData name="Michael Pyrcz" userId="0efd8a38-3f8e-46fd-9886-7800c0196e80" providerId="ADAL" clId="{D37FE4DC-BD77-4FA3-9338-B125A47B0C26}" dt="2019-04-27T14:25:01.356" v="183" actId="1076"/>
          <ac:spMkLst>
            <pc:docMk/>
            <pc:sldMk cId="0" sldId="256"/>
            <ac:spMk id="28" creationId="{7A6775C0-69F9-4188-A7D9-A6EFF44698E9}"/>
          </ac:spMkLst>
        </pc:spChg>
        <pc:spChg chg="add mod">
          <ac:chgData name="Michael Pyrcz" userId="0efd8a38-3f8e-46fd-9886-7800c0196e80" providerId="ADAL" clId="{D37FE4DC-BD77-4FA3-9338-B125A47B0C26}" dt="2019-04-27T14:33:13.117" v="222" actId="1036"/>
          <ac:spMkLst>
            <pc:docMk/>
            <pc:sldMk cId="0" sldId="256"/>
            <ac:spMk id="31" creationId="{5E5400F3-0A09-46E8-A724-286E7C4CA68A}"/>
          </ac:spMkLst>
        </pc:spChg>
        <pc:spChg chg="mod">
          <ac:chgData name="Michael Pyrcz" userId="0efd8a38-3f8e-46fd-9886-7800c0196e80" providerId="ADAL" clId="{D37FE4DC-BD77-4FA3-9338-B125A47B0C26}" dt="2019-04-27T14:24:07.826" v="125" actId="20577"/>
          <ac:spMkLst>
            <pc:docMk/>
            <pc:sldMk cId="0" sldId="256"/>
            <ac:spMk id="4099" creationId="{00000000-0000-0000-0000-000000000000}"/>
          </ac:spMkLst>
        </pc:spChg>
        <pc:grpChg chg="add mod">
          <ac:chgData name="Michael Pyrcz" userId="0efd8a38-3f8e-46fd-9886-7800c0196e80" providerId="ADAL" clId="{D37FE4DC-BD77-4FA3-9338-B125A47B0C26}" dt="2019-04-27T14:24:51.736" v="181" actId="207"/>
          <ac:grpSpMkLst>
            <pc:docMk/>
            <pc:sldMk cId="0" sldId="256"/>
            <ac:grpSpMk id="16" creationId="{3A95B99F-0CCD-4987-942F-6823669BEDAF}"/>
          </ac:grpSpMkLst>
        </pc:grpChg>
        <pc:cxnChg chg="add mod">
          <ac:chgData name="Michael Pyrcz" userId="0efd8a38-3f8e-46fd-9886-7800c0196e80" providerId="ADAL" clId="{D37FE4DC-BD77-4FA3-9338-B125A47B0C26}" dt="2019-04-27T14:24:59.836" v="182" actId="11529"/>
          <ac:cxnSpMkLst>
            <pc:docMk/>
            <pc:sldMk cId="0" sldId="256"/>
            <ac:cxnSpMk id="3" creationId="{FB50625E-8EAB-4ACD-8F62-F566B75B1382}"/>
          </ac:cxnSpMkLst>
        </pc:cxnChg>
        <pc:cxnChg chg="add mod">
          <ac:chgData name="Michael Pyrcz" userId="0efd8a38-3f8e-46fd-9886-7800c0196e80" providerId="ADAL" clId="{D37FE4DC-BD77-4FA3-9338-B125A47B0C26}" dt="2019-04-27T14:25:18.597" v="188" actId="14100"/>
          <ac:cxnSpMkLst>
            <pc:docMk/>
            <pc:sldMk cId="0" sldId="256"/>
            <ac:cxnSpMk id="11" creationId="{F052D877-E005-4343-87C4-C34FA260B791}"/>
          </ac:cxnSpMkLst>
        </pc:cxnChg>
      </pc:sldChg>
      <pc:sldMasterChg chg="addSp delSp delSldLayout modSldLayout">
        <pc:chgData name="Michael Pyrcz" userId="0efd8a38-3f8e-46fd-9886-7800c0196e80" providerId="ADAL" clId="{D37FE4DC-BD77-4FA3-9338-B125A47B0C26}" dt="2019-04-27T14:23:23.756" v="58" actId="478"/>
        <pc:sldMasterMkLst>
          <pc:docMk/>
          <pc:sldMasterMk cId="0" sldId="2147483648"/>
        </pc:sldMasterMkLst>
        <pc:spChg chg="del">
          <ac:chgData name="Michael Pyrcz" userId="0efd8a38-3f8e-46fd-9886-7800c0196e80" providerId="ADAL" clId="{D37FE4DC-BD77-4FA3-9338-B125A47B0C26}" dt="2019-04-27T14:23:23.756" v="58" actId="478"/>
          <ac:spMkLst>
            <pc:docMk/>
            <pc:sldMasterMk cId="0" sldId="2147483648"/>
            <ac:spMk id="1026" creationId="{00000000-0000-0000-0000-000000000000}"/>
          </ac:spMkLst>
        </pc:spChg>
        <pc:spChg chg="del">
          <ac:chgData name="Michael Pyrcz" userId="0efd8a38-3f8e-46fd-9886-7800c0196e80" providerId="ADAL" clId="{D37FE4DC-BD77-4FA3-9338-B125A47B0C26}" dt="2019-04-27T14:23:23.756" v="58" actId="478"/>
          <ac:spMkLst>
            <pc:docMk/>
            <pc:sldMasterMk cId="0" sldId="2147483648"/>
            <ac:spMk id="1027" creationId="{00000000-0000-0000-0000-000000000000}"/>
          </ac:spMkLst>
        </pc:spChg>
        <pc:grpChg chg="add">
          <ac:chgData name="Michael Pyrcz" userId="0efd8a38-3f8e-46fd-9886-7800c0196e80" providerId="ADAL" clId="{D37FE4DC-BD77-4FA3-9338-B125A47B0C26}" dt="2019-04-27T14:23:22.296" v="57"/>
          <ac:grpSpMkLst>
            <pc:docMk/>
            <pc:sldMasterMk cId="0" sldId="2147483648"/>
            <ac:grpSpMk id="4" creationId="{2DD4E65C-24BB-4870-8F9A-33E7B49D8F48}"/>
          </ac:grpSpMkLst>
        </pc:grpChg>
        <pc:sldLayoutChg chg="delSp modSp">
          <pc:chgData name="Michael Pyrcz" userId="0efd8a38-3f8e-46fd-9886-7800c0196e80" providerId="ADAL" clId="{D37FE4DC-BD77-4FA3-9338-B125A47B0C26}" dt="2019-04-27T14:23:00.666" v="46" actId="478"/>
          <pc:sldLayoutMkLst>
            <pc:docMk/>
            <pc:sldMasterMk cId="0" sldId="2147483648"/>
            <pc:sldLayoutMk cId="2124660098" sldId="2147483689"/>
          </pc:sldLayoutMkLst>
          <pc:spChg chg="del">
            <ac:chgData name="Michael Pyrcz" userId="0efd8a38-3f8e-46fd-9886-7800c0196e80" providerId="ADAL" clId="{D37FE4DC-BD77-4FA3-9338-B125A47B0C26}" dt="2019-04-27T14:23:00.666" v="46" actId="478"/>
            <ac:spMkLst>
              <pc:docMk/>
              <pc:sldMasterMk cId="0" sldId="2147483648"/>
              <pc:sldLayoutMk cId="2124660098" sldId="2147483689"/>
              <ac:spMk id="2" creationId="{00000000-0000-0000-0000-000000000000}"/>
            </ac:spMkLst>
          </pc:spChg>
          <pc:spChg chg="del">
            <ac:chgData name="Michael Pyrcz" userId="0efd8a38-3f8e-46fd-9886-7800c0196e80" providerId="ADAL" clId="{D37FE4DC-BD77-4FA3-9338-B125A47B0C26}" dt="2019-04-27T14:23:00.666" v="46" actId="478"/>
            <ac:spMkLst>
              <pc:docMk/>
              <pc:sldMasterMk cId="0" sldId="2147483648"/>
              <pc:sldLayoutMk cId="2124660098" sldId="2147483689"/>
              <ac:spMk id="3" creationId="{00000000-0000-0000-0000-000000000000}"/>
            </ac:spMkLst>
          </pc:spChg>
          <pc:grpChg chg="mod">
            <ac:chgData name="Michael Pyrcz" userId="0efd8a38-3f8e-46fd-9886-7800c0196e80" providerId="ADAL" clId="{D37FE4DC-BD77-4FA3-9338-B125A47B0C26}" dt="2019-04-27T14:22:57.476" v="45" actId="1038"/>
            <ac:grpSpMkLst>
              <pc:docMk/>
              <pc:sldMasterMk cId="0" sldId="2147483648"/>
              <pc:sldLayoutMk cId="2124660098" sldId="2147483689"/>
              <ac:grpSpMk id="4" creationId="{52AC2AE0-E79A-49D4-872C-B8EE85AFBF69}"/>
            </ac:grpSpMkLst>
          </pc:grpChg>
        </pc:sldLayoutChg>
      </pc:sldMasterChg>
    </pc:docChg>
  </pc:docChgLst>
  <pc:docChgLst>
    <pc:chgData name="Pyrcz, Michael" userId="0efd8a38-3f8e-46fd-9886-7800c0196e80" providerId="ADAL" clId="{BE5D6A88-45E6-4EB1-915C-DD93A6FD8279}"/>
  </pc:docChgLst>
  <pc:docChgLst>
    <pc:chgData name="Pyrcz, Michael" userId="0efd8a38-3f8e-46fd-9886-7800c0196e80" providerId="ADAL" clId="{F6650C53-9DB7-4870-81D2-56801C42AB4F}"/>
    <pc:docChg chg="custSel addSld delSld modSld modMainMaster">
      <pc:chgData name="Pyrcz, Michael" userId="0efd8a38-3f8e-46fd-9886-7800c0196e80" providerId="ADAL" clId="{F6650C53-9DB7-4870-81D2-56801C42AB4F}" dt="2019-06-18T13:41:10.936" v="180" actId="20577"/>
      <pc:docMkLst>
        <pc:docMk/>
      </pc:docMkLst>
      <pc:sldChg chg="addSp delSp modSp">
        <pc:chgData name="Pyrcz, Michael" userId="0efd8a38-3f8e-46fd-9886-7800c0196e80" providerId="ADAL" clId="{F6650C53-9DB7-4870-81D2-56801C42AB4F}" dt="2019-06-18T13:09:37.214" v="42" actId="1076"/>
        <pc:sldMkLst>
          <pc:docMk/>
          <pc:sldMk cId="0" sldId="256"/>
        </pc:sldMkLst>
        <pc:spChg chg="del">
          <ac:chgData name="Pyrcz, Michael" userId="0efd8a38-3f8e-46fd-9886-7800c0196e80" providerId="ADAL" clId="{F6650C53-9DB7-4870-81D2-56801C42AB4F}" dt="2019-06-18T13:09:07.610" v="5" actId="478"/>
          <ac:spMkLst>
            <pc:docMk/>
            <pc:sldMk cId="0" sldId="256"/>
            <ac:spMk id="13" creationId="{DA97F8D1-70AE-4388-B22A-AB63AD5F0343}"/>
          </ac:spMkLst>
        </pc:spChg>
        <pc:spChg chg="del">
          <ac:chgData name="Pyrcz, Michael" userId="0efd8a38-3f8e-46fd-9886-7800c0196e80" providerId="ADAL" clId="{F6650C53-9DB7-4870-81D2-56801C42AB4F}" dt="2019-06-18T13:09:29.534" v="40" actId="478"/>
          <ac:spMkLst>
            <pc:docMk/>
            <pc:sldMk cId="0" sldId="256"/>
            <ac:spMk id="27" creationId="{BF76C121-9F95-46D4-BFA4-FBA40D163FC3}"/>
          </ac:spMkLst>
        </pc:spChg>
        <pc:spChg chg="del">
          <ac:chgData name="Pyrcz, Michael" userId="0efd8a38-3f8e-46fd-9886-7800c0196e80" providerId="ADAL" clId="{F6650C53-9DB7-4870-81D2-56801C42AB4F}" dt="2019-06-18T13:09:31.454" v="41" actId="478"/>
          <ac:spMkLst>
            <pc:docMk/>
            <pc:sldMk cId="0" sldId="256"/>
            <ac:spMk id="28" creationId="{7A6775C0-69F9-4188-A7D9-A6EFF44698E9}"/>
          </ac:spMkLst>
        </pc:spChg>
        <pc:spChg chg="add mod">
          <ac:chgData name="Pyrcz, Michael" userId="0efd8a38-3f8e-46fd-9886-7800c0196e80" providerId="ADAL" clId="{F6650C53-9DB7-4870-81D2-56801C42AB4F}" dt="2019-06-18T13:09:26.655" v="39" actId="20577"/>
          <ac:spMkLst>
            <pc:docMk/>
            <pc:sldMk cId="0" sldId="256"/>
            <ac:spMk id="29" creationId="{39B35241-8FC7-4BB3-9EF1-094875001E40}"/>
          </ac:spMkLst>
        </pc:spChg>
        <pc:spChg chg="mod">
          <ac:chgData name="Pyrcz, Michael" userId="0efd8a38-3f8e-46fd-9886-7800c0196e80" providerId="ADAL" clId="{F6650C53-9DB7-4870-81D2-56801C42AB4F}" dt="2019-06-18T13:09:37.214" v="42" actId="1076"/>
          <ac:spMkLst>
            <pc:docMk/>
            <pc:sldMk cId="0" sldId="256"/>
            <ac:spMk id="31" creationId="{5E5400F3-0A09-46E8-A724-286E7C4CA68A}"/>
          </ac:spMkLst>
        </pc:spChg>
        <pc:grpChg chg="del">
          <ac:chgData name="Pyrcz, Michael" userId="0efd8a38-3f8e-46fd-9886-7800c0196e80" providerId="ADAL" clId="{F6650C53-9DB7-4870-81D2-56801C42AB4F}" dt="2019-06-18T13:09:29.534" v="40" actId="478"/>
          <ac:grpSpMkLst>
            <pc:docMk/>
            <pc:sldMk cId="0" sldId="256"/>
            <ac:grpSpMk id="16" creationId="{3A95B99F-0CCD-4987-942F-6823669BEDAF}"/>
          </ac:grpSpMkLst>
        </pc:grpChg>
        <pc:cxnChg chg="del">
          <ac:chgData name="Pyrcz, Michael" userId="0efd8a38-3f8e-46fd-9886-7800c0196e80" providerId="ADAL" clId="{F6650C53-9DB7-4870-81D2-56801C42AB4F}" dt="2019-06-18T13:09:29.534" v="40" actId="478"/>
          <ac:cxnSpMkLst>
            <pc:docMk/>
            <pc:sldMk cId="0" sldId="256"/>
            <ac:cxnSpMk id="3" creationId="{FB50625E-8EAB-4ACD-8F62-F566B75B1382}"/>
          </ac:cxnSpMkLst>
        </pc:cxnChg>
        <pc:cxnChg chg="del">
          <ac:chgData name="Pyrcz, Michael" userId="0efd8a38-3f8e-46fd-9886-7800c0196e80" providerId="ADAL" clId="{F6650C53-9DB7-4870-81D2-56801C42AB4F}" dt="2019-06-18T13:09:29.534" v="40" actId="478"/>
          <ac:cxnSpMkLst>
            <pc:docMk/>
            <pc:sldMk cId="0" sldId="256"/>
            <ac:cxnSpMk id="11" creationId="{F052D877-E005-4343-87C4-C34FA260B791}"/>
          </ac:cxnSpMkLst>
        </pc:cxnChg>
      </pc:sldChg>
      <pc:sldChg chg="modSp">
        <pc:chgData name="Pyrcz, Michael" userId="0efd8a38-3f8e-46fd-9886-7800c0196e80" providerId="ADAL" clId="{F6650C53-9DB7-4870-81D2-56801C42AB4F}" dt="2019-06-18T13:41:10.936" v="180" actId="20577"/>
        <pc:sldMkLst>
          <pc:docMk/>
          <pc:sldMk cId="1654031909" sldId="500"/>
        </pc:sldMkLst>
        <pc:spChg chg="mod">
          <ac:chgData name="Pyrcz, Michael" userId="0efd8a38-3f8e-46fd-9886-7800c0196e80" providerId="ADAL" clId="{F6650C53-9DB7-4870-81D2-56801C42AB4F}" dt="2019-06-18T13:41:10.936" v="180" actId="20577"/>
          <ac:spMkLst>
            <pc:docMk/>
            <pc:sldMk cId="1654031909" sldId="500"/>
            <ac:spMk id="23" creationId="{00000000-0000-0000-0000-000000000000}"/>
          </ac:spMkLst>
        </pc:spChg>
      </pc:sldChg>
      <pc:sldChg chg="del">
        <pc:chgData name="Pyrcz, Michael" userId="0efd8a38-3f8e-46fd-9886-7800c0196e80" providerId="ADAL" clId="{F6650C53-9DB7-4870-81D2-56801C42AB4F}" dt="2019-06-18T13:10:57.350" v="57" actId="2696"/>
        <pc:sldMkLst>
          <pc:docMk/>
          <pc:sldMk cId="3402397651" sldId="512"/>
        </pc:sldMkLst>
      </pc:sldChg>
      <pc:sldChg chg="addSp delSp modSp">
        <pc:chgData name="Pyrcz, Michael" userId="0efd8a38-3f8e-46fd-9886-7800c0196e80" providerId="ADAL" clId="{F6650C53-9DB7-4870-81D2-56801C42AB4F}" dt="2019-06-18T13:39:51.944" v="144" actId="1036"/>
        <pc:sldMkLst>
          <pc:docMk/>
          <pc:sldMk cId="1652735590" sldId="513"/>
        </pc:sldMkLst>
        <pc:spChg chg="add mod">
          <ac:chgData name="Pyrcz, Michael" userId="0efd8a38-3f8e-46fd-9886-7800c0196e80" providerId="ADAL" clId="{F6650C53-9DB7-4870-81D2-56801C42AB4F}" dt="2019-06-18T13:39:51.944" v="144" actId="1036"/>
          <ac:spMkLst>
            <pc:docMk/>
            <pc:sldMk cId="1652735590" sldId="513"/>
            <ac:spMk id="5" creationId="{69762493-2FF0-4355-AF41-98AC65D619B6}"/>
          </ac:spMkLst>
        </pc:spChg>
        <pc:spChg chg="del">
          <ac:chgData name="Pyrcz, Michael" userId="0efd8a38-3f8e-46fd-9886-7800c0196e80" providerId="ADAL" clId="{F6650C53-9DB7-4870-81D2-56801C42AB4F}" dt="2019-06-18T13:34:45.645" v="58" actId="478"/>
          <ac:spMkLst>
            <pc:docMk/>
            <pc:sldMk cId="1652735590" sldId="513"/>
            <ac:spMk id="14" creationId="{E378A448-4E2A-43D4-AA22-CA97CF40B61C}"/>
          </ac:spMkLst>
        </pc:spChg>
        <pc:picChg chg="del">
          <ac:chgData name="Pyrcz, Michael" userId="0efd8a38-3f8e-46fd-9886-7800c0196e80" providerId="ADAL" clId="{F6650C53-9DB7-4870-81D2-56801C42AB4F}" dt="2019-06-18T13:34:46.643" v="59" actId="478"/>
          <ac:picMkLst>
            <pc:docMk/>
            <pc:sldMk cId="1652735590" sldId="513"/>
            <ac:picMk id="2" creationId="{00000000-0000-0000-0000-000000000000}"/>
          </ac:picMkLst>
        </pc:picChg>
        <pc:picChg chg="add mod">
          <ac:chgData name="Pyrcz, Michael" userId="0efd8a38-3f8e-46fd-9886-7800c0196e80" providerId="ADAL" clId="{F6650C53-9DB7-4870-81D2-56801C42AB4F}" dt="2019-06-18T13:39:21.493" v="63" actId="1076"/>
          <ac:picMkLst>
            <pc:docMk/>
            <pc:sldMk cId="1652735590" sldId="513"/>
            <ac:picMk id="3" creationId="{E9DB5CE6-31CB-4574-B884-E8D9946BF03A}"/>
          </ac:picMkLst>
        </pc:picChg>
      </pc:sldChg>
      <pc:sldChg chg="del">
        <pc:chgData name="Pyrcz, Michael" userId="0efd8a38-3f8e-46fd-9886-7800c0196e80" providerId="ADAL" clId="{F6650C53-9DB7-4870-81D2-56801C42AB4F}" dt="2019-06-18T13:10:53.420" v="56" actId="2696"/>
        <pc:sldMkLst>
          <pc:docMk/>
          <pc:sldMk cId="2454584195" sldId="519"/>
        </pc:sldMkLst>
      </pc:sldChg>
      <pc:sldChg chg="del">
        <pc:chgData name="Pyrcz, Michael" userId="0efd8a38-3f8e-46fd-9886-7800c0196e80" providerId="ADAL" clId="{F6650C53-9DB7-4870-81D2-56801C42AB4F}" dt="2019-06-18T13:09:41.990" v="43" actId="2696"/>
        <pc:sldMkLst>
          <pc:docMk/>
          <pc:sldMk cId="2302810914" sldId="578"/>
        </pc:sldMkLst>
      </pc:sldChg>
      <pc:sldChg chg="del">
        <pc:chgData name="Pyrcz, Michael" userId="0efd8a38-3f8e-46fd-9886-7800c0196e80" providerId="ADAL" clId="{F6650C53-9DB7-4870-81D2-56801C42AB4F}" dt="2019-06-18T13:09:43.910" v="44" actId="2696"/>
        <pc:sldMkLst>
          <pc:docMk/>
          <pc:sldMk cId="4115740546" sldId="579"/>
        </pc:sldMkLst>
      </pc:sldChg>
      <pc:sldChg chg="del">
        <pc:chgData name="Pyrcz, Michael" userId="0efd8a38-3f8e-46fd-9886-7800c0196e80" providerId="ADAL" clId="{F6650C53-9DB7-4870-81D2-56801C42AB4F}" dt="2019-06-18T13:10:01.350" v="48" actId="2696"/>
        <pc:sldMkLst>
          <pc:docMk/>
          <pc:sldMk cId="1636946098" sldId="581"/>
        </pc:sldMkLst>
      </pc:sldChg>
      <pc:sldChg chg="del">
        <pc:chgData name="Pyrcz, Michael" userId="0efd8a38-3f8e-46fd-9886-7800c0196e80" providerId="ADAL" clId="{F6650C53-9DB7-4870-81D2-56801C42AB4F}" dt="2019-06-18T13:40:18.907" v="146" actId="2696"/>
        <pc:sldMkLst>
          <pc:docMk/>
          <pc:sldMk cId="3504039268" sldId="813"/>
        </pc:sldMkLst>
      </pc:sldChg>
      <pc:sldChg chg="modSp add">
        <pc:chgData name="Pyrcz, Michael" userId="0efd8a38-3f8e-46fd-9886-7800c0196e80" providerId="ADAL" clId="{F6650C53-9DB7-4870-81D2-56801C42AB4F}" dt="2019-06-18T13:09:49.268" v="46" actId="20577"/>
        <pc:sldMkLst>
          <pc:docMk/>
          <pc:sldMk cId="1262186007" sldId="830"/>
        </pc:sldMkLst>
        <pc:spChg chg="mod">
          <ac:chgData name="Pyrcz, Michael" userId="0efd8a38-3f8e-46fd-9886-7800c0196e80" providerId="ADAL" clId="{F6650C53-9DB7-4870-81D2-56801C42AB4F}" dt="2019-06-18T13:09:49.268" v="46" actId="20577"/>
          <ac:spMkLst>
            <pc:docMk/>
            <pc:sldMk cId="1262186007" sldId="830"/>
            <ac:spMk id="4099" creationId="{00000000-0000-0000-0000-000000000000}"/>
          </ac:spMkLst>
        </pc:spChg>
      </pc:sldChg>
      <pc:sldChg chg="modSp add">
        <pc:chgData name="Pyrcz, Michael" userId="0efd8a38-3f8e-46fd-9886-7800c0196e80" providerId="ADAL" clId="{F6650C53-9DB7-4870-81D2-56801C42AB4F}" dt="2019-06-18T13:10:08.527" v="53" actId="6549"/>
        <pc:sldMkLst>
          <pc:docMk/>
          <pc:sldMk cId="1446060855" sldId="831"/>
        </pc:sldMkLst>
        <pc:spChg chg="mod">
          <ac:chgData name="Pyrcz, Michael" userId="0efd8a38-3f8e-46fd-9886-7800c0196e80" providerId="ADAL" clId="{F6650C53-9DB7-4870-81D2-56801C42AB4F}" dt="2019-06-18T13:10:08.527" v="53" actId="6549"/>
          <ac:spMkLst>
            <pc:docMk/>
            <pc:sldMk cId="1446060855" sldId="831"/>
            <ac:spMk id="4099" creationId="{00000000-0000-0000-0000-000000000000}"/>
          </ac:spMkLst>
        </pc:spChg>
      </pc:sldChg>
      <pc:sldChg chg="modSp add">
        <pc:chgData name="Pyrcz, Michael" userId="0efd8a38-3f8e-46fd-9886-7800c0196e80" providerId="ADAL" clId="{F6650C53-9DB7-4870-81D2-56801C42AB4F}" dt="2019-06-18T13:10:17.658" v="55" actId="20577"/>
        <pc:sldMkLst>
          <pc:docMk/>
          <pc:sldMk cId="2154347707" sldId="832"/>
        </pc:sldMkLst>
        <pc:spChg chg="mod">
          <ac:chgData name="Pyrcz, Michael" userId="0efd8a38-3f8e-46fd-9886-7800c0196e80" providerId="ADAL" clId="{F6650C53-9DB7-4870-81D2-56801C42AB4F}" dt="2019-06-18T13:10:17.658" v="55" actId="20577"/>
          <ac:spMkLst>
            <pc:docMk/>
            <pc:sldMk cId="2154347707" sldId="832"/>
            <ac:spMk id="4099" creationId="{00000000-0000-0000-0000-000000000000}"/>
          </ac:spMkLst>
        </pc:spChg>
      </pc:sldChg>
      <pc:sldChg chg="add">
        <pc:chgData name="Pyrcz, Michael" userId="0efd8a38-3f8e-46fd-9886-7800c0196e80" providerId="ADAL" clId="{F6650C53-9DB7-4870-81D2-56801C42AB4F}" dt="2019-06-18T13:40:17.244" v="145"/>
        <pc:sldMkLst>
          <pc:docMk/>
          <pc:sldMk cId="3772418523" sldId="833"/>
        </pc:sldMkLst>
      </pc:sldChg>
      <pc:sldMasterChg chg="addSp delSp modSldLayout">
        <pc:chgData name="Pyrcz, Michael" userId="0efd8a38-3f8e-46fd-9886-7800c0196e80" providerId="ADAL" clId="{F6650C53-9DB7-4870-81D2-56801C42AB4F}" dt="2019-06-18T13:09:02.112" v="4"/>
        <pc:sldMasterMkLst>
          <pc:docMk/>
          <pc:sldMasterMk cId="0" sldId="2147483648"/>
        </pc:sldMasterMkLst>
        <pc:grpChg chg="del">
          <ac:chgData name="Pyrcz, Michael" userId="0efd8a38-3f8e-46fd-9886-7800c0196e80" providerId="ADAL" clId="{F6650C53-9DB7-4870-81D2-56801C42AB4F}" dt="2019-06-18T13:08:44.009" v="0" actId="478"/>
          <ac:grpSpMkLst>
            <pc:docMk/>
            <pc:sldMasterMk cId="0" sldId="2147483648"/>
            <ac:grpSpMk id="4" creationId="{2DD4E65C-24BB-4870-8F9A-33E7B49D8F48}"/>
          </ac:grpSpMkLst>
        </pc:grpChg>
        <pc:grpChg chg="add">
          <ac:chgData name="Pyrcz, Michael" userId="0efd8a38-3f8e-46fd-9886-7800c0196e80" providerId="ADAL" clId="{F6650C53-9DB7-4870-81D2-56801C42AB4F}" dt="2019-06-18T13:09:02.112" v="4"/>
          <ac:grpSpMkLst>
            <pc:docMk/>
            <pc:sldMasterMk cId="0" sldId="2147483648"/>
            <ac:grpSpMk id="15" creationId="{351CF8A3-B581-445B-A772-48C10E6365AF}"/>
          </ac:grpSpMkLst>
        </pc:grpChg>
        <pc:sldLayoutChg chg="addSp delSp">
          <pc:chgData name="Pyrcz, Michael" userId="0efd8a38-3f8e-46fd-9886-7800c0196e80" providerId="ADAL" clId="{F6650C53-9DB7-4870-81D2-56801C42AB4F}" dt="2019-06-18T13:09:00.350" v="3"/>
          <pc:sldLayoutMkLst>
            <pc:docMk/>
            <pc:sldMasterMk cId="0" sldId="2147483648"/>
            <pc:sldLayoutMk cId="2124660098" sldId="2147483689"/>
          </pc:sldLayoutMkLst>
          <pc:grpChg chg="del">
            <ac:chgData name="Pyrcz, Michael" userId="0efd8a38-3f8e-46fd-9886-7800c0196e80" providerId="ADAL" clId="{F6650C53-9DB7-4870-81D2-56801C42AB4F}" dt="2019-06-18T13:08:46.370" v="1" actId="478"/>
            <ac:grpSpMkLst>
              <pc:docMk/>
              <pc:sldMasterMk cId="0" sldId="2147483648"/>
              <pc:sldLayoutMk cId="2124660098" sldId="2147483689"/>
              <ac:grpSpMk id="4" creationId="{52AC2AE0-E79A-49D4-872C-B8EE85AFBF69}"/>
            </ac:grpSpMkLst>
          </pc:grpChg>
          <pc:grpChg chg="add del">
            <ac:chgData name="Pyrcz, Michael" userId="0efd8a38-3f8e-46fd-9886-7800c0196e80" providerId="ADAL" clId="{F6650C53-9DB7-4870-81D2-56801C42AB4F}" dt="2019-06-18T13:09:00.350" v="3"/>
            <ac:grpSpMkLst>
              <pc:docMk/>
              <pc:sldMasterMk cId="0" sldId="2147483648"/>
              <pc:sldLayoutMk cId="2124660098" sldId="2147483689"/>
              <ac:grpSpMk id="15" creationId="{9C6E6B38-3456-40C3-9CCA-762C706B585C}"/>
            </ac:grpSpMkLst>
          </pc:grpChg>
        </pc:sldLayoutChg>
      </pc:sldMasterChg>
    </pc:docChg>
  </pc:docChgLst>
  <pc:docChgLst>
    <pc:chgData name="Michael Pyrcz" userId="0efd8a38-3f8e-46fd-9886-7800c0196e80" providerId="ADAL" clId="{7DB8478C-6691-4F9B-BF95-81D86AA074EB}"/>
    <pc:docChg chg="undo custSel addSld delSld modSld sldOrd">
      <pc:chgData name="Michael Pyrcz" userId="0efd8a38-3f8e-46fd-9886-7800c0196e80" providerId="ADAL" clId="{7DB8478C-6691-4F9B-BF95-81D86AA074EB}" dt="2019-04-28T23:35:33.027" v="6901"/>
      <pc:docMkLst>
        <pc:docMk/>
      </pc:docMkLst>
      <pc:sldChg chg="modSp">
        <pc:chgData name="Michael Pyrcz" userId="0efd8a38-3f8e-46fd-9886-7800c0196e80" providerId="ADAL" clId="{7DB8478C-6691-4F9B-BF95-81D86AA074EB}" dt="2019-04-27T21:44:41.595" v="2369"/>
        <pc:sldMkLst>
          <pc:docMk/>
          <pc:sldMk cId="3919187665" sldId="495"/>
        </pc:sldMkLst>
        <pc:spChg chg="mod">
          <ac:chgData name="Michael Pyrcz" userId="0efd8a38-3f8e-46fd-9886-7800c0196e80" providerId="ADAL" clId="{7DB8478C-6691-4F9B-BF95-81D86AA074EB}" dt="2019-04-27T21:44:41.595" v="2369"/>
          <ac:spMkLst>
            <pc:docMk/>
            <pc:sldMk cId="3919187665" sldId="495"/>
            <ac:spMk id="23" creationId="{00000000-0000-0000-0000-000000000000}"/>
          </ac:spMkLst>
        </pc:spChg>
      </pc:sldChg>
      <pc:sldChg chg="addSp delSp modSp">
        <pc:chgData name="Michael Pyrcz" userId="0efd8a38-3f8e-46fd-9886-7800c0196e80" providerId="ADAL" clId="{7DB8478C-6691-4F9B-BF95-81D86AA074EB}" dt="2019-04-28T23:35:26.428" v="6900" actId="1038"/>
        <pc:sldMkLst>
          <pc:docMk/>
          <pc:sldMk cId="785672731" sldId="496"/>
        </pc:sldMkLst>
        <pc:spChg chg="add">
          <ac:chgData name="Michael Pyrcz" userId="0efd8a38-3f8e-46fd-9886-7800c0196e80" providerId="ADAL" clId="{7DB8478C-6691-4F9B-BF95-81D86AA074EB}" dt="2019-04-28T23:31:45.047" v="6844"/>
          <ac:spMkLst>
            <pc:docMk/>
            <pc:sldMk cId="785672731" sldId="496"/>
            <ac:spMk id="9" creationId="{A377BACE-1537-4527-BC0D-9AB8C5EC7ADC}"/>
          </ac:spMkLst>
        </pc:spChg>
        <pc:spChg chg="add mod">
          <ac:chgData name="Michael Pyrcz" userId="0efd8a38-3f8e-46fd-9886-7800c0196e80" providerId="ADAL" clId="{7DB8478C-6691-4F9B-BF95-81D86AA074EB}" dt="2019-04-28T23:35:26.428" v="6900" actId="1038"/>
          <ac:spMkLst>
            <pc:docMk/>
            <pc:sldMk cId="785672731" sldId="496"/>
            <ac:spMk id="10" creationId="{C99403A5-6A8E-475F-AF86-8153328AA6C7}"/>
          </ac:spMkLst>
        </pc:spChg>
        <pc:spChg chg="del">
          <ac:chgData name="Michael Pyrcz" userId="0efd8a38-3f8e-46fd-9886-7800c0196e80" providerId="ADAL" clId="{7DB8478C-6691-4F9B-BF95-81D86AA074EB}" dt="2019-04-28T23:31:43.988" v="6843" actId="478"/>
          <ac:spMkLst>
            <pc:docMk/>
            <pc:sldMk cId="785672731" sldId="496"/>
            <ac:spMk id="11" creationId="{00000000-0000-0000-0000-000000000000}"/>
          </ac:spMkLst>
        </pc:spChg>
      </pc:sldChg>
      <pc:sldChg chg="addSp delSp modSp">
        <pc:chgData name="Michael Pyrcz" userId="0efd8a38-3f8e-46fd-9886-7800c0196e80" providerId="ADAL" clId="{7DB8478C-6691-4F9B-BF95-81D86AA074EB}" dt="2019-04-28T23:35:33.027" v="6901"/>
        <pc:sldMkLst>
          <pc:docMk/>
          <pc:sldMk cId="2917749242" sldId="497"/>
        </pc:sldMkLst>
        <pc:spChg chg="add">
          <ac:chgData name="Michael Pyrcz" userId="0efd8a38-3f8e-46fd-9886-7800c0196e80" providerId="ADAL" clId="{7DB8478C-6691-4F9B-BF95-81D86AA074EB}" dt="2019-04-28T23:31:49.510" v="6846"/>
          <ac:spMkLst>
            <pc:docMk/>
            <pc:sldMk cId="2917749242" sldId="497"/>
            <ac:spMk id="5" creationId="{52D1D4FE-31C4-4A40-9D5D-B7612E86295E}"/>
          </ac:spMkLst>
        </pc:spChg>
        <pc:spChg chg="del">
          <ac:chgData name="Michael Pyrcz" userId="0efd8a38-3f8e-46fd-9886-7800c0196e80" providerId="ADAL" clId="{7DB8478C-6691-4F9B-BF95-81D86AA074EB}" dt="2019-04-28T23:31:48.638" v="6845" actId="478"/>
          <ac:spMkLst>
            <pc:docMk/>
            <pc:sldMk cId="2917749242" sldId="497"/>
            <ac:spMk id="6" creationId="{00000000-0000-0000-0000-000000000000}"/>
          </ac:spMkLst>
        </pc:spChg>
        <pc:spChg chg="add">
          <ac:chgData name="Michael Pyrcz" userId="0efd8a38-3f8e-46fd-9886-7800c0196e80" providerId="ADAL" clId="{7DB8478C-6691-4F9B-BF95-81D86AA074EB}" dt="2019-04-28T23:35:33.027" v="6901"/>
          <ac:spMkLst>
            <pc:docMk/>
            <pc:sldMk cId="2917749242" sldId="497"/>
            <ac:spMk id="7" creationId="{09816B6B-3281-47A3-86BB-820464B6312B}"/>
          </ac:spMkLst>
        </pc:spChg>
        <pc:spChg chg="mod">
          <ac:chgData name="Michael Pyrcz" userId="0efd8a38-3f8e-46fd-9886-7800c0196e80" providerId="ADAL" clId="{7DB8478C-6691-4F9B-BF95-81D86AA074EB}" dt="2019-04-27T19:42:26.573" v="62" actId="113"/>
          <ac:spMkLst>
            <pc:docMk/>
            <pc:sldMk cId="2917749242" sldId="497"/>
            <ac:spMk id="23" creationId="{00000000-0000-0000-0000-000000000000}"/>
          </ac:spMkLst>
        </pc:spChg>
      </pc:sldChg>
      <pc:sldChg chg="addSp delSp modSp">
        <pc:chgData name="Michael Pyrcz" userId="0efd8a38-3f8e-46fd-9886-7800c0196e80" providerId="ADAL" clId="{7DB8478C-6691-4F9B-BF95-81D86AA074EB}" dt="2019-04-28T23:35:10.868" v="6880"/>
        <pc:sldMkLst>
          <pc:docMk/>
          <pc:sldMk cId="1190478228" sldId="498"/>
        </pc:sldMkLst>
        <pc:spChg chg="mod">
          <ac:chgData name="Michael Pyrcz" userId="0efd8a38-3f8e-46fd-9886-7800c0196e80" providerId="ADAL" clId="{7DB8478C-6691-4F9B-BF95-81D86AA074EB}" dt="2019-04-28T23:27:57.958" v="6720" actId="20577"/>
          <ac:spMkLst>
            <pc:docMk/>
            <pc:sldMk cId="1190478228" sldId="498"/>
            <ac:spMk id="3" creationId="{A1A4E2E7-8D21-4987-AEB1-9B77738BFB13}"/>
          </ac:spMkLst>
        </pc:spChg>
        <pc:spChg chg="add mod">
          <ac:chgData name="Michael Pyrcz" userId="0efd8a38-3f8e-46fd-9886-7800c0196e80" providerId="ADAL" clId="{7DB8478C-6691-4F9B-BF95-81D86AA074EB}" dt="2019-04-28T23:27:10.037" v="6711" actId="20577"/>
          <ac:spMkLst>
            <pc:docMk/>
            <pc:sldMk cId="1190478228" sldId="498"/>
            <ac:spMk id="4" creationId="{41CC5E1F-8F42-441B-BAFB-D84B746B7810}"/>
          </ac:spMkLst>
        </pc:spChg>
        <pc:spChg chg="add del mod">
          <ac:chgData name="Michael Pyrcz" userId="0efd8a38-3f8e-46fd-9886-7800c0196e80" providerId="ADAL" clId="{7DB8478C-6691-4F9B-BF95-81D86AA074EB}" dt="2019-04-27T21:52:41.794" v="2458" actId="478"/>
          <ac:spMkLst>
            <pc:docMk/>
            <pc:sldMk cId="1190478228" sldId="498"/>
            <ac:spMk id="8" creationId="{F15C5187-6E7C-46FE-BB61-8CC9CAD3767D}"/>
          </ac:spMkLst>
        </pc:spChg>
        <pc:spChg chg="add del mod">
          <ac:chgData name="Michael Pyrcz" userId="0efd8a38-3f8e-46fd-9886-7800c0196e80" providerId="ADAL" clId="{7DB8478C-6691-4F9B-BF95-81D86AA074EB}" dt="2019-04-28T23:35:10.868" v="6880"/>
          <ac:spMkLst>
            <pc:docMk/>
            <pc:sldMk cId="1190478228" sldId="498"/>
            <ac:spMk id="9" creationId="{4927FABA-6349-4A9D-8016-713F9587DF31}"/>
          </ac:spMkLst>
        </pc:spChg>
        <pc:spChg chg="del">
          <ac:chgData name="Michael Pyrcz" userId="0efd8a38-3f8e-46fd-9886-7800c0196e80" providerId="ADAL" clId="{7DB8478C-6691-4F9B-BF95-81D86AA074EB}" dt="2019-04-28T23:31:38.922" v="6841" actId="478"/>
          <ac:spMkLst>
            <pc:docMk/>
            <pc:sldMk cId="1190478228" sldId="498"/>
            <ac:spMk id="16" creationId="{00000000-0000-0000-0000-000000000000}"/>
          </ac:spMkLst>
        </pc:spChg>
        <pc:spChg chg="add">
          <ac:chgData name="Michael Pyrcz" userId="0efd8a38-3f8e-46fd-9886-7800c0196e80" providerId="ADAL" clId="{7DB8478C-6691-4F9B-BF95-81D86AA074EB}" dt="2019-04-28T23:31:39.907" v="6842"/>
          <ac:spMkLst>
            <pc:docMk/>
            <pc:sldMk cId="1190478228" sldId="498"/>
            <ac:spMk id="17" creationId="{A08FF021-E8CA-440E-8244-1FB8CF239D21}"/>
          </ac:spMkLst>
        </pc:spChg>
        <pc:spChg chg="mod">
          <ac:chgData name="Michael Pyrcz" userId="0efd8a38-3f8e-46fd-9886-7800c0196e80" providerId="ADAL" clId="{7DB8478C-6691-4F9B-BF95-81D86AA074EB}" dt="2019-04-28T23:27:14.597" v="6713" actId="20577"/>
          <ac:spMkLst>
            <pc:docMk/>
            <pc:sldMk cId="1190478228" sldId="498"/>
            <ac:spMk id="23" creationId="{00000000-0000-0000-0000-000000000000}"/>
          </ac:spMkLst>
        </pc:spChg>
      </pc:sldChg>
      <pc:sldChg chg="addSp delSp modSp">
        <pc:chgData name="Michael Pyrcz" userId="0efd8a38-3f8e-46fd-9886-7800c0196e80" providerId="ADAL" clId="{7DB8478C-6691-4F9B-BF95-81D86AA074EB}" dt="2019-04-28T23:31:35.567" v="6840"/>
        <pc:sldMkLst>
          <pc:docMk/>
          <pc:sldMk cId="1283964536" sldId="499"/>
        </pc:sldMkLst>
        <pc:spChg chg="mod">
          <ac:chgData name="Michael Pyrcz" userId="0efd8a38-3f8e-46fd-9886-7800c0196e80" providerId="ADAL" clId="{7DB8478C-6691-4F9B-BF95-81D86AA074EB}" dt="2019-04-28T23:29:06.788" v="6727" actId="1035"/>
          <ac:spMkLst>
            <pc:docMk/>
            <pc:sldMk cId="1283964536" sldId="499"/>
            <ac:spMk id="2" creationId="{387FCD68-FB52-4934-B879-36980CE61B45}"/>
          </ac:spMkLst>
        </pc:spChg>
        <pc:spChg chg="mod">
          <ac:chgData name="Michael Pyrcz" userId="0efd8a38-3f8e-46fd-9886-7800c0196e80" providerId="ADAL" clId="{7DB8478C-6691-4F9B-BF95-81D86AA074EB}" dt="2019-04-28T23:29:06.788" v="6727" actId="1035"/>
          <ac:spMkLst>
            <pc:docMk/>
            <pc:sldMk cId="1283964536" sldId="499"/>
            <ac:spMk id="5" creationId="{AD94E210-3EB6-4A3D-AD16-6536E3D947CE}"/>
          </ac:spMkLst>
        </pc:spChg>
        <pc:spChg chg="mod">
          <ac:chgData name="Michael Pyrcz" userId="0efd8a38-3f8e-46fd-9886-7800c0196e80" providerId="ADAL" clId="{7DB8478C-6691-4F9B-BF95-81D86AA074EB}" dt="2019-04-28T23:29:06.788" v="6727" actId="1035"/>
          <ac:spMkLst>
            <pc:docMk/>
            <pc:sldMk cId="1283964536" sldId="499"/>
            <ac:spMk id="6" creationId="{76473723-2396-4824-AA60-D41247A30D14}"/>
          </ac:spMkLst>
        </pc:spChg>
        <pc:spChg chg="del">
          <ac:chgData name="Michael Pyrcz" userId="0efd8a38-3f8e-46fd-9886-7800c0196e80" providerId="ADAL" clId="{7DB8478C-6691-4F9B-BF95-81D86AA074EB}" dt="2019-04-28T23:31:34.628" v="6839" actId="478"/>
          <ac:spMkLst>
            <pc:docMk/>
            <pc:sldMk cId="1283964536" sldId="499"/>
            <ac:spMk id="10" creationId="{00000000-0000-0000-0000-000000000000}"/>
          </ac:spMkLst>
        </pc:spChg>
        <pc:spChg chg="add">
          <ac:chgData name="Michael Pyrcz" userId="0efd8a38-3f8e-46fd-9886-7800c0196e80" providerId="ADAL" clId="{7DB8478C-6691-4F9B-BF95-81D86AA074EB}" dt="2019-04-28T23:31:35.567" v="6840"/>
          <ac:spMkLst>
            <pc:docMk/>
            <pc:sldMk cId="1283964536" sldId="499"/>
            <ac:spMk id="11" creationId="{93248D05-8960-4FE1-BC70-28E406425F4E}"/>
          </ac:spMkLst>
        </pc:spChg>
        <pc:spChg chg="mod">
          <ac:chgData name="Michael Pyrcz" userId="0efd8a38-3f8e-46fd-9886-7800c0196e80" providerId="ADAL" clId="{7DB8478C-6691-4F9B-BF95-81D86AA074EB}" dt="2019-04-28T23:29:04.018" v="6725" actId="1036"/>
          <ac:spMkLst>
            <pc:docMk/>
            <pc:sldMk cId="1283964536" sldId="499"/>
            <ac:spMk id="23" creationId="{00000000-0000-0000-0000-000000000000}"/>
          </ac:spMkLst>
        </pc:spChg>
        <pc:cxnChg chg="mod">
          <ac:chgData name="Michael Pyrcz" userId="0efd8a38-3f8e-46fd-9886-7800c0196e80" providerId="ADAL" clId="{7DB8478C-6691-4F9B-BF95-81D86AA074EB}" dt="2019-04-28T23:29:06.788" v="6727" actId="1035"/>
          <ac:cxnSpMkLst>
            <pc:docMk/>
            <pc:sldMk cId="1283964536" sldId="499"/>
            <ac:cxnSpMk id="9" creationId="{222CA59E-8602-48BC-AF2A-FF5624FC9E50}"/>
          </ac:cxnSpMkLst>
        </pc:cxnChg>
      </pc:sldChg>
      <pc:sldChg chg="addSp modSp">
        <pc:chgData name="Michael Pyrcz" userId="0efd8a38-3f8e-46fd-9886-7800c0196e80" providerId="ADAL" clId="{7DB8478C-6691-4F9B-BF95-81D86AA074EB}" dt="2019-04-27T21:44:19.706" v="2366" actId="207"/>
        <pc:sldMkLst>
          <pc:docMk/>
          <pc:sldMk cId="2326432615" sldId="503"/>
        </pc:sldMkLst>
        <pc:spChg chg="add mod">
          <ac:chgData name="Michael Pyrcz" userId="0efd8a38-3f8e-46fd-9886-7800c0196e80" providerId="ADAL" clId="{7DB8478C-6691-4F9B-BF95-81D86AA074EB}" dt="2019-04-27T21:44:19.706" v="2366" actId="207"/>
          <ac:spMkLst>
            <pc:docMk/>
            <pc:sldMk cId="2326432615" sldId="503"/>
            <ac:spMk id="2" creationId="{917C0790-3C11-4317-A271-903CB0FAF3E7}"/>
          </ac:spMkLst>
        </pc:spChg>
        <pc:spChg chg="mod">
          <ac:chgData name="Michael Pyrcz" userId="0efd8a38-3f8e-46fd-9886-7800c0196e80" providerId="ADAL" clId="{7DB8478C-6691-4F9B-BF95-81D86AA074EB}" dt="2019-04-27T20:19:02.751" v="1423" actId="20577"/>
          <ac:spMkLst>
            <pc:docMk/>
            <pc:sldMk cId="2326432615" sldId="503"/>
            <ac:spMk id="21" creationId="{00000000-0000-0000-0000-000000000000}"/>
          </ac:spMkLst>
        </pc:spChg>
        <pc:spChg chg="mod">
          <ac:chgData name="Michael Pyrcz" userId="0efd8a38-3f8e-46fd-9886-7800c0196e80" providerId="ADAL" clId="{7DB8478C-6691-4F9B-BF95-81D86AA074EB}" dt="2019-04-27T21:43:48.300" v="2301" actId="20577"/>
          <ac:spMkLst>
            <pc:docMk/>
            <pc:sldMk cId="2326432615" sldId="503"/>
            <ac:spMk id="23" creationId="{00000000-0000-0000-0000-000000000000}"/>
          </ac:spMkLst>
        </pc:spChg>
        <pc:spChg chg="add mod">
          <ac:chgData name="Michael Pyrcz" userId="0efd8a38-3f8e-46fd-9886-7800c0196e80" providerId="ADAL" clId="{7DB8478C-6691-4F9B-BF95-81D86AA074EB}" dt="2019-04-27T21:44:19.706" v="2366" actId="207"/>
          <ac:spMkLst>
            <pc:docMk/>
            <pc:sldMk cId="2326432615" sldId="503"/>
            <ac:spMk id="25" creationId="{9964B44A-F271-4176-8720-19A3B61280FB}"/>
          </ac:spMkLst>
        </pc:spChg>
      </pc:sldChg>
      <pc:sldChg chg="addSp delSp modSp">
        <pc:chgData name="Michael Pyrcz" userId="0efd8a38-3f8e-46fd-9886-7800c0196e80" providerId="ADAL" clId="{7DB8478C-6691-4F9B-BF95-81D86AA074EB}" dt="2019-04-28T23:31:31.717" v="6838"/>
        <pc:sldMkLst>
          <pc:docMk/>
          <pc:sldMk cId="2282907270" sldId="506"/>
        </pc:sldMkLst>
        <pc:spChg chg="add mod">
          <ac:chgData name="Michael Pyrcz" userId="0efd8a38-3f8e-46fd-9886-7800c0196e80" providerId="ADAL" clId="{7DB8478C-6691-4F9B-BF95-81D86AA074EB}" dt="2019-04-27T19:40:47.955" v="11" actId="1038"/>
          <ac:spMkLst>
            <pc:docMk/>
            <pc:sldMk cId="2282907270" sldId="506"/>
            <ac:spMk id="2" creationId="{E363A726-CE16-4F36-82EF-EDDBB9DF1E1E}"/>
          </ac:spMkLst>
        </pc:spChg>
        <pc:spChg chg="mod">
          <ac:chgData name="Michael Pyrcz" userId="0efd8a38-3f8e-46fd-9886-7800c0196e80" providerId="ADAL" clId="{7DB8478C-6691-4F9B-BF95-81D86AA074EB}" dt="2019-04-27T21:15:42.448" v="2099"/>
          <ac:spMkLst>
            <pc:docMk/>
            <pc:sldMk cId="2282907270" sldId="506"/>
            <ac:spMk id="7" creationId="{2D3537D9-E416-4A8E-AC22-31CF749067D2}"/>
          </ac:spMkLst>
        </pc:spChg>
        <pc:spChg chg="del">
          <ac:chgData name="Michael Pyrcz" userId="0efd8a38-3f8e-46fd-9886-7800c0196e80" providerId="ADAL" clId="{7DB8478C-6691-4F9B-BF95-81D86AA074EB}" dt="2019-04-28T23:31:30.678" v="6837" actId="478"/>
          <ac:spMkLst>
            <pc:docMk/>
            <pc:sldMk cId="2282907270" sldId="506"/>
            <ac:spMk id="10" creationId="{00000000-0000-0000-0000-000000000000}"/>
          </ac:spMkLst>
        </pc:spChg>
        <pc:spChg chg="add mod">
          <ac:chgData name="Michael Pyrcz" userId="0efd8a38-3f8e-46fd-9886-7800c0196e80" providerId="ADAL" clId="{7DB8478C-6691-4F9B-BF95-81D86AA074EB}" dt="2019-04-27T19:41:54.303" v="49" actId="20577"/>
          <ac:spMkLst>
            <pc:docMk/>
            <pc:sldMk cId="2282907270" sldId="506"/>
            <ac:spMk id="11" creationId="{A3714250-D38E-4230-A781-910483F573E4}"/>
          </ac:spMkLst>
        </pc:spChg>
        <pc:spChg chg="add">
          <ac:chgData name="Michael Pyrcz" userId="0efd8a38-3f8e-46fd-9886-7800c0196e80" providerId="ADAL" clId="{7DB8478C-6691-4F9B-BF95-81D86AA074EB}" dt="2019-04-28T23:31:31.717" v="6838"/>
          <ac:spMkLst>
            <pc:docMk/>
            <pc:sldMk cId="2282907270" sldId="506"/>
            <ac:spMk id="14" creationId="{42872061-C4D0-4605-B78D-BDFD8E77685F}"/>
          </ac:spMkLst>
        </pc:spChg>
        <pc:spChg chg="mod">
          <ac:chgData name="Michael Pyrcz" userId="0efd8a38-3f8e-46fd-9886-7800c0196e80" providerId="ADAL" clId="{7DB8478C-6691-4F9B-BF95-81D86AA074EB}" dt="2019-04-28T23:30:36.387" v="6835" actId="20577"/>
          <ac:spMkLst>
            <pc:docMk/>
            <pc:sldMk cId="2282907270" sldId="506"/>
            <ac:spMk id="23" creationId="{00000000-0000-0000-0000-000000000000}"/>
          </ac:spMkLst>
        </pc:spChg>
        <pc:cxnChg chg="add mod">
          <ac:chgData name="Michael Pyrcz" userId="0efd8a38-3f8e-46fd-9886-7800c0196e80" providerId="ADAL" clId="{7DB8478C-6691-4F9B-BF95-81D86AA074EB}" dt="2019-04-27T19:40:45.118" v="8" actId="208"/>
          <ac:cxnSpMkLst>
            <pc:docMk/>
            <pc:sldMk cId="2282907270" sldId="506"/>
            <ac:cxnSpMk id="8" creationId="{D1043DD6-9522-4FDF-AB39-FD2CD26702BC}"/>
          </ac:cxnSpMkLst>
        </pc:cxnChg>
        <pc:cxnChg chg="add mod">
          <ac:chgData name="Michael Pyrcz" userId="0efd8a38-3f8e-46fd-9886-7800c0196e80" providerId="ADAL" clId="{7DB8478C-6691-4F9B-BF95-81D86AA074EB}" dt="2019-04-27T19:42:01.273" v="60" actId="14100"/>
          <ac:cxnSpMkLst>
            <pc:docMk/>
            <pc:sldMk cId="2282907270" sldId="506"/>
            <ac:cxnSpMk id="12" creationId="{3845E80B-DFEB-4193-BEDE-D1BD86F53286}"/>
          </ac:cxnSpMkLst>
        </pc:cxnChg>
      </pc:sldChg>
      <pc:sldChg chg="modSp">
        <pc:chgData name="Michael Pyrcz" userId="0efd8a38-3f8e-46fd-9886-7800c0196e80" providerId="ADAL" clId="{7DB8478C-6691-4F9B-BF95-81D86AA074EB}" dt="2019-04-28T23:31:26.438" v="6836" actId="1076"/>
        <pc:sldMkLst>
          <pc:docMk/>
          <pc:sldMk cId="3002750161" sldId="507"/>
        </pc:sldMkLst>
        <pc:spChg chg="mod">
          <ac:chgData name="Michael Pyrcz" userId="0efd8a38-3f8e-46fd-9886-7800c0196e80" providerId="ADAL" clId="{7DB8478C-6691-4F9B-BF95-81D86AA074EB}" dt="2019-04-28T23:31:26.438" v="6836" actId="1076"/>
          <ac:spMkLst>
            <pc:docMk/>
            <pc:sldMk cId="3002750161" sldId="507"/>
            <ac:spMk id="8" creationId="{00000000-0000-0000-0000-000000000000}"/>
          </ac:spMkLst>
        </pc:spChg>
      </pc:sldChg>
      <pc:sldChg chg="modSp">
        <pc:chgData name="Michael Pyrcz" userId="0efd8a38-3f8e-46fd-9886-7800c0196e80" providerId="ADAL" clId="{7DB8478C-6691-4F9B-BF95-81D86AA074EB}" dt="2019-04-28T23:20:12.707" v="6649" actId="20577"/>
        <pc:sldMkLst>
          <pc:docMk/>
          <pc:sldMk cId="1057576053" sldId="510"/>
        </pc:sldMkLst>
        <pc:spChg chg="mod">
          <ac:chgData name="Michael Pyrcz" userId="0efd8a38-3f8e-46fd-9886-7800c0196e80" providerId="ADAL" clId="{7DB8478C-6691-4F9B-BF95-81D86AA074EB}" dt="2019-04-28T23:20:12.707" v="6649" actId="20577"/>
          <ac:spMkLst>
            <pc:docMk/>
            <pc:sldMk cId="1057576053" sldId="510"/>
            <ac:spMk id="14" creationId="{E378A448-4E2A-43D4-AA22-CA97CF40B61C}"/>
          </ac:spMkLst>
        </pc:spChg>
      </pc:sldChg>
      <pc:sldChg chg="addSp modSp">
        <pc:chgData name="Michael Pyrcz" userId="0efd8a38-3f8e-46fd-9886-7800c0196e80" providerId="ADAL" clId="{7DB8478C-6691-4F9B-BF95-81D86AA074EB}" dt="2019-04-27T20:28:25.390" v="1569" actId="1076"/>
        <pc:sldMkLst>
          <pc:docMk/>
          <pc:sldMk cId="626216122" sldId="516"/>
        </pc:sldMkLst>
        <pc:spChg chg="add mod ord">
          <ac:chgData name="Michael Pyrcz" userId="0efd8a38-3f8e-46fd-9886-7800c0196e80" providerId="ADAL" clId="{7DB8478C-6691-4F9B-BF95-81D86AA074EB}" dt="2019-04-27T19:47:12.421" v="118" actId="1038"/>
          <ac:spMkLst>
            <pc:docMk/>
            <pc:sldMk cId="626216122" sldId="516"/>
            <ac:spMk id="4" creationId="{7F6344D2-3AAA-4624-ADC8-2FC9E595BD52}"/>
          </ac:spMkLst>
        </pc:spChg>
        <pc:spChg chg="add mod">
          <ac:chgData name="Michael Pyrcz" userId="0efd8a38-3f8e-46fd-9886-7800c0196e80" providerId="ADAL" clId="{7DB8478C-6691-4F9B-BF95-81D86AA074EB}" dt="2019-04-27T19:46:58.325" v="104" actId="1035"/>
          <ac:spMkLst>
            <pc:docMk/>
            <pc:sldMk cId="626216122" sldId="516"/>
            <ac:spMk id="5" creationId="{F726211F-8C5E-434B-88C4-313E5103AF17}"/>
          </ac:spMkLst>
        </pc:spChg>
        <pc:spChg chg="mod">
          <ac:chgData name="Michael Pyrcz" userId="0efd8a38-3f8e-46fd-9886-7800c0196e80" providerId="ADAL" clId="{7DB8478C-6691-4F9B-BF95-81D86AA074EB}" dt="2019-04-27T20:28:25.390" v="1569" actId="1076"/>
          <ac:spMkLst>
            <pc:docMk/>
            <pc:sldMk cId="626216122" sldId="516"/>
            <ac:spMk id="7" creationId="{00000000-0000-0000-0000-000000000000}"/>
          </ac:spMkLst>
        </pc:spChg>
        <pc:spChg chg="add mod">
          <ac:chgData name="Michael Pyrcz" userId="0efd8a38-3f8e-46fd-9886-7800c0196e80" providerId="ADAL" clId="{7DB8478C-6691-4F9B-BF95-81D86AA074EB}" dt="2019-04-27T19:47:21.140" v="166" actId="1036"/>
          <ac:spMkLst>
            <pc:docMk/>
            <pc:sldMk cId="626216122" sldId="516"/>
            <ac:spMk id="8" creationId="{619973E3-7209-4DC5-9983-43AA63D8CAD4}"/>
          </ac:spMkLst>
        </pc:spChg>
        <pc:spChg chg="add mod">
          <ac:chgData name="Michael Pyrcz" userId="0efd8a38-3f8e-46fd-9886-7800c0196e80" providerId="ADAL" clId="{7DB8478C-6691-4F9B-BF95-81D86AA074EB}" dt="2019-04-27T19:47:21.140" v="166" actId="1036"/>
          <ac:spMkLst>
            <pc:docMk/>
            <pc:sldMk cId="626216122" sldId="516"/>
            <ac:spMk id="9" creationId="{82105A41-00BE-4278-B8F0-2551AC502517}"/>
          </ac:spMkLst>
        </pc:spChg>
        <pc:spChg chg="add mod">
          <ac:chgData name="Michael Pyrcz" userId="0efd8a38-3f8e-46fd-9886-7800c0196e80" providerId="ADAL" clId="{7DB8478C-6691-4F9B-BF95-81D86AA074EB}" dt="2019-04-27T19:47:37.896" v="237" actId="1036"/>
          <ac:spMkLst>
            <pc:docMk/>
            <pc:sldMk cId="626216122" sldId="516"/>
            <ac:spMk id="10" creationId="{3626C196-6B13-4465-84F4-D08AEE727565}"/>
          </ac:spMkLst>
        </pc:spChg>
        <pc:spChg chg="add mod">
          <ac:chgData name="Michael Pyrcz" userId="0efd8a38-3f8e-46fd-9886-7800c0196e80" providerId="ADAL" clId="{7DB8478C-6691-4F9B-BF95-81D86AA074EB}" dt="2019-04-27T19:47:44.496" v="247" actId="1036"/>
          <ac:spMkLst>
            <pc:docMk/>
            <pc:sldMk cId="626216122" sldId="516"/>
            <ac:spMk id="11" creationId="{692FF180-0353-4AB7-93A2-92A3426D2CF3}"/>
          </ac:spMkLst>
        </pc:spChg>
      </pc:sldChg>
      <pc:sldChg chg="modSp">
        <pc:chgData name="Michael Pyrcz" userId="0efd8a38-3f8e-46fd-9886-7800c0196e80" providerId="ADAL" clId="{7DB8478C-6691-4F9B-BF95-81D86AA074EB}" dt="2019-04-27T19:42:22.837" v="61" actId="113"/>
        <pc:sldMkLst>
          <pc:docMk/>
          <pc:sldMk cId="2295430989" sldId="812"/>
        </pc:sldMkLst>
        <pc:spChg chg="mod">
          <ac:chgData name="Michael Pyrcz" userId="0efd8a38-3f8e-46fd-9886-7800c0196e80" providerId="ADAL" clId="{7DB8478C-6691-4F9B-BF95-81D86AA074EB}" dt="2019-04-27T19:42:22.837" v="61" actId="113"/>
          <ac:spMkLst>
            <pc:docMk/>
            <pc:sldMk cId="2295430989" sldId="812"/>
            <ac:spMk id="23" creationId="{00000000-0000-0000-0000-000000000000}"/>
          </ac:spMkLst>
        </pc:spChg>
      </pc:sldChg>
      <pc:sldChg chg="modSp">
        <pc:chgData name="Michael Pyrcz" userId="0efd8a38-3f8e-46fd-9886-7800c0196e80" providerId="ADAL" clId="{7DB8478C-6691-4F9B-BF95-81D86AA074EB}" dt="2019-04-28T23:23:48.887" v="6696" actId="20577"/>
        <pc:sldMkLst>
          <pc:docMk/>
          <pc:sldMk cId="2178954268" sldId="819"/>
        </pc:sldMkLst>
        <pc:spChg chg="mod">
          <ac:chgData name="Michael Pyrcz" userId="0efd8a38-3f8e-46fd-9886-7800c0196e80" providerId="ADAL" clId="{7DB8478C-6691-4F9B-BF95-81D86AA074EB}" dt="2019-04-28T23:23:48.887" v="6696" actId="20577"/>
          <ac:spMkLst>
            <pc:docMk/>
            <pc:sldMk cId="2178954268" sldId="819"/>
            <ac:spMk id="23" creationId="{00000000-0000-0000-0000-000000000000}"/>
          </ac:spMkLst>
        </pc:spChg>
      </pc:sldChg>
      <pc:sldChg chg="addSp delSp modSp add">
        <pc:chgData name="Michael Pyrcz" userId="0efd8a38-3f8e-46fd-9886-7800c0196e80" providerId="ADAL" clId="{7DB8478C-6691-4F9B-BF95-81D86AA074EB}" dt="2019-04-28T23:10:30.866" v="6097" actId="20577"/>
        <pc:sldMkLst>
          <pc:docMk/>
          <pc:sldMk cId="3850300167" sldId="823"/>
        </pc:sldMkLst>
        <pc:spChg chg="del">
          <ac:chgData name="Michael Pyrcz" userId="0efd8a38-3f8e-46fd-9886-7800c0196e80" providerId="ADAL" clId="{7DB8478C-6691-4F9B-BF95-81D86AA074EB}" dt="2019-04-27T19:57:42.445" v="387" actId="478"/>
          <ac:spMkLst>
            <pc:docMk/>
            <pc:sldMk cId="3850300167" sldId="823"/>
            <ac:spMk id="3" creationId="{ED78B0B2-B03C-407C-B382-484A12D53787}"/>
          </ac:spMkLst>
        </pc:spChg>
        <pc:spChg chg="del">
          <ac:chgData name="Michael Pyrcz" userId="0efd8a38-3f8e-46fd-9886-7800c0196e80" providerId="ADAL" clId="{7DB8478C-6691-4F9B-BF95-81D86AA074EB}" dt="2019-04-27T19:57:42.445" v="387" actId="478"/>
          <ac:spMkLst>
            <pc:docMk/>
            <pc:sldMk cId="3850300167" sldId="823"/>
            <ac:spMk id="4" creationId="{7F6344D2-3AAA-4624-ADC8-2FC9E595BD52}"/>
          </ac:spMkLst>
        </pc:spChg>
        <pc:spChg chg="del">
          <ac:chgData name="Michael Pyrcz" userId="0efd8a38-3f8e-46fd-9886-7800c0196e80" providerId="ADAL" clId="{7DB8478C-6691-4F9B-BF95-81D86AA074EB}" dt="2019-04-27T19:57:42.445" v="387" actId="478"/>
          <ac:spMkLst>
            <pc:docMk/>
            <pc:sldMk cId="3850300167" sldId="823"/>
            <ac:spMk id="5" creationId="{F726211F-8C5E-434B-88C4-313E5103AF17}"/>
          </ac:spMkLst>
        </pc:spChg>
        <pc:spChg chg="mod">
          <ac:chgData name="Michael Pyrcz" userId="0efd8a38-3f8e-46fd-9886-7800c0196e80" providerId="ADAL" clId="{7DB8478C-6691-4F9B-BF95-81D86AA074EB}" dt="2019-04-27T20:28:33.398" v="1571" actId="1076"/>
          <ac:spMkLst>
            <pc:docMk/>
            <pc:sldMk cId="3850300167" sldId="823"/>
            <ac:spMk id="7" creationId="{00000000-0000-0000-0000-000000000000}"/>
          </ac:spMkLst>
        </pc:spChg>
        <pc:spChg chg="del">
          <ac:chgData name="Michael Pyrcz" userId="0efd8a38-3f8e-46fd-9886-7800c0196e80" providerId="ADAL" clId="{7DB8478C-6691-4F9B-BF95-81D86AA074EB}" dt="2019-04-27T19:57:42.445" v="387" actId="478"/>
          <ac:spMkLst>
            <pc:docMk/>
            <pc:sldMk cId="3850300167" sldId="823"/>
            <ac:spMk id="8" creationId="{619973E3-7209-4DC5-9983-43AA63D8CAD4}"/>
          </ac:spMkLst>
        </pc:spChg>
        <pc:spChg chg="del">
          <ac:chgData name="Michael Pyrcz" userId="0efd8a38-3f8e-46fd-9886-7800c0196e80" providerId="ADAL" clId="{7DB8478C-6691-4F9B-BF95-81D86AA074EB}" dt="2019-04-27T19:57:42.445" v="387" actId="478"/>
          <ac:spMkLst>
            <pc:docMk/>
            <pc:sldMk cId="3850300167" sldId="823"/>
            <ac:spMk id="9" creationId="{82105A41-00BE-4278-B8F0-2551AC502517}"/>
          </ac:spMkLst>
        </pc:spChg>
        <pc:spChg chg="del">
          <ac:chgData name="Michael Pyrcz" userId="0efd8a38-3f8e-46fd-9886-7800c0196e80" providerId="ADAL" clId="{7DB8478C-6691-4F9B-BF95-81D86AA074EB}" dt="2019-04-27T19:57:42.445" v="387" actId="478"/>
          <ac:spMkLst>
            <pc:docMk/>
            <pc:sldMk cId="3850300167" sldId="823"/>
            <ac:spMk id="10" creationId="{3626C196-6B13-4465-84F4-D08AEE727565}"/>
          </ac:spMkLst>
        </pc:spChg>
        <pc:spChg chg="del">
          <ac:chgData name="Michael Pyrcz" userId="0efd8a38-3f8e-46fd-9886-7800c0196e80" providerId="ADAL" clId="{7DB8478C-6691-4F9B-BF95-81D86AA074EB}" dt="2019-04-27T19:57:42.445" v="387" actId="478"/>
          <ac:spMkLst>
            <pc:docMk/>
            <pc:sldMk cId="3850300167" sldId="823"/>
            <ac:spMk id="11" creationId="{692FF180-0353-4AB7-93A2-92A3426D2CF3}"/>
          </ac:spMkLst>
        </pc:spChg>
        <pc:spChg chg="add del mod">
          <ac:chgData name="Michael Pyrcz" userId="0efd8a38-3f8e-46fd-9886-7800c0196e80" providerId="ADAL" clId="{7DB8478C-6691-4F9B-BF95-81D86AA074EB}" dt="2019-04-27T20:27:30.157" v="1538" actId="20577"/>
          <ac:spMkLst>
            <pc:docMk/>
            <pc:sldMk cId="3850300167" sldId="823"/>
            <ac:spMk id="14" creationId="{E378A448-4E2A-43D4-AA22-CA97CF40B61C}"/>
          </ac:spMkLst>
        </pc:spChg>
        <pc:spChg chg="add mod">
          <ac:chgData name="Michael Pyrcz" userId="0efd8a38-3f8e-46fd-9886-7800c0196e80" providerId="ADAL" clId="{7DB8478C-6691-4F9B-BF95-81D86AA074EB}" dt="2019-04-27T21:13:09.099" v="2091" actId="20577"/>
          <ac:spMkLst>
            <pc:docMk/>
            <pc:sldMk cId="3850300167" sldId="823"/>
            <ac:spMk id="15" creationId="{B525FEB4-CBFA-4862-8CD5-009C880EA7C3}"/>
          </ac:spMkLst>
        </pc:spChg>
        <pc:spChg chg="add mod">
          <ac:chgData name="Michael Pyrcz" userId="0efd8a38-3f8e-46fd-9886-7800c0196e80" providerId="ADAL" clId="{7DB8478C-6691-4F9B-BF95-81D86AA074EB}" dt="2019-04-27T21:12:38.666" v="2085" actId="20577"/>
          <ac:spMkLst>
            <pc:docMk/>
            <pc:sldMk cId="3850300167" sldId="823"/>
            <ac:spMk id="18" creationId="{81075AA4-696E-437E-A98C-024CF3A971AD}"/>
          </ac:spMkLst>
        </pc:spChg>
        <pc:spChg chg="add mod">
          <ac:chgData name="Michael Pyrcz" userId="0efd8a38-3f8e-46fd-9886-7800c0196e80" providerId="ADAL" clId="{7DB8478C-6691-4F9B-BF95-81D86AA074EB}" dt="2019-04-27T20:14:23.005" v="1378" actId="1035"/>
          <ac:spMkLst>
            <pc:docMk/>
            <pc:sldMk cId="3850300167" sldId="823"/>
            <ac:spMk id="30" creationId="{FBCCDA32-41AD-4B7E-9CF6-ACAC9589B93E}"/>
          </ac:spMkLst>
        </pc:spChg>
        <pc:spChg chg="add mod">
          <ac:chgData name="Michael Pyrcz" userId="0efd8a38-3f8e-46fd-9886-7800c0196e80" providerId="ADAL" clId="{7DB8478C-6691-4F9B-BF95-81D86AA074EB}" dt="2019-04-27T20:14:42.153" v="1419" actId="20577"/>
          <ac:spMkLst>
            <pc:docMk/>
            <pc:sldMk cId="3850300167" sldId="823"/>
            <ac:spMk id="31" creationId="{74A72C87-2FEE-4AE4-9525-F987FFBC0516}"/>
          </ac:spMkLst>
        </pc:spChg>
        <pc:spChg chg="add mod">
          <ac:chgData name="Michael Pyrcz" userId="0efd8a38-3f8e-46fd-9886-7800c0196e80" providerId="ADAL" clId="{7DB8478C-6691-4F9B-BF95-81D86AA074EB}" dt="2019-04-27T20:23:25.270" v="1454" actId="1076"/>
          <ac:spMkLst>
            <pc:docMk/>
            <pc:sldMk cId="3850300167" sldId="823"/>
            <ac:spMk id="36" creationId="{5748C082-C23D-42A1-8A31-EC6427451CF3}"/>
          </ac:spMkLst>
        </pc:spChg>
        <pc:spChg chg="add mod">
          <ac:chgData name="Michael Pyrcz" userId="0efd8a38-3f8e-46fd-9886-7800c0196e80" providerId="ADAL" clId="{7DB8478C-6691-4F9B-BF95-81D86AA074EB}" dt="2019-04-27T20:26:29.090" v="1528" actId="20577"/>
          <ac:spMkLst>
            <pc:docMk/>
            <pc:sldMk cId="3850300167" sldId="823"/>
            <ac:spMk id="37" creationId="{33E0E3D4-36AC-4913-9678-494A501F5951}"/>
          </ac:spMkLst>
        </pc:spChg>
        <pc:spChg chg="add mod">
          <ac:chgData name="Michael Pyrcz" userId="0efd8a38-3f8e-46fd-9886-7800c0196e80" providerId="ADAL" clId="{7DB8478C-6691-4F9B-BF95-81D86AA074EB}" dt="2019-04-28T23:10:30.866" v="6097" actId="20577"/>
          <ac:spMkLst>
            <pc:docMk/>
            <pc:sldMk cId="3850300167" sldId="823"/>
            <ac:spMk id="38" creationId="{D76DCB35-3512-4774-B5AA-E193CF46BD5D}"/>
          </ac:spMkLst>
        </pc:spChg>
        <pc:spChg chg="add del mod">
          <ac:chgData name="Michael Pyrcz" userId="0efd8a38-3f8e-46fd-9886-7800c0196e80" providerId="ADAL" clId="{7DB8478C-6691-4F9B-BF95-81D86AA074EB}" dt="2019-04-27T20:50:41.883" v="1880" actId="478"/>
          <ac:spMkLst>
            <pc:docMk/>
            <pc:sldMk cId="3850300167" sldId="823"/>
            <ac:spMk id="40" creationId="{984E6870-81E4-4223-A3B5-CF5BE3E545AD}"/>
          </ac:spMkLst>
        </pc:spChg>
        <pc:spChg chg="add del mod">
          <ac:chgData name="Michael Pyrcz" userId="0efd8a38-3f8e-46fd-9886-7800c0196e80" providerId="ADAL" clId="{7DB8478C-6691-4F9B-BF95-81D86AA074EB}" dt="2019-04-27T20:50:41.883" v="1880" actId="478"/>
          <ac:spMkLst>
            <pc:docMk/>
            <pc:sldMk cId="3850300167" sldId="823"/>
            <ac:spMk id="42" creationId="{DDC877EF-9B06-4404-B18A-A66A5A453A10}"/>
          </ac:spMkLst>
        </pc:spChg>
        <pc:spChg chg="add mod">
          <ac:chgData name="Michael Pyrcz" userId="0efd8a38-3f8e-46fd-9886-7800c0196e80" providerId="ADAL" clId="{7DB8478C-6691-4F9B-BF95-81D86AA074EB}" dt="2019-04-28T23:09:44.651" v="6057" actId="1076"/>
          <ac:spMkLst>
            <pc:docMk/>
            <pc:sldMk cId="3850300167" sldId="823"/>
            <ac:spMk id="44" creationId="{7F1C9368-A4A9-443E-90D1-9318FD7AFF46}"/>
          </ac:spMkLst>
        </pc:spChg>
        <pc:picChg chg="del">
          <ac:chgData name="Michael Pyrcz" userId="0efd8a38-3f8e-46fd-9886-7800c0196e80" providerId="ADAL" clId="{7DB8478C-6691-4F9B-BF95-81D86AA074EB}" dt="2019-04-27T19:57:42.445" v="387" actId="478"/>
          <ac:picMkLst>
            <pc:docMk/>
            <pc:sldMk cId="3850300167" sldId="823"/>
            <ac:picMk id="2" creationId="{92F880D1-54D3-4FC9-89F1-BC04632AA823}"/>
          </ac:picMkLst>
        </pc:picChg>
        <pc:picChg chg="add del mod">
          <ac:chgData name="Michael Pyrcz" userId="0efd8a38-3f8e-46fd-9886-7800c0196e80" providerId="ADAL" clId="{7DB8478C-6691-4F9B-BF95-81D86AA074EB}" dt="2019-04-27T20:02:52.667" v="924" actId="478"/>
          <ac:picMkLst>
            <pc:docMk/>
            <pc:sldMk cId="3850300167" sldId="823"/>
            <ac:picMk id="6" creationId="{FD9B5DCD-9102-418E-86ED-A30301AA7EA3}"/>
          </ac:picMkLst>
        </pc:picChg>
        <pc:picChg chg="add mod">
          <ac:chgData name="Michael Pyrcz" userId="0efd8a38-3f8e-46fd-9886-7800c0196e80" providerId="ADAL" clId="{7DB8478C-6691-4F9B-BF95-81D86AA074EB}" dt="2019-04-27T20:07:02.325" v="1074" actId="1076"/>
          <ac:picMkLst>
            <pc:docMk/>
            <pc:sldMk cId="3850300167" sldId="823"/>
            <ac:picMk id="12" creationId="{F4D0E408-E56E-4B5C-B6C0-47E23A8ABC2C}"/>
          </ac:picMkLst>
        </pc:picChg>
        <pc:picChg chg="add mod modCrop">
          <ac:chgData name="Michael Pyrcz" userId="0efd8a38-3f8e-46fd-9886-7800c0196e80" providerId="ADAL" clId="{7DB8478C-6691-4F9B-BF95-81D86AA074EB}" dt="2019-04-27T20:13:12.883" v="1330" actId="732"/>
          <ac:picMkLst>
            <pc:docMk/>
            <pc:sldMk cId="3850300167" sldId="823"/>
            <ac:picMk id="13" creationId="{FEFF46A3-55A3-4C68-88B8-643B293716E9}"/>
          </ac:picMkLst>
        </pc:picChg>
        <pc:picChg chg="add mod modCrop">
          <ac:chgData name="Michael Pyrcz" userId="0efd8a38-3f8e-46fd-9886-7800c0196e80" providerId="ADAL" clId="{7DB8478C-6691-4F9B-BF95-81D86AA074EB}" dt="2019-04-27T20:13:15.760" v="1331" actId="1076"/>
          <ac:picMkLst>
            <pc:docMk/>
            <pc:sldMk cId="3850300167" sldId="823"/>
            <ac:picMk id="25" creationId="{D7A877DA-D57C-4371-A301-B2D6C43E90B7}"/>
          </ac:picMkLst>
        </pc:picChg>
        <pc:cxnChg chg="add mod">
          <ac:chgData name="Michael Pyrcz" userId="0efd8a38-3f8e-46fd-9886-7800c0196e80" providerId="ADAL" clId="{7DB8478C-6691-4F9B-BF95-81D86AA074EB}" dt="2019-04-27T20:09:10.247" v="1248" actId="11529"/>
          <ac:cxnSpMkLst>
            <pc:docMk/>
            <pc:sldMk cId="3850300167" sldId="823"/>
            <ac:cxnSpMk id="17" creationId="{36A94458-C421-4FCF-9562-50C94514921F}"/>
          </ac:cxnSpMkLst>
        </pc:cxnChg>
        <pc:cxnChg chg="add mod">
          <ac:chgData name="Michael Pyrcz" userId="0efd8a38-3f8e-46fd-9886-7800c0196e80" providerId="ADAL" clId="{7DB8478C-6691-4F9B-BF95-81D86AA074EB}" dt="2019-04-27T21:12:38.111" v="2084" actId="20577"/>
          <ac:cxnSpMkLst>
            <pc:docMk/>
            <pc:sldMk cId="3850300167" sldId="823"/>
            <ac:cxnSpMk id="19" creationId="{E0A66EBC-5042-46EE-A8D6-ADDBB407D9F5}"/>
          </ac:cxnSpMkLst>
        </pc:cxnChg>
        <pc:cxnChg chg="add mod">
          <ac:chgData name="Michael Pyrcz" userId="0efd8a38-3f8e-46fd-9886-7800c0196e80" providerId="ADAL" clId="{7DB8478C-6691-4F9B-BF95-81D86AA074EB}" dt="2019-04-27T20:13:18.198" v="1332" actId="14100"/>
          <ac:cxnSpMkLst>
            <pc:docMk/>
            <pc:sldMk cId="3850300167" sldId="823"/>
            <ac:cxnSpMk id="23" creationId="{B813448C-E473-4D9F-9E57-19ED1D3BD2F3}"/>
          </ac:cxnSpMkLst>
        </pc:cxnChg>
        <pc:cxnChg chg="add mod">
          <ac:chgData name="Michael Pyrcz" userId="0efd8a38-3f8e-46fd-9886-7800c0196e80" providerId="ADAL" clId="{7DB8478C-6691-4F9B-BF95-81D86AA074EB}" dt="2019-04-27T20:13:25.300" v="1335" actId="14100"/>
          <ac:cxnSpMkLst>
            <pc:docMk/>
            <pc:sldMk cId="3850300167" sldId="823"/>
            <ac:cxnSpMk id="27" creationId="{7D290690-DDE3-4239-8389-F5FD80E1DF90}"/>
          </ac:cxnSpMkLst>
        </pc:cxnChg>
        <pc:cxnChg chg="add mod">
          <ac:chgData name="Michael Pyrcz" userId="0efd8a38-3f8e-46fd-9886-7800c0196e80" providerId="ADAL" clId="{7DB8478C-6691-4F9B-BF95-81D86AA074EB}" dt="2019-04-27T20:14:48.893" v="1420" actId="11529"/>
          <ac:cxnSpMkLst>
            <pc:docMk/>
            <pc:sldMk cId="3850300167" sldId="823"/>
            <ac:cxnSpMk id="33" creationId="{A96C935A-6681-483D-9D87-A7FF823732EC}"/>
          </ac:cxnSpMkLst>
        </pc:cxnChg>
        <pc:cxnChg chg="add mod">
          <ac:chgData name="Michael Pyrcz" userId="0efd8a38-3f8e-46fd-9886-7800c0196e80" providerId="ADAL" clId="{7DB8478C-6691-4F9B-BF95-81D86AA074EB}" dt="2019-04-27T20:14:54.530" v="1421" actId="11529"/>
          <ac:cxnSpMkLst>
            <pc:docMk/>
            <pc:sldMk cId="3850300167" sldId="823"/>
            <ac:cxnSpMk id="35" creationId="{510975F2-BB04-4B71-A117-52A9CD131F4C}"/>
          </ac:cxnSpMkLst>
        </pc:cxnChg>
        <pc:cxnChg chg="add del mod">
          <ac:chgData name="Michael Pyrcz" userId="0efd8a38-3f8e-46fd-9886-7800c0196e80" providerId="ADAL" clId="{7DB8478C-6691-4F9B-BF95-81D86AA074EB}" dt="2019-04-27T21:08:55.710" v="2079" actId="478"/>
          <ac:cxnSpMkLst>
            <pc:docMk/>
            <pc:sldMk cId="3850300167" sldId="823"/>
            <ac:cxnSpMk id="41" creationId="{3A8D0F78-ABEB-46B7-9C29-B31A686740A1}"/>
          </ac:cxnSpMkLst>
        </pc:cxnChg>
      </pc:sldChg>
      <pc:sldChg chg="addSp modSp add ord">
        <pc:chgData name="Michael Pyrcz" userId="0efd8a38-3f8e-46fd-9886-7800c0196e80" providerId="ADAL" clId="{7DB8478C-6691-4F9B-BF95-81D86AA074EB}" dt="2019-04-27T20:28:29.515" v="1570" actId="1076"/>
        <pc:sldMkLst>
          <pc:docMk/>
          <pc:sldMk cId="748767408" sldId="824"/>
        </pc:sldMkLst>
        <pc:spChg chg="add mod">
          <ac:chgData name="Michael Pyrcz" userId="0efd8a38-3f8e-46fd-9886-7800c0196e80" providerId="ADAL" clId="{7DB8478C-6691-4F9B-BF95-81D86AA074EB}" dt="2019-04-27T20:26:20.081" v="1526" actId="20577"/>
          <ac:spMkLst>
            <pc:docMk/>
            <pc:sldMk cId="748767408" sldId="824"/>
            <ac:spMk id="5" creationId="{644972D2-370D-4889-820D-97FFCB46ABAB}"/>
          </ac:spMkLst>
        </pc:spChg>
        <pc:spChg chg="mod">
          <ac:chgData name="Michael Pyrcz" userId="0efd8a38-3f8e-46fd-9886-7800c0196e80" providerId="ADAL" clId="{7DB8478C-6691-4F9B-BF95-81D86AA074EB}" dt="2019-04-27T20:28:29.515" v="1570" actId="1076"/>
          <ac:spMkLst>
            <pc:docMk/>
            <pc:sldMk cId="748767408" sldId="824"/>
            <ac:spMk id="7" creationId="{00000000-0000-0000-0000-000000000000}"/>
          </ac:spMkLst>
        </pc:spChg>
        <pc:spChg chg="mod">
          <ac:chgData name="Michael Pyrcz" userId="0efd8a38-3f8e-46fd-9886-7800c0196e80" providerId="ADAL" clId="{7DB8478C-6691-4F9B-BF95-81D86AA074EB}" dt="2019-04-27T20:28:07.958" v="1568" actId="5793"/>
          <ac:spMkLst>
            <pc:docMk/>
            <pc:sldMk cId="748767408" sldId="824"/>
            <ac:spMk id="14" creationId="{E378A448-4E2A-43D4-AA22-CA97CF40B61C}"/>
          </ac:spMkLst>
        </pc:spChg>
      </pc:sldChg>
      <pc:sldChg chg="addSp delSp modSp add">
        <pc:chgData name="Michael Pyrcz" userId="0efd8a38-3f8e-46fd-9886-7800c0196e80" providerId="ADAL" clId="{7DB8478C-6691-4F9B-BF95-81D86AA074EB}" dt="2019-04-28T23:11:10.792" v="6110" actId="20577"/>
        <pc:sldMkLst>
          <pc:docMk/>
          <pc:sldMk cId="2797311247" sldId="825"/>
        </pc:sldMkLst>
        <pc:spChg chg="mod">
          <ac:chgData name="Michael Pyrcz" userId="0efd8a38-3f8e-46fd-9886-7800c0196e80" providerId="ADAL" clId="{7DB8478C-6691-4F9B-BF95-81D86AA074EB}" dt="2019-04-28T23:10:53.792" v="6108" actId="20577"/>
          <ac:spMkLst>
            <pc:docMk/>
            <pc:sldMk cId="2797311247" sldId="825"/>
            <ac:spMk id="14" creationId="{E378A448-4E2A-43D4-AA22-CA97CF40B61C}"/>
          </ac:spMkLst>
        </pc:spChg>
        <pc:spChg chg="del mod">
          <ac:chgData name="Michael Pyrcz" userId="0efd8a38-3f8e-46fd-9886-7800c0196e80" providerId="ADAL" clId="{7DB8478C-6691-4F9B-BF95-81D86AA074EB}" dt="2019-04-28T23:11:00.592" v="6109" actId="478"/>
          <ac:spMkLst>
            <pc:docMk/>
            <pc:sldMk cId="2797311247" sldId="825"/>
            <ac:spMk id="15" creationId="{B525FEB4-CBFA-4862-8CD5-009C880EA7C3}"/>
          </ac:spMkLst>
        </pc:spChg>
        <pc:spChg chg="mod">
          <ac:chgData name="Michael Pyrcz" userId="0efd8a38-3f8e-46fd-9886-7800c0196e80" providerId="ADAL" clId="{7DB8478C-6691-4F9B-BF95-81D86AA074EB}" dt="2019-04-27T20:41:11.732" v="1609" actId="1076"/>
          <ac:spMkLst>
            <pc:docMk/>
            <pc:sldMk cId="2797311247" sldId="825"/>
            <ac:spMk id="18" creationId="{81075AA4-696E-437E-A98C-024CF3A971AD}"/>
          </ac:spMkLst>
        </pc:spChg>
        <pc:spChg chg="add mod">
          <ac:chgData name="Michael Pyrcz" userId="0efd8a38-3f8e-46fd-9886-7800c0196e80" providerId="ADAL" clId="{7DB8478C-6691-4F9B-BF95-81D86AA074EB}" dt="2019-04-27T20:41:06.521" v="1608" actId="20577"/>
          <ac:spMkLst>
            <pc:docMk/>
            <pc:sldMk cId="2797311247" sldId="825"/>
            <ac:spMk id="21" creationId="{FF91BCCC-D1F1-4551-8591-5AE774CCCC13}"/>
          </ac:spMkLst>
        </pc:spChg>
        <pc:spChg chg="del">
          <ac:chgData name="Michael Pyrcz" userId="0efd8a38-3f8e-46fd-9886-7800c0196e80" providerId="ADAL" clId="{7DB8478C-6691-4F9B-BF95-81D86AA074EB}" dt="2019-04-27T20:39:55.331" v="1573" actId="478"/>
          <ac:spMkLst>
            <pc:docMk/>
            <pc:sldMk cId="2797311247" sldId="825"/>
            <ac:spMk id="30" creationId="{FBCCDA32-41AD-4B7E-9CF6-ACAC9589B93E}"/>
          </ac:spMkLst>
        </pc:spChg>
        <pc:spChg chg="del">
          <ac:chgData name="Michael Pyrcz" userId="0efd8a38-3f8e-46fd-9886-7800c0196e80" providerId="ADAL" clId="{7DB8478C-6691-4F9B-BF95-81D86AA074EB}" dt="2019-04-27T20:39:55.331" v="1573" actId="478"/>
          <ac:spMkLst>
            <pc:docMk/>
            <pc:sldMk cId="2797311247" sldId="825"/>
            <ac:spMk id="31" creationId="{74A72C87-2FEE-4AE4-9525-F987FFBC0516}"/>
          </ac:spMkLst>
        </pc:spChg>
        <pc:spChg chg="del">
          <ac:chgData name="Michael Pyrcz" userId="0efd8a38-3f8e-46fd-9886-7800c0196e80" providerId="ADAL" clId="{7DB8478C-6691-4F9B-BF95-81D86AA074EB}" dt="2019-04-27T20:39:55.331" v="1573" actId="478"/>
          <ac:spMkLst>
            <pc:docMk/>
            <pc:sldMk cId="2797311247" sldId="825"/>
            <ac:spMk id="36" creationId="{5748C082-C23D-42A1-8A31-EC6427451CF3}"/>
          </ac:spMkLst>
        </pc:spChg>
        <pc:spChg chg="mod">
          <ac:chgData name="Michael Pyrcz" userId="0efd8a38-3f8e-46fd-9886-7800c0196e80" providerId="ADAL" clId="{7DB8478C-6691-4F9B-BF95-81D86AA074EB}" dt="2019-04-28T23:11:10.792" v="6110" actId="20577"/>
          <ac:spMkLst>
            <pc:docMk/>
            <pc:sldMk cId="2797311247" sldId="825"/>
            <ac:spMk id="37" creationId="{33E0E3D4-36AC-4913-9678-494A501F5951}"/>
          </ac:spMkLst>
        </pc:spChg>
        <pc:spChg chg="mod">
          <ac:chgData name="Michael Pyrcz" userId="0efd8a38-3f8e-46fd-9886-7800c0196e80" providerId="ADAL" clId="{7DB8478C-6691-4F9B-BF95-81D86AA074EB}" dt="2019-04-27T20:57:24.578" v="2078" actId="1037"/>
          <ac:spMkLst>
            <pc:docMk/>
            <pc:sldMk cId="2797311247" sldId="825"/>
            <ac:spMk id="38" creationId="{D76DCB35-3512-4774-B5AA-E193CF46BD5D}"/>
          </ac:spMkLst>
        </pc:spChg>
        <pc:picChg chg="add mod">
          <ac:chgData name="Michael Pyrcz" userId="0efd8a38-3f8e-46fd-9886-7800c0196e80" providerId="ADAL" clId="{7DB8478C-6691-4F9B-BF95-81D86AA074EB}" dt="2019-04-27T20:40:09.361" v="1580" actId="1076"/>
          <ac:picMkLst>
            <pc:docMk/>
            <pc:sldMk cId="2797311247" sldId="825"/>
            <ac:picMk id="2" creationId="{A3388EF8-FAED-40F8-8589-22EBC4E1AF84}"/>
          </ac:picMkLst>
        </pc:picChg>
        <pc:picChg chg="del">
          <ac:chgData name="Michael Pyrcz" userId="0efd8a38-3f8e-46fd-9886-7800c0196e80" providerId="ADAL" clId="{7DB8478C-6691-4F9B-BF95-81D86AA074EB}" dt="2019-04-27T20:39:59.009" v="1575" actId="478"/>
          <ac:picMkLst>
            <pc:docMk/>
            <pc:sldMk cId="2797311247" sldId="825"/>
            <ac:picMk id="12" creationId="{F4D0E408-E56E-4B5C-B6C0-47E23A8ABC2C}"/>
          </ac:picMkLst>
        </pc:picChg>
        <pc:picChg chg="del">
          <ac:chgData name="Michael Pyrcz" userId="0efd8a38-3f8e-46fd-9886-7800c0196e80" providerId="ADAL" clId="{7DB8478C-6691-4F9B-BF95-81D86AA074EB}" dt="2019-04-27T20:39:56.187" v="1574" actId="478"/>
          <ac:picMkLst>
            <pc:docMk/>
            <pc:sldMk cId="2797311247" sldId="825"/>
            <ac:picMk id="13" creationId="{FEFF46A3-55A3-4C68-88B8-643B293716E9}"/>
          </ac:picMkLst>
        </pc:picChg>
        <pc:picChg chg="del">
          <ac:chgData name="Michael Pyrcz" userId="0efd8a38-3f8e-46fd-9886-7800c0196e80" providerId="ADAL" clId="{7DB8478C-6691-4F9B-BF95-81D86AA074EB}" dt="2019-04-27T20:39:55.331" v="1573" actId="478"/>
          <ac:picMkLst>
            <pc:docMk/>
            <pc:sldMk cId="2797311247" sldId="825"/>
            <ac:picMk id="25" creationId="{D7A877DA-D57C-4371-A301-B2D6C43E90B7}"/>
          </ac:picMkLst>
        </pc:picChg>
        <pc:cxnChg chg="del">
          <ac:chgData name="Michael Pyrcz" userId="0efd8a38-3f8e-46fd-9886-7800c0196e80" providerId="ADAL" clId="{7DB8478C-6691-4F9B-BF95-81D86AA074EB}" dt="2019-04-27T20:39:59.009" v="1575" actId="478"/>
          <ac:cxnSpMkLst>
            <pc:docMk/>
            <pc:sldMk cId="2797311247" sldId="825"/>
            <ac:cxnSpMk id="17" creationId="{36A94458-C421-4FCF-9562-50C94514921F}"/>
          </ac:cxnSpMkLst>
        </pc:cxnChg>
        <pc:cxnChg chg="mod">
          <ac:chgData name="Michael Pyrcz" userId="0efd8a38-3f8e-46fd-9886-7800c0196e80" providerId="ADAL" clId="{7DB8478C-6691-4F9B-BF95-81D86AA074EB}" dt="2019-04-27T20:41:15.434" v="1610" actId="14100"/>
          <ac:cxnSpMkLst>
            <pc:docMk/>
            <pc:sldMk cId="2797311247" sldId="825"/>
            <ac:cxnSpMk id="19" creationId="{E0A66EBC-5042-46EE-A8D6-ADDBB407D9F5}"/>
          </ac:cxnSpMkLst>
        </pc:cxnChg>
        <pc:cxnChg chg="del">
          <ac:chgData name="Michael Pyrcz" userId="0efd8a38-3f8e-46fd-9886-7800c0196e80" providerId="ADAL" clId="{7DB8478C-6691-4F9B-BF95-81D86AA074EB}" dt="2019-04-27T20:39:55.331" v="1573" actId="478"/>
          <ac:cxnSpMkLst>
            <pc:docMk/>
            <pc:sldMk cId="2797311247" sldId="825"/>
            <ac:cxnSpMk id="23" creationId="{B813448C-E473-4D9F-9E57-19ED1D3BD2F3}"/>
          </ac:cxnSpMkLst>
        </pc:cxnChg>
        <pc:cxnChg chg="add mod">
          <ac:chgData name="Michael Pyrcz" userId="0efd8a38-3f8e-46fd-9886-7800c0196e80" providerId="ADAL" clId="{7DB8478C-6691-4F9B-BF95-81D86AA074EB}" dt="2019-04-27T20:41:22.284" v="1660" actId="14100"/>
          <ac:cxnSpMkLst>
            <pc:docMk/>
            <pc:sldMk cId="2797311247" sldId="825"/>
            <ac:cxnSpMk id="24" creationId="{6E85A7E1-AB6C-4D17-ABA1-639C18D5DD36}"/>
          </ac:cxnSpMkLst>
        </pc:cxnChg>
        <pc:cxnChg chg="del">
          <ac:chgData name="Michael Pyrcz" userId="0efd8a38-3f8e-46fd-9886-7800c0196e80" providerId="ADAL" clId="{7DB8478C-6691-4F9B-BF95-81D86AA074EB}" dt="2019-04-27T20:39:55.331" v="1573" actId="478"/>
          <ac:cxnSpMkLst>
            <pc:docMk/>
            <pc:sldMk cId="2797311247" sldId="825"/>
            <ac:cxnSpMk id="27" creationId="{7D290690-DDE3-4239-8389-F5FD80E1DF90}"/>
          </ac:cxnSpMkLst>
        </pc:cxnChg>
        <pc:cxnChg chg="del">
          <ac:chgData name="Michael Pyrcz" userId="0efd8a38-3f8e-46fd-9886-7800c0196e80" providerId="ADAL" clId="{7DB8478C-6691-4F9B-BF95-81D86AA074EB}" dt="2019-04-27T20:39:55.331" v="1573" actId="478"/>
          <ac:cxnSpMkLst>
            <pc:docMk/>
            <pc:sldMk cId="2797311247" sldId="825"/>
            <ac:cxnSpMk id="33" creationId="{A96C935A-6681-483D-9D87-A7FF823732EC}"/>
          </ac:cxnSpMkLst>
        </pc:cxnChg>
        <pc:cxnChg chg="del">
          <ac:chgData name="Michael Pyrcz" userId="0efd8a38-3f8e-46fd-9886-7800c0196e80" providerId="ADAL" clId="{7DB8478C-6691-4F9B-BF95-81D86AA074EB}" dt="2019-04-27T20:39:55.331" v="1573" actId="478"/>
          <ac:cxnSpMkLst>
            <pc:docMk/>
            <pc:sldMk cId="2797311247" sldId="825"/>
            <ac:cxnSpMk id="35" creationId="{510975F2-BB04-4B71-A117-52A9CD131F4C}"/>
          </ac:cxnSpMkLst>
        </pc:cxnChg>
      </pc:sldChg>
      <pc:sldChg chg="addSp delSp modSp add">
        <pc:chgData name="Michael Pyrcz" userId="0efd8a38-3f8e-46fd-9886-7800c0196e80" providerId="ADAL" clId="{7DB8478C-6691-4F9B-BF95-81D86AA074EB}" dt="2019-04-28T23:15:45.737" v="6428" actId="1037"/>
        <pc:sldMkLst>
          <pc:docMk/>
          <pc:sldMk cId="2276616299" sldId="826"/>
        </pc:sldMkLst>
        <pc:spChg chg="del mod">
          <ac:chgData name="Michael Pyrcz" userId="0efd8a38-3f8e-46fd-9886-7800c0196e80" providerId="ADAL" clId="{7DB8478C-6691-4F9B-BF95-81D86AA074EB}" dt="2019-04-28T19:51:22.645" v="2535" actId="478"/>
          <ac:spMkLst>
            <pc:docMk/>
            <pc:sldMk cId="2276616299" sldId="826"/>
            <ac:spMk id="3" creationId="{ED78B0B2-B03C-407C-B382-484A12D53787}"/>
          </ac:spMkLst>
        </pc:spChg>
        <pc:spChg chg="del mod">
          <ac:chgData name="Michael Pyrcz" userId="0efd8a38-3f8e-46fd-9886-7800c0196e80" providerId="ADAL" clId="{7DB8478C-6691-4F9B-BF95-81D86AA074EB}" dt="2019-04-28T20:03:19.936" v="3270" actId="478"/>
          <ac:spMkLst>
            <pc:docMk/>
            <pc:sldMk cId="2276616299" sldId="826"/>
            <ac:spMk id="4" creationId="{7F6344D2-3AAA-4624-ADC8-2FC9E595BD52}"/>
          </ac:spMkLst>
        </pc:spChg>
        <pc:spChg chg="del mod">
          <ac:chgData name="Michael Pyrcz" userId="0efd8a38-3f8e-46fd-9886-7800c0196e80" providerId="ADAL" clId="{7DB8478C-6691-4F9B-BF95-81D86AA074EB}" dt="2019-04-28T20:03:19.936" v="3270" actId="478"/>
          <ac:spMkLst>
            <pc:docMk/>
            <pc:sldMk cId="2276616299" sldId="826"/>
            <ac:spMk id="5" creationId="{F726211F-8C5E-434B-88C4-313E5103AF17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" creationId="{B0B023FE-6447-49F1-AF3D-25290AD86584}"/>
          </ac:spMkLst>
        </pc:spChg>
        <pc:spChg chg="mod">
          <ac:chgData name="Michael Pyrcz" userId="0efd8a38-3f8e-46fd-9886-7800c0196e80" providerId="ADAL" clId="{7DB8478C-6691-4F9B-BF95-81D86AA074EB}" dt="2019-04-28T19:51:14.556" v="2533" actId="20577"/>
          <ac:spMkLst>
            <pc:docMk/>
            <pc:sldMk cId="2276616299" sldId="826"/>
            <ac:spMk id="7" creationId="{00000000-0000-0000-0000-000000000000}"/>
          </ac:spMkLst>
        </pc:spChg>
        <pc:spChg chg="del mod">
          <ac:chgData name="Michael Pyrcz" userId="0efd8a38-3f8e-46fd-9886-7800c0196e80" providerId="ADAL" clId="{7DB8478C-6691-4F9B-BF95-81D86AA074EB}" dt="2019-04-28T20:03:19.936" v="3270" actId="478"/>
          <ac:spMkLst>
            <pc:docMk/>
            <pc:sldMk cId="2276616299" sldId="826"/>
            <ac:spMk id="8" creationId="{619973E3-7209-4DC5-9983-43AA63D8CAD4}"/>
          </ac:spMkLst>
        </pc:spChg>
        <pc:spChg chg="del mod">
          <ac:chgData name="Michael Pyrcz" userId="0efd8a38-3f8e-46fd-9886-7800c0196e80" providerId="ADAL" clId="{7DB8478C-6691-4F9B-BF95-81D86AA074EB}" dt="2019-04-28T20:03:19.936" v="3270" actId="478"/>
          <ac:spMkLst>
            <pc:docMk/>
            <pc:sldMk cId="2276616299" sldId="826"/>
            <ac:spMk id="9" creationId="{82105A41-00BE-4278-B8F0-2551AC502517}"/>
          </ac:spMkLst>
        </pc:spChg>
        <pc:spChg chg="del mod">
          <ac:chgData name="Michael Pyrcz" userId="0efd8a38-3f8e-46fd-9886-7800c0196e80" providerId="ADAL" clId="{7DB8478C-6691-4F9B-BF95-81D86AA074EB}" dt="2019-04-28T20:03:19.936" v="3270" actId="478"/>
          <ac:spMkLst>
            <pc:docMk/>
            <pc:sldMk cId="2276616299" sldId="826"/>
            <ac:spMk id="10" creationId="{3626C196-6B13-4465-84F4-D08AEE727565}"/>
          </ac:spMkLst>
        </pc:spChg>
        <pc:spChg chg="del mod">
          <ac:chgData name="Michael Pyrcz" userId="0efd8a38-3f8e-46fd-9886-7800c0196e80" providerId="ADAL" clId="{7DB8478C-6691-4F9B-BF95-81D86AA074EB}" dt="2019-04-28T20:03:19.936" v="3270" actId="478"/>
          <ac:spMkLst>
            <pc:docMk/>
            <pc:sldMk cId="2276616299" sldId="826"/>
            <ac:spMk id="11" creationId="{692FF180-0353-4AB7-93A2-92A3426D2CF3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12" creationId="{3D3FD505-AE29-4215-A497-4706F4AE1A03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13" creationId="{402861AA-E4EE-4E3E-B584-C17A6568BD1D}"/>
          </ac:spMkLst>
        </pc:spChg>
        <pc:spChg chg="del mod">
          <ac:chgData name="Michael Pyrcz" userId="0efd8a38-3f8e-46fd-9886-7800c0196e80" providerId="ADAL" clId="{7DB8478C-6691-4F9B-BF95-81D86AA074EB}" dt="2019-04-28T19:51:20.755" v="2534" actId="478"/>
          <ac:spMkLst>
            <pc:docMk/>
            <pc:sldMk cId="2276616299" sldId="826"/>
            <ac:spMk id="14" creationId="{E378A448-4E2A-43D4-AA22-CA97CF40B61C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15" creationId="{54B05FC1-C220-4B3A-AF9B-8C7AD45009E7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16" creationId="{61588020-CCF8-4EC5-A827-5700B375FBB2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17" creationId="{62019762-561D-4DC6-AC85-36EE906ADE76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18" creationId="{B423A1C4-FB0D-407C-9D8B-11ED7D381995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19" creationId="{2FF20BA5-2120-4A5D-93E3-2B768EA3BB56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20" creationId="{11D82C5B-ABE2-48A9-B1D6-99AB3A95B831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21" creationId="{DEC27C7E-633A-4A5E-8B4A-1D6CD37EB417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22" creationId="{ECF63241-07DC-4B3F-A06B-A29B18BEA025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23" creationId="{17B78703-BAD5-4D25-BED4-3D6037F89DE3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24" creationId="{64135225-2E82-49D6-9EB0-FED170FE46F4}"/>
          </ac:spMkLst>
        </pc:spChg>
        <pc:spChg chg="add del mod">
          <ac:chgData name="Michael Pyrcz" userId="0efd8a38-3f8e-46fd-9886-7800c0196e80" providerId="ADAL" clId="{7DB8478C-6691-4F9B-BF95-81D86AA074EB}" dt="2019-04-28T20:00:29.515" v="3010" actId="478"/>
          <ac:spMkLst>
            <pc:docMk/>
            <pc:sldMk cId="2276616299" sldId="826"/>
            <ac:spMk id="25" creationId="{C23E9645-CB99-4108-B656-F72BB824DFC7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26" creationId="{31DB8D77-012F-421B-A9B3-154BFAE408B1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27" creationId="{9C4A4AF9-7505-4263-95E8-CEA9C8BBA30C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28" creationId="{1849FC5D-2656-4A04-A3F9-9CF221F6F12C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29" creationId="{10153C26-675A-41F1-B219-4D4105AD60E5}"/>
          </ac:spMkLst>
        </pc:spChg>
        <pc:spChg chg="add del mod">
          <ac:chgData name="Michael Pyrcz" userId="0efd8a38-3f8e-46fd-9886-7800c0196e80" providerId="ADAL" clId="{7DB8478C-6691-4F9B-BF95-81D86AA074EB}" dt="2019-04-28T20:00:29.515" v="3010" actId="478"/>
          <ac:spMkLst>
            <pc:docMk/>
            <pc:sldMk cId="2276616299" sldId="826"/>
            <ac:spMk id="30" creationId="{EDE0AE5E-A3EF-4D05-8595-E34526B9076D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31" creationId="{D8BBB0FA-9B7F-4D4A-A954-BE28E04A1DC5}"/>
          </ac:spMkLst>
        </pc:spChg>
        <pc:spChg chg="add del mod">
          <ac:chgData name="Michael Pyrcz" userId="0efd8a38-3f8e-46fd-9886-7800c0196e80" providerId="ADAL" clId="{7DB8478C-6691-4F9B-BF95-81D86AA074EB}" dt="2019-04-28T20:00:21.465" v="3009" actId="478"/>
          <ac:spMkLst>
            <pc:docMk/>
            <pc:sldMk cId="2276616299" sldId="826"/>
            <ac:spMk id="32" creationId="{BBF79386-107C-4293-B73A-7E790ED324D3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33" creationId="{06AB8DB1-26CD-4FBA-A4D6-84C1DA0A87DB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34" creationId="{FE2DA14C-6D71-4556-A540-21A5AE271DA3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35" creationId="{83B9F238-0E08-43E7-AB3F-4EFA974B799E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36" creationId="{D89FFDED-6FB7-4E3D-841A-4FC6CD21015D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37" creationId="{61624244-1297-4CC0-836F-30B1F573D04D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38" creationId="{C7BD0E78-9FFF-4DF8-861F-D2156F550886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39" creationId="{5D3047D6-1AB0-4498-AAF9-B2704BFA034B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40" creationId="{591B63CE-5264-4E13-BC88-45758CBA76B0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41" creationId="{C285404E-E339-47F1-81F3-BFE2057C895C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42" creationId="{3938795F-C71F-4638-8AFA-04902EA88B14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43" creationId="{13C107B9-EE58-4E30-BBE1-E51E8A851DFD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44" creationId="{CD424DE1-6F08-43F5-865D-3A7336A33B25}"/>
          </ac:spMkLst>
        </pc:spChg>
        <pc:spChg chg="add mod">
          <ac:chgData name="Michael Pyrcz" userId="0efd8a38-3f8e-46fd-9886-7800c0196e80" providerId="ADAL" clId="{7DB8478C-6691-4F9B-BF95-81D86AA074EB}" dt="2019-04-28T23:15:45.737" v="6428" actId="1037"/>
          <ac:spMkLst>
            <pc:docMk/>
            <pc:sldMk cId="2276616299" sldId="826"/>
            <ac:spMk id="47" creationId="{4ACF1FDA-6A91-4D4C-9B61-8A70339897FC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48" creationId="{97E6A2BC-BFFF-4E02-8692-0BB4288ADEFC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49" creationId="{76C97D61-1166-49AF-9FE6-8377EDE581A2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52" creationId="{E3B9A903-0DF8-4405-93A4-4B72FE4D2901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53" creationId="{6B75A878-A264-40AA-88CE-6F1BC5BD17F7}"/>
          </ac:spMkLst>
        </pc:spChg>
        <pc:spChg chg="add mod">
          <ac:chgData name="Michael Pyrcz" userId="0efd8a38-3f8e-46fd-9886-7800c0196e80" providerId="ADAL" clId="{7DB8478C-6691-4F9B-BF95-81D86AA074EB}" dt="2019-04-28T23:15:43.197" v="6426" actId="167"/>
          <ac:spMkLst>
            <pc:docMk/>
            <pc:sldMk cId="2276616299" sldId="826"/>
            <ac:spMk id="55" creationId="{806C9BF5-6446-4F84-A48B-3846D00A530D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0" creationId="{B7849194-72A4-4EFD-814C-4832C54EE146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1" creationId="{28FA1837-FBD2-4FDF-A842-9EBABF67394A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2" creationId="{31D482F4-32BC-4F90-8DCA-3E05D9344D18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3" creationId="{7D376E76-A727-46A0-95FF-2BD5E184C996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4" creationId="{D89F6799-6104-43C2-A062-39E2C88EF576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5" creationId="{7BE34C41-3313-4D08-B834-175C803ABA27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6" creationId="{4D9BA6F9-7732-4978-A6ED-B9BE7EC8B306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7" creationId="{427B2908-B10F-4C08-B01D-C369925D2649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8" creationId="{0EEE7E2B-9D45-45A2-9B36-F3A55536AAB3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69" creationId="{33E47ABB-32FA-4CAD-B5BB-C963CB477834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70" creationId="{BD0EBE1A-9481-403C-B0CD-B8057ED93ED5}"/>
          </ac:spMkLst>
        </pc:spChg>
        <pc:spChg chg="add mod">
          <ac:chgData name="Michael Pyrcz" userId="0efd8a38-3f8e-46fd-9886-7800c0196e80" providerId="ADAL" clId="{7DB8478C-6691-4F9B-BF95-81D86AA074EB}" dt="2019-04-28T23:15:09.457" v="6423" actId="1036"/>
          <ac:spMkLst>
            <pc:docMk/>
            <pc:sldMk cId="2276616299" sldId="826"/>
            <ac:spMk id="71" creationId="{FE49D385-4AA4-471E-913D-E0BA1D9B1677}"/>
          </ac:spMkLst>
        </pc:spChg>
        <pc:picChg chg="del mod">
          <ac:chgData name="Michael Pyrcz" userId="0efd8a38-3f8e-46fd-9886-7800c0196e80" providerId="ADAL" clId="{7DB8478C-6691-4F9B-BF95-81D86AA074EB}" dt="2019-04-28T20:03:17.656" v="3269" actId="478"/>
          <ac:picMkLst>
            <pc:docMk/>
            <pc:sldMk cId="2276616299" sldId="826"/>
            <ac:picMk id="2" creationId="{92F880D1-54D3-4FC9-89F1-BC04632AA823}"/>
          </ac:picMkLst>
        </pc:picChg>
        <pc:cxnChg chg="add mod">
          <ac:chgData name="Michael Pyrcz" userId="0efd8a38-3f8e-46fd-9886-7800c0196e80" providerId="ADAL" clId="{7DB8478C-6691-4F9B-BF95-81D86AA074EB}" dt="2019-04-28T23:15:09.457" v="6423" actId="1036"/>
          <ac:cxnSpMkLst>
            <pc:docMk/>
            <pc:sldMk cId="2276616299" sldId="826"/>
            <ac:cxnSpMk id="46" creationId="{8D810454-9AB6-4A45-B552-9457F22F56FD}"/>
          </ac:cxnSpMkLst>
        </pc:cxnChg>
        <pc:cxnChg chg="add mod">
          <ac:chgData name="Michael Pyrcz" userId="0efd8a38-3f8e-46fd-9886-7800c0196e80" providerId="ADAL" clId="{7DB8478C-6691-4F9B-BF95-81D86AA074EB}" dt="2019-04-28T23:15:09.457" v="6423" actId="1036"/>
          <ac:cxnSpMkLst>
            <pc:docMk/>
            <pc:sldMk cId="2276616299" sldId="826"/>
            <ac:cxnSpMk id="50" creationId="{241CFECF-050B-4579-A078-00ADC93568B6}"/>
          </ac:cxnSpMkLst>
        </pc:cxnChg>
        <pc:cxnChg chg="add mod">
          <ac:chgData name="Michael Pyrcz" userId="0efd8a38-3f8e-46fd-9886-7800c0196e80" providerId="ADAL" clId="{7DB8478C-6691-4F9B-BF95-81D86AA074EB}" dt="2019-04-28T23:15:09.457" v="6423" actId="1036"/>
          <ac:cxnSpMkLst>
            <pc:docMk/>
            <pc:sldMk cId="2276616299" sldId="826"/>
            <ac:cxnSpMk id="54" creationId="{18C521FF-A851-41BF-8A24-ADFB525F7D7A}"/>
          </ac:cxnSpMkLst>
        </pc:cxnChg>
        <pc:cxnChg chg="add mod">
          <ac:chgData name="Michael Pyrcz" userId="0efd8a38-3f8e-46fd-9886-7800c0196e80" providerId="ADAL" clId="{7DB8478C-6691-4F9B-BF95-81D86AA074EB}" dt="2019-04-28T23:15:09.457" v="6423" actId="1036"/>
          <ac:cxnSpMkLst>
            <pc:docMk/>
            <pc:sldMk cId="2276616299" sldId="826"/>
            <ac:cxnSpMk id="57" creationId="{857E8B04-7D61-42D4-9F7F-157EE6BB1954}"/>
          </ac:cxnSpMkLst>
        </pc:cxnChg>
        <pc:cxnChg chg="add mod">
          <ac:chgData name="Michael Pyrcz" userId="0efd8a38-3f8e-46fd-9886-7800c0196e80" providerId="ADAL" clId="{7DB8478C-6691-4F9B-BF95-81D86AA074EB}" dt="2019-04-28T23:15:09.457" v="6423" actId="1036"/>
          <ac:cxnSpMkLst>
            <pc:docMk/>
            <pc:sldMk cId="2276616299" sldId="826"/>
            <ac:cxnSpMk id="59" creationId="{C692716B-2561-4EBA-97F0-3A8863C47AB2}"/>
          </ac:cxnSpMkLst>
        </pc:cxnChg>
      </pc:sldChg>
      <pc:sldChg chg="addSp delSp modSp add">
        <pc:chgData name="Michael Pyrcz" userId="0efd8a38-3f8e-46fd-9886-7800c0196e80" providerId="ADAL" clId="{7DB8478C-6691-4F9B-BF95-81D86AA074EB}" dt="2019-04-28T23:17:51.156" v="6496" actId="313"/>
        <pc:sldMkLst>
          <pc:docMk/>
          <pc:sldMk cId="1060968932" sldId="827"/>
        </pc:sldMkLst>
        <pc:spChg chg="add 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" creationId="{AC716F3E-A219-4FB9-8798-2FC317F237CB}"/>
          </ac:spMkLst>
        </pc:spChg>
        <pc:spChg chg="del mod">
          <ac:chgData name="Michael Pyrcz" userId="0efd8a38-3f8e-46fd-9886-7800c0196e80" providerId="ADAL" clId="{7DB8478C-6691-4F9B-BF95-81D86AA074EB}" dt="2019-04-28T20:16:28.476" v="4216" actId="478"/>
          <ac:spMkLst>
            <pc:docMk/>
            <pc:sldMk cId="1060968932" sldId="827"/>
            <ac:spMk id="6" creationId="{B0B023FE-6447-49F1-AF3D-25290AD86584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12" creationId="{3D3FD505-AE29-4215-A497-4706F4AE1A03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13" creationId="{402861AA-E4EE-4E3E-B584-C17A6568BD1D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15" creationId="{54B05FC1-C220-4B3A-AF9B-8C7AD45009E7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16" creationId="{61588020-CCF8-4EC5-A827-5700B375FBB2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17" creationId="{62019762-561D-4DC6-AC85-36EE906ADE76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18" creationId="{B423A1C4-FB0D-407C-9D8B-11ED7D381995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19" creationId="{2FF20BA5-2120-4A5D-93E3-2B768EA3BB56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0" creationId="{11D82C5B-ABE2-48A9-B1D6-99AB3A95B831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1" creationId="{DEC27C7E-633A-4A5E-8B4A-1D6CD37EB417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2" creationId="{ECF63241-07DC-4B3F-A06B-A29B18BEA025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3" creationId="{17B78703-BAD5-4D25-BED4-3D6037F89DE3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4" creationId="{64135225-2E82-49D6-9EB0-FED170FE46F4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6" creationId="{31DB8D77-012F-421B-A9B3-154BFAE408B1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7" creationId="{9C4A4AF9-7505-4263-95E8-CEA9C8BBA30C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8" creationId="{1849FC5D-2656-4A04-A3F9-9CF221F6F12C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29" creationId="{10153C26-675A-41F1-B219-4D4105AD60E5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31" creationId="{D8BBB0FA-9B7F-4D4A-A954-BE28E04A1DC5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33" creationId="{06AB8DB1-26CD-4FBA-A4D6-84C1DA0A87DB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34" creationId="{FE2DA14C-6D71-4556-A540-21A5AE271DA3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35" creationId="{83B9F238-0E08-43E7-AB3F-4EFA974B799E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36" creationId="{D89FFDED-6FB7-4E3D-841A-4FC6CD21015D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37" creationId="{61624244-1297-4CC0-836F-30B1F573D04D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38" creationId="{C7BD0E78-9FFF-4DF8-861F-D2156F550886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39" creationId="{5D3047D6-1AB0-4498-AAF9-B2704BFA034B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40" creationId="{591B63CE-5264-4E13-BC88-45758CBA76B0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41" creationId="{C285404E-E339-47F1-81F3-BFE2057C895C}"/>
          </ac:spMkLst>
        </pc:spChg>
        <pc:spChg chg="del">
          <ac:chgData name="Michael Pyrcz" userId="0efd8a38-3f8e-46fd-9886-7800c0196e80" providerId="ADAL" clId="{7DB8478C-6691-4F9B-BF95-81D86AA074EB}" dt="2019-04-28T20:15:57.316" v="4145" actId="478"/>
          <ac:spMkLst>
            <pc:docMk/>
            <pc:sldMk cId="1060968932" sldId="827"/>
            <ac:spMk id="42" creationId="{3938795F-C71F-4638-8AFA-04902EA88B14}"/>
          </ac:spMkLst>
        </pc:spChg>
        <pc:spChg chg="del">
          <ac:chgData name="Michael Pyrcz" userId="0efd8a38-3f8e-46fd-9886-7800c0196e80" providerId="ADAL" clId="{7DB8478C-6691-4F9B-BF95-81D86AA074EB}" dt="2019-04-28T20:16:00.886" v="4147" actId="478"/>
          <ac:spMkLst>
            <pc:docMk/>
            <pc:sldMk cId="1060968932" sldId="827"/>
            <ac:spMk id="43" creationId="{13C107B9-EE58-4E30-BBE1-E51E8A851DFD}"/>
          </ac:spMkLst>
        </pc:spChg>
        <pc:spChg chg="del">
          <ac:chgData name="Michael Pyrcz" userId="0efd8a38-3f8e-46fd-9886-7800c0196e80" providerId="ADAL" clId="{7DB8478C-6691-4F9B-BF95-81D86AA074EB}" dt="2019-04-28T20:15:59.146" v="4146" actId="478"/>
          <ac:spMkLst>
            <pc:docMk/>
            <pc:sldMk cId="1060968932" sldId="827"/>
            <ac:spMk id="44" creationId="{CD424DE1-6F08-43F5-865D-3A7336A33B25}"/>
          </ac:spMkLst>
        </pc:spChg>
        <pc:spChg chg="add 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45" creationId="{EEA16923-EBD4-4D76-BCFC-1A96B7F008E4}"/>
          </ac:spMkLst>
        </pc:spChg>
        <pc:spChg chg="del mod">
          <ac:chgData name="Michael Pyrcz" userId="0efd8a38-3f8e-46fd-9886-7800c0196e80" providerId="ADAL" clId="{7DB8478C-6691-4F9B-BF95-81D86AA074EB}" dt="2019-04-28T20:16:47.107" v="4222" actId="478"/>
          <ac:spMkLst>
            <pc:docMk/>
            <pc:sldMk cId="1060968932" sldId="827"/>
            <ac:spMk id="47" creationId="{4ACF1FDA-6A91-4D4C-9B61-8A70339897FC}"/>
          </ac:spMkLst>
        </pc:spChg>
        <pc:spChg chg="mod">
          <ac:chgData name="Michael Pyrcz" userId="0efd8a38-3f8e-46fd-9886-7800c0196e80" providerId="ADAL" clId="{7DB8478C-6691-4F9B-BF95-81D86AA074EB}" dt="2019-04-28T23:17:51.156" v="6496" actId="313"/>
          <ac:spMkLst>
            <pc:docMk/>
            <pc:sldMk cId="1060968932" sldId="827"/>
            <ac:spMk id="48" creationId="{97E6A2BC-BFFF-4E02-8692-0BB4288ADEFC}"/>
          </ac:spMkLst>
        </pc:spChg>
        <pc:spChg chg="del mod">
          <ac:chgData name="Michael Pyrcz" userId="0efd8a38-3f8e-46fd-9886-7800c0196e80" providerId="ADAL" clId="{7DB8478C-6691-4F9B-BF95-81D86AA074EB}" dt="2019-04-28T20:20:44.337" v="4335" actId="478"/>
          <ac:spMkLst>
            <pc:docMk/>
            <pc:sldMk cId="1060968932" sldId="827"/>
            <ac:spMk id="49" creationId="{76C97D61-1166-49AF-9FE6-8377EDE581A2}"/>
          </ac:spMkLst>
        </pc:spChg>
        <pc:spChg chg="add mod">
          <ac:chgData name="Michael Pyrcz" userId="0efd8a38-3f8e-46fd-9886-7800c0196e80" providerId="ADAL" clId="{7DB8478C-6691-4F9B-BF95-81D86AA074EB}" dt="2019-04-28T23:17:02.407" v="6432" actId="20577"/>
          <ac:spMkLst>
            <pc:docMk/>
            <pc:sldMk cId="1060968932" sldId="827"/>
            <ac:spMk id="51" creationId="{71EF8845-3228-47C9-A48B-54FA33B294C9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52" creationId="{E3B9A903-0DF8-4405-93A4-4B72FE4D2901}"/>
          </ac:spMkLst>
        </pc:spChg>
        <pc:spChg chg="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53" creationId="{6B75A878-A264-40AA-88CE-6F1BC5BD17F7}"/>
          </ac:spMkLst>
        </pc:spChg>
        <pc:spChg chg="mod">
          <ac:chgData name="Michael Pyrcz" userId="0efd8a38-3f8e-46fd-9886-7800c0196e80" providerId="ADAL" clId="{7DB8478C-6691-4F9B-BF95-81D86AA074EB}" dt="2019-04-28T20:14:50.276" v="4096" actId="167"/>
          <ac:spMkLst>
            <pc:docMk/>
            <pc:sldMk cId="1060968932" sldId="827"/>
            <ac:spMk id="55" creationId="{806C9BF5-6446-4F84-A48B-3846D00A530D}"/>
          </ac:spMkLst>
        </pc:spChg>
        <pc:spChg chg="add del">
          <ac:chgData name="Michael Pyrcz" userId="0efd8a38-3f8e-46fd-9886-7800c0196e80" providerId="ADAL" clId="{7DB8478C-6691-4F9B-BF95-81D86AA074EB}" dt="2019-04-28T20:18:11.535" v="4227" actId="478"/>
          <ac:spMkLst>
            <pc:docMk/>
            <pc:sldMk cId="1060968932" sldId="827"/>
            <ac:spMk id="56" creationId="{D7E62DD4-C4CD-42B6-8A00-FBF1CC8BE551}"/>
          </ac:spMkLst>
        </pc:spChg>
        <pc:spChg chg="add del">
          <ac:chgData name="Michael Pyrcz" userId="0efd8a38-3f8e-46fd-9886-7800c0196e80" providerId="ADAL" clId="{7DB8478C-6691-4F9B-BF95-81D86AA074EB}" dt="2019-04-28T20:16:41.066" v="4221" actId="478"/>
          <ac:spMkLst>
            <pc:docMk/>
            <pc:sldMk cId="1060968932" sldId="827"/>
            <ac:spMk id="57" creationId="{A7BC15F3-2965-4F59-92B9-884E7948178A}"/>
          </ac:spMkLst>
        </pc:spChg>
        <pc:spChg chg="add mod">
          <ac:chgData name="Michael Pyrcz" userId="0efd8a38-3f8e-46fd-9886-7800c0196e80" providerId="ADAL" clId="{7DB8478C-6691-4F9B-BF95-81D86AA074EB}" dt="2019-04-28T23:15:13.937" v="6425" actId="1035"/>
          <ac:spMkLst>
            <pc:docMk/>
            <pc:sldMk cId="1060968932" sldId="827"/>
            <ac:spMk id="58" creationId="{29AA0D21-E105-48E8-94FA-84A72C515D7C}"/>
          </ac:spMkLst>
        </pc:spChg>
        <pc:cxnChg chg="del mod">
          <ac:chgData name="Michael Pyrcz" userId="0efd8a38-3f8e-46fd-9886-7800c0196e80" providerId="ADAL" clId="{7DB8478C-6691-4F9B-BF95-81D86AA074EB}" dt="2019-04-28T20:15:59.146" v="4146" actId="478"/>
          <ac:cxnSpMkLst>
            <pc:docMk/>
            <pc:sldMk cId="1060968932" sldId="827"/>
            <ac:cxnSpMk id="46" creationId="{8D810454-9AB6-4A45-B552-9457F22F56FD}"/>
          </ac:cxnSpMkLst>
        </pc:cxnChg>
        <pc:cxnChg chg="del mod">
          <ac:chgData name="Michael Pyrcz" userId="0efd8a38-3f8e-46fd-9886-7800c0196e80" providerId="ADAL" clId="{7DB8478C-6691-4F9B-BF95-81D86AA074EB}" dt="2019-04-28T20:16:40.056" v="4220" actId="478"/>
          <ac:cxnSpMkLst>
            <pc:docMk/>
            <pc:sldMk cId="1060968932" sldId="827"/>
            <ac:cxnSpMk id="50" creationId="{241CFECF-050B-4579-A078-00ADC93568B6}"/>
          </ac:cxnSpMkLst>
        </pc:cxnChg>
        <pc:cxnChg chg="mod">
          <ac:chgData name="Michael Pyrcz" userId="0efd8a38-3f8e-46fd-9886-7800c0196e80" providerId="ADAL" clId="{7DB8478C-6691-4F9B-BF95-81D86AA074EB}" dt="2019-04-28T23:15:13.937" v="6425" actId="1035"/>
          <ac:cxnSpMkLst>
            <pc:docMk/>
            <pc:sldMk cId="1060968932" sldId="827"/>
            <ac:cxnSpMk id="54" creationId="{18C521FF-A851-41BF-8A24-ADFB525F7D7A}"/>
          </ac:cxnSpMkLst>
        </pc:cxnChg>
        <pc:cxnChg chg="add mod">
          <ac:chgData name="Michael Pyrcz" userId="0efd8a38-3f8e-46fd-9886-7800c0196e80" providerId="ADAL" clId="{7DB8478C-6691-4F9B-BF95-81D86AA074EB}" dt="2019-04-28T23:15:13.937" v="6425" actId="1035"/>
          <ac:cxnSpMkLst>
            <pc:docMk/>
            <pc:sldMk cId="1060968932" sldId="827"/>
            <ac:cxnSpMk id="59" creationId="{F855781B-CF8A-441C-9D45-16CD4EE4DC71}"/>
          </ac:cxnSpMkLst>
        </pc:cxnChg>
      </pc:sldChg>
      <pc:sldChg chg="addSp delSp modSp add">
        <pc:chgData name="Michael Pyrcz" userId="0efd8a38-3f8e-46fd-9886-7800c0196e80" providerId="ADAL" clId="{7DB8478C-6691-4F9B-BF95-81D86AA074EB}" dt="2019-04-28T23:19:31.797" v="6634" actId="20577"/>
        <pc:sldMkLst>
          <pc:docMk/>
          <pc:sldMk cId="3536398565" sldId="828"/>
        </pc:sldMkLst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2" creationId="{AC716F3E-A219-4FB9-8798-2FC317F237CB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12" creationId="{3D3FD505-AE29-4215-A497-4706F4AE1A03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13" creationId="{402861AA-E4EE-4E3E-B584-C17A6568BD1D}"/>
          </ac:spMkLst>
        </pc:spChg>
        <pc:spChg chg="add mod">
          <ac:chgData name="Michael Pyrcz" userId="0efd8a38-3f8e-46fd-9886-7800c0196e80" providerId="ADAL" clId="{7DB8478C-6691-4F9B-BF95-81D86AA074EB}" dt="2019-04-28T23:06:10.509" v="5718" actId="1038"/>
          <ac:spMkLst>
            <pc:docMk/>
            <pc:sldMk cId="3536398565" sldId="828"/>
            <ac:spMk id="14" creationId="{527C0DDB-4FEE-43C3-8ADA-EC75F7343C66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15" creationId="{54B05FC1-C220-4B3A-AF9B-8C7AD45009E7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16" creationId="{61588020-CCF8-4EC5-A827-5700B375FBB2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17" creationId="{62019762-561D-4DC6-AC85-36EE906ADE76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18" creationId="{B423A1C4-FB0D-407C-9D8B-11ED7D381995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19" creationId="{2FF20BA5-2120-4A5D-93E3-2B768EA3BB56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20" creationId="{11D82C5B-ABE2-48A9-B1D6-99AB3A95B831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21" creationId="{DEC27C7E-633A-4A5E-8B4A-1D6CD37EB417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22" creationId="{ECF63241-07DC-4B3F-A06B-A29B18BEA025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23" creationId="{17B78703-BAD5-4D25-BED4-3D6037F89DE3}"/>
          </ac:spMkLst>
        </pc:spChg>
        <pc:spChg chg="del">
          <ac:chgData name="Michael Pyrcz" userId="0efd8a38-3f8e-46fd-9886-7800c0196e80" providerId="ADAL" clId="{7DB8478C-6691-4F9B-BF95-81D86AA074EB}" dt="2019-04-28T22:54:25.274" v="4475" actId="478"/>
          <ac:spMkLst>
            <pc:docMk/>
            <pc:sldMk cId="3536398565" sldId="828"/>
            <ac:spMk id="24" creationId="{64135225-2E82-49D6-9EB0-FED170FE46F4}"/>
          </ac:spMkLst>
        </pc:spChg>
        <pc:spChg chg="del">
          <ac:chgData name="Michael Pyrcz" userId="0efd8a38-3f8e-46fd-9886-7800c0196e80" providerId="ADAL" clId="{7DB8478C-6691-4F9B-BF95-81D86AA074EB}" dt="2019-04-28T22:55:06.261" v="4529" actId="478"/>
          <ac:spMkLst>
            <pc:docMk/>
            <pc:sldMk cId="3536398565" sldId="828"/>
            <ac:spMk id="26" creationId="{31DB8D77-012F-421B-A9B3-154BFAE408B1}"/>
          </ac:spMkLst>
        </pc:spChg>
        <pc:spChg chg="mod">
          <ac:chgData name="Michael Pyrcz" userId="0efd8a38-3f8e-46fd-9886-7800c0196e80" providerId="ADAL" clId="{7DB8478C-6691-4F9B-BF95-81D86AA074EB}" dt="2019-04-28T23:07:32.569" v="5916" actId="6549"/>
          <ac:spMkLst>
            <pc:docMk/>
            <pc:sldMk cId="3536398565" sldId="828"/>
            <ac:spMk id="27" creationId="{9C4A4AF9-7505-4263-95E8-CEA9C8BBA30C}"/>
          </ac:spMkLst>
        </pc:spChg>
        <pc:spChg chg="mod">
          <ac:chgData name="Michael Pyrcz" userId="0efd8a38-3f8e-46fd-9886-7800c0196e80" providerId="ADAL" clId="{7DB8478C-6691-4F9B-BF95-81D86AA074EB}" dt="2019-04-28T23:02:35.852" v="5251" actId="1037"/>
          <ac:spMkLst>
            <pc:docMk/>
            <pc:sldMk cId="3536398565" sldId="828"/>
            <ac:spMk id="28" creationId="{1849FC5D-2656-4A04-A3F9-9CF221F6F12C}"/>
          </ac:spMkLst>
        </pc:spChg>
        <pc:spChg chg="mod">
          <ac:chgData name="Michael Pyrcz" userId="0efd8a38-3f8e-46fd-9886-7800c0196e80" providerId="ADAL" clId="{7DB8478C-6691-4F9B-BF95-81D86AA074EB}" dt="2019-04-28T23:02:00.111" v="5229" actId="1038"/>
          <ac:spMkLst>
            <pc:docMk/>
            <pc:sldMk cId="3536398565" sldId="828"/>
            <ac:spMk id="29" creationId="{10153C26-675A-41F1-B219-4D4105AD60E5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31" creationId="{D8BBB0FA-9B7F-4D4A-A954-BE28E04A1DC5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33" creationId="{06AB8DB1-26CD-4FBA-A4D6-84C1DA0A87DB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34" creationId="{FE2DA14C-6D71-4556-A540-21A5AE271DA3}"/>
          </ac:spMkLst>
        </pc:spChg>
        <pc:spChg chg="del mod">
          <ac:chgData name="Michael Pyrcz" userId="0efd8a38-3f8e-46fd-9886-7800c0196e80" providerId="ADAL" clId="{7DB8478C-6691-4F9B-BF95-81D86AA074EB}" dt="2019-04-28T22:53:33.241" v="4410" actId="478"/>
          <ac:spMkLst>
            <pc:docMk/>
            <pc:sldMk cId="3536398565" sldId="828"/>
            <ac:spMk id="35" creationId="{83B9F238-0E08-43E7-AB3F-4EFA974B799E}"/>
          </ac:spMkLst>
        </pc:spChg>
        <pc:spChg chg="del mod">
          <ac:chgData name="Michael Pyrcz" userId="0efd8a38-3f8e-46fd-9886-7800c0196e80" providerId="ADAL" clId="{7DB8478C-6691-4F9B-BF95-81D86AA074EB}" dt="2019-04-28T22:55:56.761" v="4593" actId="478"/>
          <ac:spMkLst>
            <pc:docMk/>
            <pc:sldMk cId="3536398565" sldId="828"/>
            <ac:spMk id="36" creationId="{D89FFDED-6FB7-4E3D-841A-4FC6CD21015D}"/>
          </ac:spMkLst>
        </pc:spChg>
        <pc:spChg chg="del">
          <ac:chgData name="Michael Pyrcz" userId="0efd8a38-3f8e-46fd-9886-7800c0196e80" providerId="ADAL" clId="{7DB8478C-6691-4F9B-BF95-81D86AA074EB}" dt="2019-04-28T22:53:50.911" v="4414" actId="478"/>
          <ac:spMkLst>
            <pc:docMk/>
            <pc:sldMk cId="3536398565" sldId="828"/>
            <ac:spMk id="37" creationId="{61624244-1297-4CC0-836F-30B1F573D04D}"/>
          </ac:spMkLst>
        </pc:spChg>
        <pc:spChg chg="del">
          <ac:chgData name="Michael Pyrcz" userId="0efd8a38-3f8e-46fd-9886-7800c0196e80" providerId="ADAL" clId="{7DB8478C-6691-4F9B-BF95-81D86AA074EB}" dt="2019-04-28T22:55:06.261" v="4529" actId="478"/>
          <ac:spMkLst>
            <pc:docMk/>
            <pc:sldMk cId="3536398565" sldId="828"/>
            <ac:spMk id="38" creationId="{C7BD0E78-9FFF-4DF8-861F-D2156F550886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39" creationId="{5D3047D6-1AB0-4498-AAF9-B2704BFA034B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40" creationId="{591B63CE-5264-4E13-BC88-45758CBA76B0}"/>
          </ac:spMkLst>
        </pc:spChg>
        <pc:spChg chg="del">
          <ac:chgData name="Michael Pyrcz" userId="0efd8a38-3f8e-46fd-9886-7800c0196e80" providerId="ADAL" clId="{7DB8478C-6691-4F9B-BF95-81D86AA074EB}" dt="2019-04-28T22:59:37.021" v="5051" actId="478"/>
          <ac:spMkLst>
            <pc:docMk/>
            <pc:sldMk cId="3536398565" sldId="828"/>
            <ac:spMk id="41" creationId="{C285404E-E339-47F1-81F3-BFE2057C895C}"/>
          </ac:spMkLst>
        </pc:spChg>
        <pc:spChg chg="add mod">
          <ac:chgData name="Michael Pyrcz" userId="0efd8a38-3f8e-46fd-9886-7800c0196e80" providerId="ADAL" clId="{7DB8478C-6691-4F9B-BF95-81D86AA074EB}" dt="2019-04-28T23:01:54.801" v="5220" actId="1038"/>
          <ac:spMkLst>
            <pc:docMk/>
            <pc:sldMk cId="3536398565" sldId="828"/>
            <ac:spMk id="42" creationId="{FD72D06E-5BCE-4809-B140-7F95C009CDFE}"/>
          </ac:spMkLst>
        </pc:spChg>
        <pc:spChg chg="add mod">
          <ac:chgData name="Michael Pyrcz" userId="0efd8a38-3f8e-46fd-9886-7800c0196e80" providerId="ADAL" clId="{7DB8478C-6691-4F9B-BF95-81D86AA074EB}" dt="2019-04-28T23:03:00.851" v="5339" actId="1076"/>
          <ac:spMkLst>
            <pc:docMk/>
            <pc:sldMk cId="3536398565" sldId="828"/>
            <ac:spMk id="43" creationId="{C82E54EA-104D-4C9E-93FA-B29849264ACE}"/>
          </ac:spMkLst>
        </pc:spChg>
        <pc:spChg chg="add mod">
          <ac:chgData name="Michael Pyrcz" userId="0efd8a38-3f8e-46fd-9886-7800c0196e80" providerId="ADAL" clId="{7DB8478C-6691-4F9B-BF95-81D86AA074EB}" dt="2019-04-28T23:02:35.852" v="5251" actId="1037"/>
          <ac:spMkLst>
            <pc:docMk/>
            <pc:sldMk cId="3536398565" sldId="828"/>
            <ac:spMk id="44" creationId="{6DA3D2E5-9186-4C65-93AB-58C1B8DC7F5F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45" creationId="{EEA16923-EBD4-4D76-BCFC-1A96B7F008E4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48" creationId="{97E6A2BC-BFFF-4E02-8692-0BB4288ADEFC}"/>
          </ac:spMkLst>
        </pc:spChg>
        <pc:spChg chg="add mod">
          <ac:chgData name="Michael Pyrcz" userId="0efd8a38-3f8e-46fd-9886-7800c0196e80" providerId="ADAL" clId="{7DB8478C-6691-4F9B-BF95-81D86AA074EB}" dt="2019-04-28T23:01:49.711" v="5211" actId="1038"/>
          <ac:spMkLst>
            <pc:docMk/>
            <pc:sldMk cId="3536398565" sldId="828"/>
            <ac:spMk id="50" creationId="{4CA95C2C-85F3-452E-92EE-9D01DDF92016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51" creationId="{71EF8845-3228-47C9-A48B-54FA33B294C9}"/>
          </ac:spMkLst>
        </pc:spChg>
        <pc:spChg chg="mod">
          <ac:chgData name="Michael Pyrcz" userId="0efd8a38-3f8e-46fd-9886-7800c0196e80" providerId="ADAL" clId="{7DB8478C-6691-4F9B-BF95-81D86AA074EB}" dt="2019-04-28T23:04:38.521" v="5520" actId="1036"/>
          <ac:spMkLst>
            <pc:docMk/>
            <pc:sldMk cId="3536398565" sldId="828"/>
            <ac:spMk id="52" creationId="{E3B9A903-0DF8-4405-93A4-4B72FE4D2901}"/>
          </ac:spMkLst>
        </pc:spChg>
        <pc:spChg chg="del">
          <ac:chgData name="Michael Pyrcz" userId="0efd8a38-3f8e-46fd-9886-7800c0196e80" providerId="ADAL" clId="{7DB8478C-6691-4F9B-BF95-81D86AA074EB}" dt="2019-04-28T22:53:43.071" v="4413" actId="478"/>
          <ac:spMkLst>
            <pc:docMk/>
            <pc:sldMk cId="3536398565" sldId="828"/>
            <ac:spMk id="53" creationId="{6B75A878-A264-40AA-88CE-6F1BC5BD17F7}"/>
          </ac:spMkLst>
        </pc:spChg>
        <pc:spChg chg="mod">
          <ac:chgData name="Michael Pyrcz" userId="0efd8a38-3f8e-46fd-9886-7800c0196e80" providerId="ADAL" clId="{7DB8478C-6691-4F9B-BF95-81D86AA074EB}" dt="2019-04-28T23:02:31.211" v="5240" actId="1076"/>
          <ac:spMkLst>
            <pc:docMk/>
            <pc:sldMk cId="3536398565" sldId="828"/>
            <ac:spMk id="55" creationId="{806C9BF5-6446-4F84-A48B-3846D00A530D}"/>
          </ac:spMkLst>
        </pc:spChg>
        <pc:spChg chg="add mod">
          <ac:chgData name="Michael Pyrcz" userId="0efd8a38-3f8e-46fd-9886-7800c0196e80" providerId="ADAL" clId="{7DB8478C-6691-4F9B-BF95-81D86AA074EB}" dt="2019-04-28T23:01:49.711" v="5211" actId="1038"/>
          <ac:spMkLst>
            <pc:docMk/>
            <pc:sldMk cId="3536398565" sldId="828"/>
            <ac:spMk id="56" creationId="{A97AD2EC-D25D-414D-A755-E2C3824BA1CD}"/>
          </ac:spMkLst>
        </pc:spChg>
        <pc:spChg chg="del">
          <ac:chgData name="Michael Pyrcz" userId="0efd8a38-3f8e-46fd-9886-7800c0196e80" providerId="ADAL" clId="{7DB8478C-6691-4F9B-BF95-81D86AA074EB}" dt="2019-04-28T22:53:17.831" v="4408" actId="478"/>
          <ac:spMkLst>
            <pc:docMk/>
            <pc:sldMk cId="3536398565" sldId="828"/>
            <ac:spMk id="58" creationId="{29AA0D21-E105-48E8-94FA-84A72C515D7C}"/>
          </ac:spMkLst>
        </pc:spChg>
        <pc:spChg chg="add mod">
          <ac:chgData name="Michael Pyrcz" userId="0efd8a38-3f8e-46fd-9886-7800c0196e80" providerId="ADAL" clId="{7DB8478C-6691-4F9B-BF95-81D86AA074EB}" dt="2019-04-28T23:01:49.711" v="5211" actId="1038"/>
          <ac:spMkLst>
            <pc:docMk/>
            <pc:sldMk cId="3536398565" sldId="828"/>
            <ac:spMk id="61" creationId="{A84C6156-EB56-41FB-975E-41F3F5189359}"/>
          </ac:spMkLst>
        </pc:spChg>
        <pc:spChg chg="add mod">
          <ac:chgData name="Michael Pyrcz" userId="0efd8a38-3f8e-46fd-9886-7800c0196e80" providerId="ADAL" clId="{7DB8478C-6691-4F9B-BF95-81D86AA074EB}" dt="2019-04-28T23:01:49.711" v="5211" actId="1038"/>
          <ac:spMkLst>
            <pc:docMk/>
            <pc:sldMk cId="3536398565" sldId="828"/>
            <ac:spMk id="62" creationId="{ECCAAF81-29A1-4202-9EE0-C47C00B1EE49}"/>
          </ac:spMkLst>
        </pc:spChg>
        <pc:spChg chg="add mod">
          <ac:chgData name="Michael Pyrcz" userId="0efd8a38-3f8e-46fd-9886-7800c0196e80" providerId="ADAL" clId="{7DB8478C-6691-4F9B-BF95-81D86AA074EB}" dt="2019-04-28T23:04:24.360" v="5517" actId="1035"/>
          <ac:spMkLst>
            <pc:docMk/>
            <pc:sldMk cId="3536398565" sldId="828"/>
            <ac:spMk id="65" creationId="{3DD4BC77-F8BB-48C4-9C4F-F3C33AF3802D}"/>
          </ac:spMkLst>
        </pc:spChg>
        <pc:spChg chg="add mod">
          <ac:chgData name="Michael Pyrcz" userId="0efd8a38-3f8e-46fd-9886-7800c0196e80" providerId="ADAL" clId="{7DB8478C-6691-4F9B-BF95-81D86AA074EB}" dt="2019-04-28T23:03:15.465" v="5387" actId="20577"/>
          <ac:spMkLst>
            <pc:docMk/>
            <pc:sldMk cId="3536398565" sldId="828"/>
            <ac:spMk id="67" creationId="{C66447CC-8F25-4090-8A40-FFB90BDE2817}"/>
          </ac:spMkLst>
        </pc:spChg>
        <pc:spChg chg="add mod">
          <ac:chgData name="Michael Pyrcz" userId="0efd8a38-3f8e-46fd-9886-7800c0196e80" providerId="ADAL" clId="{7DB8478C-6691-4F9B-BF95-81D86AA074EB}" dt="2019-04-28T23:19:31.797" v="6634" actId="20577"/>
          <ac:spMkLst>
            <pc:docMk/>
            <pc:sldMk cId="3536398565" sldId="828"/>
            <ac:spMk id="70" creationId="{BFC8C5B3-386D-4FA6-979F-D616611336EA}"/>
          </ac:spMkLst>
        </pc:spChg>
        <pc:spChg chg="add mod">
          <ac:chgData name="Michael Pyrcz" userId="0efd8a38-3f8e-46fd-9886-7800c0196e80" providerId="ADAL" clId="{7DB8478C-6691-4F9B-BF95-81D86AA074EB}" dt="2019-04-28T23:07:49.926" v="6026" actId="1037"/>
          <ac:spMkLst>
            <pc:docMk/>
            <pc:sldMk cId="3536398565" sldId="828"/>
            <ac:spMk id="72" creationId="{06E0DC70-33AD-4D03-9ADE-EFD41BD49D24}"/>
          </ac:spMkLst>
        </pc:spChg>
        <pc:spChg chg="add del mod">
          <ac:chgData name="Michael Pyrcz" userId="0efd8a38-3f8e-46fd-9886-7800c0196e80" providerId="ADAL" clId="{7DB8478C-6691-4F9B-BF95-81D86AA074EB}" dt="2019-04-28T23:07:30.042" v="5914" actId="478"/>
          <ac:spMkLst>
            <pc:docMk/>
            <pc:sldMk cId="3536398565" sldId="828"/>
            <ac:spMk id="73" creationId="{BA4AA31E-9F19-45D8-AC57-E7DE3A819079}"/>
          </ac:spMkLst>
        </pc:spChg>
        <pc:spChg chg="add mod">
          <ac:chgData name="Michael Pyrcz" userId="0efd8a38-3f8e-46fd-9886-7800c0196e80" providerId="ADAL" clId="{7DB8478C-6691-4F9B-BF95-81D86AA074EB}" dt="2019-04-28T23:07:41.586" v="6021" actId="1037"/>
          <ac:spMkLst>
            <pc:docMk/>
            <pc:sldMk cId="3536398565" sldId="828"/>
            <ac:spMk id="74" creationId="{8F469E38-E122-43C5-B004-45A05C583C0C}"/>
          </ac:spMkLst>
        </pc:spChg>
        <pc:cxnChg chg="add mod">
          <ac:chgData name="Michael Pyrcz" userId="0efd8a38-3f8e-46fd-9886-7800c0196e80" providerId="ADAL" clId="{7DB8478C-6691-4F9B-BF95-81D86AA074EB}" dt="2019-04-28T23:02:35.852" v="5251" actId="1037"/>
          <ac:cxnSpMkLst>
            <pc:docMk/>
            <pc:sldMk cId="3536398565" sldId="828"/>
            <ac:cxnSpMk id="4" creationId="{65827B22-0FFB-403D-B15B-A2F44F84B38B}"/>
          </ac:cxnSpMkLst>
        </pc:cxnChg>
        <pc:cxnChg chg="add mod">
          <ac:chgData name="Michael Pyrcz" userId="0efd8a38-3f8e-46fd-9886-7800c0196e80" providerId="ADAL" clId="{7DB8478C-6691-4F9B-BF95-81D86AA074EB}" dt="2019-04-28T23:04:28.973" v="5518" actId="1036"/>
          <ac:cxnSpMkLst>
            <pc:docMk/>
            <pc:sldMk cId="3536398565" sldId="828"/>
            <ac:cxnSpMk id="49" creationId="{F69D819A-4601-41EA-9CC9-2483F21C223B}"/>
          </ac:cxnSpMkLst>
        </pc:cxnChg>
        <pc:cxnChg chg="del">
          <ac:chgData name="Michael Pyrcz" userId="0efd8a38-3f8e-46fd-9886-7800c0196e80" providerId="ADAL" clId="{7DB8478C-6691-4F9B-BF95-81D86AA074EB}" dt="2019-04-28T22:53:43.071" v="4413" actId="478"/>
          <ac:cxnSpMkLst>
            <pc:docMk/>
            <pc:sldMk cId="3536398565" sldId="828"/>
            <ac:cxnSpMk id="54" creationId="{18C521FF-A851-41BF-8A24-ADFB525F7D7A}"/>
          </ac:cxnSpMkLst>
        </pc:cxnChg>
        <pc:cxnChg chg="add mod">
          <ac:chgData name="Michael Pyrcz" userId="0efd8a38-3f8e-46fd-9886-7800c0196e80" providerId="ADAL" clId="{7DB8478C-6691-4F9B-BF95-81D86AA074EB}" dt="2019-04-28T23:01:54.801" v="5220" actId="1038"/>
          <ac:cxnSpMkLst>
            <pc:docMk/>
            <pc:sldMk cId="3536398565" sldId="828"/>
            <ac:cxnSpMk id="57" creationId="{2308607C-D856-4F7C-9AEB-1C3579734B3F}"/>
          </ac:cxnSpMkLst>
        </pc:cxnChg>
        <pc:cxnChg chg="del">
          <ac:chgData name="Michael Pyrcz" userId="0efd8a38-3f8e-46fd-9886-7800c0196e80" providerId="ADAL" clId="{7DB8478C-6691-4F9B-BF95-81D86AA074EB}" dt="2019-04-28T22:53:17.831" v="4408" actId="478"/>
          <ac:cxnSpMkLst>
            <pc:docMk/>
            <pc:sldMk cId="3536398565" sldId="828"/>
            <ac:cxnSpMk id="59" creationId="{F855781B-CF8A-441C-9D45-16CD4EE4DC71}"/>
          </ac:cxnSpMkLst>
        </pc:cxnChg>
        <pc:cxnChg chg="add mod">
          <ac:chgData name="Michael Pyrcz" userId="0efd8a38-3f8e-46fd-9886-7800c0196e80" providerId="ADAL" clId="{7DB8478C-6691-4F9B-BF95-81D86AA074EB}" dt="2019-04-28T23:01:54.801" v="5220" actId="1038"/>
          <ac:cxnSpMkLst>
            <pc:docMk/>
            <pc:sldMk cId="3536398565" sldId="828"/>
            <ac:cxnSpMk id="60" creationId="{C8827924-F59E-41ED-85A9-E2D8433C21E8}"/>
          </ac:cxnSpMkLst>
        </pc:cxnChg>
        <pc:cxnChg chg="add mod">
          <ac:chgData name="Michael Pyrcz" userId="0efd8a38-3f8e-46fd-9886-7800c0196e80" providerId="ADAL" clId="{7DB8478C-6691-4F9B-BF95-81D86AA074EB}" dt="2019-04-28T23:01:49.711" v="5211" actId="1038"/>
          <ac:cxnSpMkLst>
            <pc:docMk/>
            <pc:sldMk cId="3536398565" sldId="828"/>
            <ac:cxnSpMk id="63" creationId="{9C9FBA17-9C7F-446F-8962-C178AFC31FE3}"/>
          </ac:cxnSpMkLst>
        </pc:cxnChg>
        <pc:cxnChg chg="add mod">
          <ac:chgData name="Michael Pyrcz" userId="0efd8a38-3f8e-46fd-9886-7800c0196e80" providerId="ADAL" clId="{7DB8478C-6691-4F9B-BF95-81D86AA074EB}" dt="2019-04-28T23:01:49.711" v="5211" actId="1038"/>
          <ac:cxnSpMkLst>
            <pc:docMk/>
            <pc:sldMk cId="3536398565" sldId="828"/>
            <ac:cxnSpMk id="64" creationId="{64D213F6-967C-4DDC-AEF6-3746B47688D7}"/>
          </ac:cxnSpMkLst>
        </pc:cxnChg>
        <pc:cxnChg chg="add mod">
          <ac:chgData name="Michael Pyrcz" userId="0efd8a38-3f8e-46fd-9886-7800c0196e80" providerId="ADAL" clId="{7DB8478C-6691-4F9B-BF95-81D86AA074EB}" dt="2019-04-28T23:04:33.745" v="5519" actId="1036"/>
          <ac:cxnSpMkLst>
            <pc:docMk/>
            <pc:sldMk cId="3536398565" sldId="828"/>
            <ac:cxnSpMk id="66" creationId="{B6C9194E-F5F0-49D9-ABC8-8DAF0569BD92}"/>
          </ac:cxnSpMkLst>
        </pc:cxnChg>
        <pc:cxnChg chg="add mod">
          <ac:chgData name="Michael Pyrcz" userId="0efd8a38-3f8e-46fd-9886-7800c0196e80" providerId="ADAL" clId="{7DB8478C-6691-4F9B-BF95-81D86AA074EB}" dt="2019-04-28T23:04:18.117" v="5516" actId="1035"/>
          <ac:cxnSpMkLst>
            <pc:docMk/>
            <pc:sldMk cId="3536398565" sldId="828"/>
            <ac:cxnSpMk id="68" creationId="{22EA1C55-EB73-4C83-81A1-C518865B883B}"/>
          </ac:cxnSpMkLst>
        </pc:cxnChg>
        <pc:cxnChg chg="add mod">
          <ac:chgData name="Michael Pyrcz" userId="0efd8a38-3f8e-46fd-9886-7800c0196e80" providerId="ADAL" clId="{7DB8478C-6691-4F9B-BF95-81D86AA074EB}" dt="2019-04-28T23:06:16.338" v="5724" actId="1035"/>
          <ac:cxnSpMkLst>
            <pc:docMk/>
            <pc:sldMk cId="3536398565" sldId="828"/>
            <ac:cxnSpMk id="69" creationId="{AE7D610B-D1C2-4774-8291-166E6358BDBA}"/>
          </ac:cxnSpMkLst>
        </pc:cxnChg>
        <pc:cxnChg chg="add mod">
          <ac:chgData name="Michael Pyrcz" userId="0efd8a38-3f8e-46fd-9886-7800c0196e80" providerId="ADAL" clId="{7DB8478C-6691-4F9B-BF95-81D86AA074EB}" dt="2019-04-28T23:06:22.677" v="5752" actId="14100"/>
          <ac:cxnSpMkLst>
            <pc:docMk/>
            <pc:sldMk cId="3536398565" sldId="828"/>
            <ac:cxnSpMk id="71" creationId="{2B5E2DC5-9902-4A98-93D8-2CD145B3778B}"/>
          </ac:cxnSpMkLst>
        </pc:cxnChg>
      </pc:sldChg>
    </pc:docChg>
  </pc:docChgLst>
  <pc:docChgLst>
    <pc:chgData name="Michael Pyrcz" userId="0efd8a38-3f8e-46fd-9886-7800c0196e80" providerId="ADAL" clId="{405EFBED-C9C6-4F07-907E-4EB723B12CC2}"/>
    <pc:docChg chg="undo custSel addSld delSld modSld sldOrd modMainMaster">
      <pc:chgData name="Michael Pyrcz" userId="0efd8a38-3f8e-46fd-9886-7800c0196e80" providerId="ADAL" clId="{405EFBED-C9C6-4F07-907E-4EB723B12CC2}" dt="2019-04-27T16:46:33.700" v="3491" actId="1076"/>
      <pc:docMkLst>
        <pc:docMk/>
      </pc:docMkLst>
      <pc:sldChg chg="modSp">
        <pc:chgData name="Michael Pyrcz" userId="0efd8a38-3f8e-46fd-9886-7800c0196e80" providerId="ADAL" clId="{405EFBED-C9C6-4F07-907E-4EB723B12CC2}" dt="2019-04-27T15:33:43.728" v="367" actId="20577"/>
        <pc:sldMkLst>
          <pc:docMk/>
          <pc:sldMk cId="0" sldId="256"/>
        </pc:sldMkLst>
        <pc:spChg chg="mod">
          <ac:chgData name="Michael Pyrcz" userId="0efd8a38-3f8e-46fd-9886-7800c0196e80" providerId="ADAL" clId="{405EFBED-C9C6-4F07-907E-4EB723B12CC2}" dt="2019-04-27T15:33:43.728" v="367" actId="20577"/>
          <ac:spMkLst>
            <pc:docMk/>
            <pc:sldMk cId="0" sldId="256"/>
            <ac:spMk id="4099" creationId="{00000000-0000-0000-0000-000000000000}"/>
          </ac:spMkLst>
        </pc:spChg>
      </pc:sldChg>
      <pc:sldChg chg="modSp add">
        <pc:chgData name="Michael Pyrcz" userId="0efd8a38-3f8e-46fd-9886-7800c0196e80" providerId="ADAL" clId="{405EFBED-C9C6-4F07-907E-4EB723B12CC2}" dt="2019-04-27T15:25:49.897" v="62" actId="1037"/>
        <pc:sldMkLst>
          <pc:docMk/>
          <pc:sldMk cId="3218649184" sldId="493"/>
        </pc:sldMkLst>
        <pc:spChg chg="mod">
          <ac:chgData name="Michael Pyrcz" userId="0efd8a38-3f8e-46fd-9886-7800c0196e80" providerId="ADAL" clId="{405EFBED-C9C6-4F07-907E-4EB723B12CC2}" dt="2019-04-27T15:25:49.897" v="62" actId="1037"/>
          <ac:spMkLst>
            <pc:docMk/>
            <pc:sldMk cId="3218649184" sldId="493"/>
            <ac:spMk id="14338" creationId="{00000000-0000-0000-0000-000000000000}"/>
          </ac:spMkLst>
        </pc:spChg>
      </pc:sldChg>
      <pc:sldChg chg="modSp">
        <pc:chgData name="Michael Pyrcz" userId="0efd8a38-3f8e-46fd-9886-7800c0196e80" providerId="ADAL" clId="{405EFBED-C9C6-4F07-907E-4EB723B12CC2}" dt="2019-04-27T15:51:21.652" v="1493" actId="313"/>
        <pc:sldMkLst>
          <pc:docMk/>
          <pc:sldMk cId="3271377409" sldId="494"/>
        </pc:sldMkLst>
        <pc:spChg chg="mod">
          <ac:chgData name="Michael Pyrcz" userId="0efd8a38-3f8e-46fd-9886-7800c0196e80" providerId="ADAL" clId="{405EFBED-C9C6-4F07-907E-4EB723B12CC2}" dt="2019-04-27T15:51:21.652" v="1493" actId="313"/>
          <ac:spMkLst>
            <pc:docMk/>
            <pc:sldMk cId="3271377409" sldId="494"/>
            <ac:spMk id="23" creationId="{00000000-0000-0000-0000-000000000000}"/>
          </ac:spMkLst>
        </pc:spChg>
        <pc:spChg chg="mod">
          <ac:chgData name="Michael Pyrcz" userId="0efd8a38-3f8e-46fd-9886-7800c0196e80" providerId="ADAL" clId="{405EFBED-C9C6-4F07-907E-4EB723B12CC2}" dt="2019-04-27T15:33:34.228" v="361" actId="1038"/>
          <ac:spMkLst>
            <pc:docMk/>
            <pc:sldMk cId="3271377409" sldId="494"/>
            <ac:spMk id="14338" creationId="{00000000-0000-0000-0000-000000000000}"/>
          </ac:spMkLst>
        </pc:spChg>
      </pc:sldChg>
      <pc:sldChg chg="modSp ord">
        <pc:chgData name="Michael Pyrcz" userId="0efd8a38-3f8e-46fd-9886-7800c0196e80" providerId="ADAL" clId="{405EFBED-C9C6-4F07-907E-4EB723B12CC2}" dt="2019-04-27T16:27:53.569" v="3085"/>
        <pc:sldMkLst>
          <pc:docMk/>
          <pc:sldMk cId="3919187665" sldId="495"/>
        </pc:sldMkLst>
        <pc:spChg chg="mod">
          <ac:chgData name="Michael Pyrcz" userId="0efd8a38-3f8e-46fd-9886-7800c0196e80" providerId="ADAL" clId="{405EFBED-C9C6-4F07-907E-4EB723B12CC2}" dt="2019-04-27T16:27:53.569" v="3085"/>
          <ac:spMkLst>
            <pc:docMk/>
            <pc:sldMk cId="3919187665" sldId="495"/>
            <ac:spMk id="23" creationId="{00000000-0000-0000-0000-000000000000}"/>
          </ac:spMkLst>
        </pc:spChg>
        <pc:spChg chg="mod">
          <ac:chgData name="Michael Pyrcz" userId="0efd8a38-3f8e-46fd-9886-7800c0196e80" providerId="ADAL" clId="{405EFBED-C9C6-4F07-907E-4EB723B12CC2}" dt="2019-04-27T15:23:36.508" v="29" actId="1076"/>
          <ac:spMkLst>
            <pc:docMk/>
            <pc:sldMk cId="3919187665" sldId="495"/>
            <ac:spMk id="14338" creationId="{00000000-0000-0000-0000-000000000000}"/>
          </ac:spMkLst>
        </pc:spChg>
      </pc:sldChg>
      <pc:sldChg chg="modSp add">
        <pc:chgData name="Michael Pyrcz" userId="0efd8a38-3f8e-46fd-9886-7800c0196e80" providerId="ADAL" clId="{405EFBED-C9C6-4F07-907E-4EB723B12CC2}" dt="2019-04-27T15:25:13.607" v="53" actId="20577"/>
        <pc:sldMkLst>
          <pc:docMk/>
          <pc:sldMk cId="3827427265" sldId="582"/>
        </pc:sldMkLst>
        <pc:spChg chg="mod">
          <ac:chgData name="Michael Pyrcz" userId="0efd8a38-3f8e-46fd-9886-7800c0196e80" providerId="ADAL" clId="{405EFBED-C9C6-4F07-907E-4EB723B12CC2}" dt="2019-04-27T15:25:13.607" v="53" actId="20577"/>
          <ac:spMkLst>
            <pc:docMk/>
            <pc:sldMk cId="3827427265" sldId="582"/>
            <ac:spMk id="4099" creationId="{00000000-0000-0000-0000-000000000000}"/>
          </ac:spMkLst>
        </pc:spChg>
      </pc:sldChg>
      <pc:sldChg chg="addSp delSp add">
        <pc:chgData name="Michael Pyrcz" userId="0efd8a38-3f8e-46fd-9886-7800c0196e80" providerId="ADAL" clId="{405EFBED-C9C6-4F07-907E-4EB723B12CC2}" dt="2019-04-27T15:26:24.018" v="69"/>
        <pc:sldMkLst>
          <pc:docMk/>
          <pc:sldMk cId="1195198899" sldId="700"/>
        </pc:sldMkLst>
        <pc:spChg chg="add">
          <ac:chgData name="Michael Pyrcz" userId="0efd8a38-3f8e-46fd-9886-7800c0196e80" providerId="ADAL" clId="{405EFBED-C9C6-4F07-907E-4EB723B12CC2}" dt="2019-04-27T15:26:24.018" v="69"/>
          <ac:spMkLst>
            <pc:docMk/>
            <pc:sldMk cId="1195198899" sldId="700"/>
            <ac:spMk id="6" creationId="{EDCED388-AD5B-43CF-8CCC-E99CC2E75419}"/>
          </ac:spMkLst>
        </pc:spChg>
        <pc:spChg chg="del">
          <ac:chgData name="Michael Pyrcz" userId="0efd8a38-3f8e-46fd-9886-7800c0196e80" providerId="ADAL" clId="{405EFBED-C9C6-4F07-907E-4EB723B12CC2}" dt="2019-04-27T15:26:23.103" v="68" actId="478"/>
          <ac:spMkLst>
            <pc:docMk/>
            <pc:sldMk cId="1195198899" sldId="700"/>
            <ac:spMk id="14338" creationId="{00000000-0000-0000-0000-000000000000}"/>
          </ac:spMkLst>
        </pc:spChg>
      </pc:sldChg>
      <pc:sldChg chg="modSp add">
        <pc:chgData name="Michael Pyrcz" userId="0efd8a38-3f8e-46fd-9886-7800c0196e80" providerId="ADAL" clId="{405EFBED-C9C6-4F07-907E-4EB723B12CC2}" dt="2019-04-27T15:26:34.318" v="75" actId="1038"/>
        <pc:sldMkLst>
          <pc:docMk/>
          <pc:sldMk cId="2833327973" sldId="701"/>
        </pc:sldMkLst>
        <pc:spChg chg="mod">
          <ac:chgData name="Michael Pyrcz" userId="0efd8a38-3f8e-46fd-9886-7800c0196e80" providerId="ADAL" clId="{405EFBED-C9C6-4F07-907E-4EB723B12CC2}" dt="2019-04-27T15:26:34.318" v="75" actId="1038"/>
          <ac:spMkLst>
            <pc:docMk/>
            <pc:sldMk cId="2833327973" sldId="701"/>
            <ac:spMk id="14338" creationId="{00000000-0000-0000-0000-000000000000}"/>
          </ac:spMkLst>
        </pc:spChg>
      </pc:sldChg>
      <pc:sldChg chg="addSp delSp add">
        <pc:chgData name="Michael Pyrcz" userId="0efd8a38-3f8e-46fd-9886-7800c0196e80" providerId="ADAL" clId="{405EFBED-C9C6-4F07-907E-4EB723B12CC2}" dt="2019-04-27T15:27:51.208" v="77"/>
        <pc:sldMkLst>
          <pc:docMk/>
          <pc:sldMk cId="2595206169" sldId="702"/>
        </pc:sldMkLst>
        <pc:spChg chg="add">
          <ac:chgData name="Michael Pyrcz" userId="0efd8a38-3f8e-46fd-9886-7800c0196e80" providerId="ADAL" clId="{405EFBED-C9C6-4F07-907E-4EB723B12CC2}" dt="2019-04-27T15:27:51.208" v="77"/>
          <ac:spMkLst>
            <pc:docMk/>
            <pc:sldMk cId="2595206169" sldId="702"/>
            <ac:spMk id="25" creationId="{3D0BEE1D-742A-4A30-B9AF-3B754BB70DE9}"/>
          </ac:spMkLst>
        </pc:spChg>
        <pc:spChg chg="del">
          <ac:chgData name="Michael Pyrcz" userId="0efd8a38-3f8e-46fd-9886-7800c0196e80" providerId="ADAL" clId="{405EFBED-C9C6-4F07-907E-4EB723B12CC2}" dt="2019-04-27T15:27:50.197" v="76" actId="478"/>
          <ac:spMkLst>
            <pc:docMk/>
            <pc:sldMk cId="2595206169" sldId="702"/>
            <ac:spMk id="27" creationId="{CDDD444C-C024-494A-BB68-963AD9E4BDFA}"/>
          </ac:spMkLst>
        </pc:spChg>
      </pc:sldChg>
      <pc:sldChg chg="addSp delSp add">
        <pc:chgData name="Michael Pyrcz" userId="0efd8a38-3f8e-46fd-9886-7800c0196e80" providerId="ADAL" clId="{405EFBED-C9C6-4F07-907E-4EB723B12CC2}" dt="2019-04-27T15:27:56.658" v="79"/>
        <pc:sldMkLst>
          <pc:docMk/>
          <pc:sldMk cId="3972793500" sldId="703"/>
        </pc:sldMkLst>
        <pc:spChg chg="add">
          <ac:chgData name="Michael Pyrcz" userId="0efd8a38-3f8e-46fd-9886-7800c0196e80" providerId="ADAL" clId="{405EFBED-C9C6-4F07-907E-4EB723B12CC2}" dt="2019-04-27T15:27:56.658" v="79"/>
          <ac:spMkLst>
            <pc:docMk/>
            <pc:sldMk cId="3972793500" sldId="703"/>
            <ac:spMk id="6" creationId="{D3E5B873-7D61-4E9F-ABFE-57CA37CA8120}"/>
          </ac:spMkLst>
        </pc:spChg>
        <pc:spChg chg="del">
          <ac:chgData name="Michael Pyrcz" userId="0efd8a38-3f8e-46fd-9886-7800c0196e80" providerId="ADAL" clId="{405EFBED-C9C6-4F07-907E-4EB723B12CC2}" dt="2019-04-27T15:27:55.638" v="78" actId="478"/>
          <ac:spMkLst>
            <pc:docMk/>
            <pc:sldMk cId="3972793500" sldId="703"/>
            <ac:spMk id="7" creationId="{9B36CF26-F319-418A-814F-4CD7FD28528E}"/>
          </ac:spMkLst>
        </pc:spChg>
      </pc:sldChg>
      <pc:sldChg chg="addSp delSp add">
        <pc:chgData name="Michael Pyrcz" userId="0efd8a38-3f8e-46fd-9886-7800c0196e80" providerId="ADAL" clId="{405EFBED-C9C6-4F07-907E-4EB723B12CC2}" dt="2019-04-27T15:28:02.008" v="81"/>
        <pc:sldMkLst>
          <pc:docMk/>
          <pc:sldMk cId="1554866159" sldId="704"/>
        </pc:sldMkLst>
        <pc:spChg chg="del">
          <ac:chgData name="Michael Pyrcz" userId="0efd8a38-3f8e-46fd-9886-7800c0196e80" providerId="ADAL" clId="{405EFBED-C9C6-4F07-907E-4EB723B12CC2}" dt="2019-04-27T15:28:01.138" v="80" actId="478"/>
          <ac:spMkLst>
            <pc:docMk/>
            <pc:sldMk cId="1554866159" sldId="704"/>
            <ac:spMk id="42" creationId="{D2FF3518-A7AB-4200-B6BC-43EECF3B81FE}"/>
          </ac:spMkLst>
        </pc:spChg>
        <pc:spChg chg="add">
          <ac:chgData name="Michael Pyrcz" userId="0efd8a38-3f8e-46fd-9886-7800c0196e80" providerId="ADAL" clId="{405EFBED-C9C6-4F07-907E-4EB723B12CC2}" dt="2019-04-27T15:28:02.008" v="81"/>
          <ac:spMkLst>
            <pc:docMk/>
            <pc:sldMk cId="1554866159" sldId="704"/>
            <ac:spMk id="43" creationId="{A7DF1A81-7D64-4052-867D-D63F1B09E512}"/>
          </ac:spMkLst>
        </pc:spChg>
      </pc:sldChg>
      <pc:sldChg chg="addSp delSp modSp add">
        <pc:chgData name="Michael Pyrcz" userId="0efd8a38-3f8e-46fd-9886-7800c0196e80" providerId="ADAL" clId="{405EFBED-C9C6-4F07-907E-4EB723B12CC2}" dt="2019-04-27T15:46:17.398" v="1071" actId="20577"/>
        <pc:sldMkLst>
          <pc:docMk/>
          <pc:sldMk cId="3755347504" sldId="709"/>
        </pc:sldMkLst>
        <pc:spChg chg="add del">
          <ac:chgData name="Michael Pyrcz" userId="0efd8a38-3f8e-46fd-9886-7800c0196e80" providerId="ADAL" clId="{405EFBED-C9C6-4F07-907E-4EB723B12CC2}" dt="2019-04-27T15:43:44.258" v="991" actId="478"/>
          <ac:spMkLst>
            <pc:docMk/>
            <pc:sldMk cId="3755347504" sldId="709"/>
            <ac:spMk id="4" creationId="{F9398684-FE7F-4CD6-964E-359AE7EA0F43}"/>
          </ac:spMkLst>
        </pc:spChg>
        <pc:spChg chg="add del">
          <ac:chgData name="Michael Pyrcz" userId="0efd8a38-3f8e-46fd-9886-7800c0196e80" providerId="ADAL" clId="{405EFBED-C9C6-4F07-907E-4EB723B12CC2}" dt="2019-04-27T15:45:41.118" v="1031" actId="478"/>
          <ac:spMkLst>
            <pc:docMk/>
            <pc:sldMk cId="3755347504" sldId="709"/>
            <ac:spMk id="5" creationId="{C13DC6A7-B90B-4600-9610-338779CF9A19}"/>
          </ac:spMkLst>
        </pc:spChg>
        <pc:spChg chg="add del">
          <ac:chgData name="Michael Pyrcz" userId="0efd8a38-3f8e-46fd-9886-7800c0196e80" providerId="ADAL" clId="{405EFBED-C9C6-4F07-907E-4EB723B12CC2}" dt="2019-04-27T15:46:05.628" v="1055" actId="478"/>
          <ac:spMkLst>
            <pc:docMk/>
            <pc:sldMk cId="3755347504" sldId="709"/>
            <ac:spMk id="6" creationId="{D992DF26-27C2-4B20-AC49-8FCB7414DBE1}"/>
          </ac:spMkLst>
        </pc:spChg>
        <pc:spChg chg="add mod">
          <ac:chgData name="Michael Pyrcz" userId="0efd8a38-3f8e-46fd-9886-7800c0196e80" providerId="ADAL" clId="{405EFBED-C9C6-4F07-907E-4EB723B12CC2}" dt="2019-04-27T15:46:17.398" v="1071" actId="20577"/>
          <ac:spMkLst>
            <pc:docMk/>
            <pc:sldMk cId="3755347504" sldId="709"/>
            <ac:spMk id="7" creationId="{065E420D-A462-483C-B6CA-271FD884BA3F}"/>
          </ac:spMkLst>
        </pc:spChg>
        <pc:spChg chg="del mod">
          <ac:chgData name="Michael Pyrcz" userId="0efd8a38-3f8e-46fd-9886-7800c0196e80" providerId="ADAL" clId="{405EFBED-C9C6-4F07-907E-4EB723B12CC2}" dt="2019-04-27T15:43:21.428" v="974" actId="478"/>
          <ac:spMkLst>
            <pc:docMk/>
            <pc:sldMk cId="3755347504" sldId="709"/>
            <ac:spMk id="14338" creationId="{00000000-0000-0000-0000-000000000000}"/>
          </ac:spMkLst>
        </pc:spChg>
      </pc:sldChg>
      <pc:sldChg chg="addSp delSp modSp add">
        <pc:chgData name="Michael Pyrcz" userId="0efd8a38-3f8e-46fd-9886-7800c0196e80" providerId="ADAL" clId="{405EFBED-C9C6-4F07-907E-4EB723B12CC2}" dt="2019-04-27T15:52:19.868" v="1659" actId="20577"/>
        <pc:sldMkLst>
          <pc:docMk/>
          <pc:sldMk cId="3739843848" sldId="729"/>
        </pc:sldMkLst>
        <pc:spChg chg="add del">
          <ac:chgData name="Michael Pyrcz" userId="0efd8a38-3f8e-46fd-9886-7800c0196e80" providerId="ADAL" clId="{405EFBED-C9C6-4F07-907E-4EB723B12CC2}" dt="2019-04-27T15:46:25.728" v="1072" actId="478"/>
          <ac:spMkLst>
            <pc:docMk/>
            <pc:sldMk cId="3739843848" sldId="729"/>
            <ac:spMk id="5" creationId="{27C68D30-A913-43CC-99F7-2B90044821AD}"/>
          </ac:spMkLst>
        </pc:spChg>
        <pc:spChg chg="mod">
          <ac:chgData name="Michael Pyrcz" userId="0efd8a38-3f8e-46fd-9886-7800c0196e80" providerId="ADAL" clId="{405EFBED-C9C6-4F07-907E-4EB723B12CC2}" dt="2019-04-27T15:52:19.868" v="1659" actId="20577"/>
          <ac:spMkLst>
            <pc:docMk/>
            <pc:sldMk cId="3739843848" sldId="729"/>
            <ac:spMk id="6" creationId="{93650989-B5BB-44D5-A666-8D3E82C4D86D}"/>
          </ac:spMkLst>
        </pc:spChg>
        <pc:spChg chg="add">
          <ac:chgData name="Michael Pyrcz" userId="0efd8a38-3f8e-46fd-9886-7800c0196e80" providerId="ADAL" clId="{405EFBED-C9C6-4F07-907E-4EB723B12CC2}" dt="2019-04-27T15:46:26.828" v="1073"/>
          <ac:spMkLst>
            <pc:docMk/>
            <pc:sldMk cId="3739843848" sldId="729"/>
            <ac:spMk id="7" creationId="{8031B96D-7185-4CD6-9C44-34736D5EA5AC}"/>
          </ac:spMkLst>
        </pc:spChg>
        <pc:spChg chg="del">
          <ac:chgData name="Michael Pyrcz" userId="0efd8a38-3f8e-46fd-9886-7800c0196e80" providerId="ADAL" clId="{405EFBED-C9C6-4F07-907E-4EB723B12CC2}" dt="2019-04-27T15:45:35.848" v="1029" actId="478"/>
          <ac:spMkLst>
            <pc:docMk/>
            <pc:sldMk cId="3739843848" sldId="729"/>
            <ac:spMk id="14338" creationId="{00000000-0000-0000-0000-000000000000}"/>
          </ac:spMkLst>
        </pc:spChg>
      </pc:sldChg>
      <pc:sldChg chg="modSp add">
        <pc:chgData name="Michael Pyrcz" userId="0efd8a38-3f8e-46fd-9886-7800c0196e80" providerId="ADAL" clId="{405EFBED-C9C6-4F07-907E-4EB723B12CC2}" dt="2019-04-27T15:26:11.818" v="65" actId="1076"/>
        <pc:sldMkLst>
          <pc:docMk/>
          <pc:sldMk cId="3378031321" sldId="807"/>
        </pc:sldMkLst>
        <pc:spChg chg="mod">
          <ac:chgData name="Michael Pyrcz" userId="0efd8a38-3f8e-46fd-9886-7800c0196e80" providerId="ADAL" clId="{405EFBED-C9C6-4F07-907E-4EB723B12CC2}" dt="2019-04-27T15:26:11.818" v="65" actId="1076"/>
          <ac:spMkLst>
            <pc:docMk/>
            <pc:sldMk cId="3378031321" sldId="807"/>
            <ac:spMk id="14338" creationId="{00000000-0000-0000-0000-000000000000}"/>
          </ac:spMkLst>
        </pc:spChg>
      </pc:sldChg>
      <pc:sldChg chg="modSp add">
        <pc:chgData name="Michael Pyrcz" userId="0efd8a38-3f8e-46fd-9886-7800c0196e80" providerId="ADAL" clId="{405EFBED-C9C6-4F07-907E-4EB723B12CC2}" dt="2019-04-27T15:26:16.377" v="67" actId="1037"/>
        <pc:sldMkLst>
          <pc:docMk/>
          <pc:sldMk cId="4133978699" sldId="808"/>
        </pc:sldMkLst>
        <pc:spChg chg="mod">
          <ac:chgData name="Michael Pyrcz" userId="0efd8a38-3f8e-46fd-9886-7800c0196e80" providerId="ADAL" clId="{405EFBED-C9C6-4F07-907E-4EB723B12CC2}" dt="2019-04-27T15:26:16.377" v="67" actId="1037"/>
          <ac:spMkLst>
            <pc:docMk/>
            <pc:sldMk cId="4133978699" sldId="808"/>
            <ac:spMk id="14338" creationId="{00000000-0000-0000-0000-000000000000}"/>
          </ac:spMkLst>
        </pc:spChg>
      </pc:sldChg>
      <pc:sldChg chg="addSp delSp add">
        <pc:chgData name="Michael Pyrcz" userId="0efd8a38-3f8e-46fd-9886-7800c0196e80" providerId="ADAL" clId="{405EFBED-C9C6-4F07-907E-4EB723B12CC2}" dt="2019-04-27T15:26:28.197" v="71"/>
        <pc:sldMkLst>
          <pc:docMk/>
          <pc:sldMk cId="680134022" sldId="809"/>
        </pc:sldMkLst>
        <pc:spChg chg="add">
          <ac:chgData name="Michael Pyrcz" userId="0efd8a38-3f8e-46fd-9886-7800c0196e80" providerId="ADAL" clId="{405EFBED-C9C6-4F07-907E-4EB723B12CC2}" dt="2019-04-27T15:26:28.197" v="71"/>
          <ac:spMkLst>
            <pc:docMk/>
            <pc:sldMk cId="680134022" sldId="809"/>
            <ac:spMk id="5" creationId="{2039DE40-4B33-4BA9-BBB3-C6E4C0F5B661}"/>
          </ac:spMkLst>
        </pc:spChg>
        <pc:spChg chg="del">
          <ac:chgData name="Michael Pyrcz" userId="0efd8a38-3f8e-46fd-9886-7800c0196e80" providerId="ADAL" clId="{405EFBED-C9C6-4F07-907E-4EB723B12CC2}" dt="2019-04-27T15:26:27.041" v="70" actId="478"/>
          <ac:spMkLst>
            <pc:docMk/>
            <pc:sldMk cId="680134022" sldId="809"/>
            <ac:spMk id="7" creationId="{7BFAC4A9-C756-49F1-AD69-AAED1A85268D}"/>
          </ac:spMkLst>
        </pc:spChg>
      </pc:sldChg>
      <pc:sldChg chg="modSp add">
        <pc:chgData name="Michael Pyrcz" userId="0efd8a38-3f8e-46fd-9886-7800c0196e80" providerId="ADAL" clId="{405EFBED-C9C6-4F07-907E-4EB723B12CC2}" dt="2019-04-27T15:28:08.057" v="82" actId="1076"/>
        <pc:sldMkLst>
          <pc:docMk/>
          <pc:sldMk cId="749461503" sldId="810"/>
        </pc:sldMkLst>
        <pc:spChg chg="mod">
          <ac:chgData name="Michael Pyrcz" userId="0efd8a38-3f8e-46fd-9886-7800c0196e80" providerId="ADAL" clId="{405EFBED-C9C6-4F07-907E-4EB723B12CC2}" dt="2019-04-27T15:28:08.057" v="82" actId="1076"/>
          <ac:spMkLst>
            <pc:docMk/>
            <pc:sldMk cId="749461503" sldId="810"/>
            <ac:spMk id="14338" creationId="{00000000-0000-0000-0000-000000000000}"/>
          </ac:spMkLst>
        </pc:spChg>
      </pc:sldChg>
      <pc:sldChg chg="addSp delSp modSp add">
        <pc:chgData name="Michael Pyrcz" userId="0efd8a38-3f8e-46fd-9886-7800c0196e80" providerId="ADAL" clId="{405EFBED-C9C6-4F07-907E-4EB723B12CC2}" dt="2019-04-27T15:47:26.908" v="1106" actId="1037"/>
        <pc:sldMkLst>
          <pc:docMk/>
          <pc:sldMk cId="1164180125" sldId="811"/>
        </pc:sldMkLst>
        <pc:spChg chg="add mod">
          <ac:chgData name="Michael Pyrcz" userId="0efd8a38-3f8e-46fd-9886-7800c0196e80" providerId="ADAL" clId="{405EFBED-C9C6-4F07-907E-4EB723B12CC2}" dt="2019-04-27T15:47:26.908" v="1106" actId="1037"/>
          <ac:spMkLst>
            <pc:docMk/>
            <pc:sldMk cId="1164180125" sldId="811"/>
            <ac:spMk id="4" creationId="{5EB7EECD-B645-4C39-A119-F38B047EE490}"/>
          </ac:spMkLst>
        </pc:spChg>
        <pc:spChg chg="mod">
          <ac:chgData name="Michael Pyrcz" userId="0efd8a38-3f8e-46fd-9886-7800c0196e80" providerId="ADAL" clId="{405EFBED-C9C6-4F07-907E-4EB723B12CC2}" dt="2019-04-27T15:31:17.108" v="340" actId="20577"/>
          <ac:spMkLst>
            <pc:docMk/>
            <pc:sldMk cId="1164180125" sldId="811"/>
            <ac:spMk id="23" creationId="{00000000-0000-0000-0000-000000000000}"/>
          </ac:spMkLst>
        </pc:spChg>
        <pc:spChg chg="del">
          <ac:chgData name="Michael Pyrcz" userId="0efd8a38-3f8e-46fd-9886-7800c0196e80" providerId="ADAL" clId="{405EFBED-C9C6-4F07-907E-4EB723B12CC2}" dt="2019-04-27T15:31:53.938" v="345" actId="478"/>
          <ac:spMkLst>
            <pc:docMk/>
            <pc:sldMk cId="1164180125" sldId="811"/>
            <ac:spMk id="14338" creationId="{00000000-0000-0000-0000-000000000000}"/>
          </ac:spMkLst>
        </pc:spChg>
      </pc:sldChg>
      <pc:sldChg chg="modSp add">
        <pc:chgData name="Michael Pyrcz" userId="0efd8a38-3f8e-46fd-9886-7800c0196e80" providerId="ADAL" clId="{405EFBED-C9C6-4F07-907E-4EB723B12CC2}" dt="2019-04-27T16:27:58.515" v="3086" actId="403"/>
        <pc:sldMkLst>
          <pc:docMk/>
          <pc:sldMk cId="2295430989" sldId="812"/>
        </pc:sldMkLst>
        <pc:spChg chg="mod">
          <ac:chgData name="Michael Pyrcz" userId="0efd8a38-3f8e-46fd-9886-7800c0196e80" providerId="ADAL" clId="{405EFBED-C9C6-4F07-907E-4EB723B12CC2}" dt="2019-04-27T16:27:58.515" v="3086" actId="403"/>
          <ac:spMkLst>
            <pc:docMk/>
            <pc:sldMk cId="2295430989" sldId="812"/>
            <ac:spMk id="23" creationId="{00000000-0000-0000-0000-000000000000}"/>
          </ac:spMkLst>
        </pc:spChg>
      </pc:sldChg>
      <pc:sldChg chg="add">
        <pc:chgData name="Michael Pyrcz" userId="0efd8a38-3f8e-46fd-9886-7800c0196e80" providerId="ADAL" clId="{405EFBED-C9C6-4F07-907E-4EB723B12CC2}" dt="2019-04-27T15:33:59.907" v="369"/>
        <pc:sldMkLst>
          <pc:docMk/>
          <pc:sldMk cId="3504039268" sldId="813"/>
        </pc:sldMkLst>
      </pc:sldChg>
      <pc:sldChg chg="addSp delSp modSp add">
        <pc:chgData name="Michael Pyrcz" userId="0efd8a38-3f8e-46fd-9886-7800c0196e80" providerId="ADAL" clId="{405EFBED-C9C6-4F07-907E-4EB723B12CC2}" dt="2019-04-27T15:47:47.418" v="1132" actId="20577"/>
        <pc:sldMkLst>
          <pc:docMk/>
          <pc:sldMk cId="498374575" sldId="814"/>
        </pc:sldMkLst>
        <pc:spChg chg="add">
          <ac:chgData name="Michael Pyrcz" userId="0efd8a38-3f8e-46fd-9886-7800c0196e80" providerId="ADAL" clId="{405EFBED-C9C6-4F07-907E-4EB723B12CC2}" dt="2019-04-27T15:47:34.268" v="1108"/>
          <ac:spMkLst>
            <pc:docMk/>
            <pc:sldMk cId="498374575" sldId="814"/>
            <ac:spMk id="4" creationId="{2AE9195B-4B7C-4995-A306-88E7CF27CDB1}"/>
          </ac:spMkLst>
        </pc:spChg>
        <pc:spChg chg="mod">
          <ac:chgData name="Michael Pyrcz" userId="0efd8a38-3f8e-46fd-9886-7800c0196e80" providerId="ADAL" clId="{405EFBED-C9C6-4F07-907E-4EB723B12CC2}" dt="2019-04-27T15:47:47.418" v="1132" actId="20577"/>
          <ac:spMkLst>
            <pc:docMk/>
            <pc:sldMk cId="498374575" sldId="814"/>
            <ac:spMk id="23" creationId="{00000000-0000-0000-0000-000000000000}"/>
          </ac:spMkLst>
        </pc:spChg>
        <pc:spChg chg="del">
          <ac:chgData name="Michael Pyrcz" userId="0efd8a38-3f8e-46fd-9886-7800c0196e80" providerId="ADAL" clId="{405EFBED-C9C6-4F07-907E-4EB723B12CC2}" dt="2019-04-27T15:47:33.098" v="1107" actId="478"/>
          <ac:spMkLst>
            <pc:docMk/>
            <pc:sldMk cId="498374575" sldId="814"/>
            <ac:spMk id="14338" creationId="{00000000-0000-0000-0000-000000000000}"/>
          </ac:spMkLst>
        </pc:spChg>
      </pc:sldChg>
      <pc:sldChg chg="addSp delSp modSp add">
        <pc:chgData name="Michael Pyrcz" userId="0efd8a38-3f8e-46fd-9886-7800c0196e80" providerId="ADAL" clId="{405EFBED-C9C6-4F07-907E-4EB723B12CC2}" dt="2019-04-27T15:46:00.698" v="1054" actId="1037"/>
        <pc:sldMkLst>
          <pc:docMk/>
          <pc:sldMk cId="365612879" sldId="815"/>
        </pc:sldMkLst>
        <pc:spChg chg="add mod">
          <ac:chgData name="Michael Pyrcz" userId="0efd8a38-3f8e-46fd-9886-7800c0196e80" providerId="ADAL" clId="{405EFBED-C9C6-4F07-907E-4EB723B12CC2}" dt="2019-04-27T15:45:54.642" v="1045" actId="20577"/>
          <ac:spMkLst>
            <pc:docMk/>
            <pc:sldMk cId="365612879" sldId="815"/>
            <ac:spMk id="4" creationId="{FD2F6AA9-1AEF-4BE5-A086-15EAC00FC2E1}"/>
          </ac:spMkLst>
        </pc:spChg>
        <pc:spChg chg="del">
          <ac:chgData name="Michael Pyrcz" userId="0efd8a38-3f8e-46fd-9886-7800c0196e80" providerId="ADAL" clId="{405EFBED-C9C6-4F07-907E-4EB723B12CC2}" dt="2019-04-27T15:41:32.548" v="887" actId="478"/>
          <ac:spMkLst>
            <pc:docMk/>
            <pc:sldMk cId="365612879" sldId="815"/>
            <ac:spMk id="23" creationId="{00000000-0000-0000-0000-000000000000}"/>
          </ac:spMkLst>
        </pc:spChg>
        <pc:spChg chg="mod">
          <ac:chgData name="Michael Pyrcz" userId="0efd8a38-3f8e-46fd-9886-7800c0196e80" providerId="ADAL" clId="{405EFBED-C9C6-4F07-907E-4EB723B12CC2}" dt="2019-04-27T15:46:00.698" v="1054" actId="1037"/>
          <ac:spMkLst>
            <pc:docMk/>
            <pc:sldMk cId="365612879" sldId="815"/>
            <ac:spMk id="14338" creationId="{00000000-0000-0000-0000-000000000000}"/>
          </ac:spMkLst>
        </pc:spChg>
      </pc:sldChg>
      <pc:sldChg chg="modSp add">
        <pc:chgData name="Michael Pyrcz" userId="0efd8a38-3f8e-46fd-9886-7800c0196e80" providerId="ADAL" clId="{405EFBED-C9C6-4F07-907E-4EB723B12CC2}" dt="2019-04-27T15:52:58.668" v="1788" actId="20577"/>
        <pc:sldMkLst>
          <pc:docMk/>
          <pc:sldMk cId="2470173715" sldId="818"/>
        </pc:sldMkLst>
        <pc:spChg chg="mod">
          <ac:chgData name="Michael Pyrcz" userId="0efd8a38-3f8e-46fd-9886-7800c0196e80" providerId="ADAL" clId="{405EFBED-C9C6-4F07-907E-4EB723B12CC2}" dt="2019-04-27T15:46:37.698" v="1082" actId="20577"/>
          <ac:spMkLst>
            <pc:docMk/>
            <pc:sldMk cId="2470173715" sldId="818"/>
            <ac:spMk id="21506" creationId="{00000000-0000-0000-0000-000000000000}"/>
          </ac:spMkLst>
        </pc:spChg>
        <pc:spChg chg="mod">
          <ac:chgData name="Michael Pyrcz" userId="0efd8a38-3f8e-46fd-9886-7800c0196e80" providerId="ADAL" clId="{405EFBED-C9C6-4F07-907E-4EB723B12CC2}" dt="2019-04-27T15:52:58.668" v="1788" actId="20577"/>
          <ac:spMkLst>
            <pc:docMk/>
            <pc:sldMk cId="2470173715" sldId="818"/>
            <ac:spMk id="21507" creationId="{00000000-0000-0000-0000-000000000000}"/>
          </ac:spMkLst>
        </pc:spChg>
      </pc:sldChg>
      <pc:sldChg chg="delSp modSp add">
        <pc:chgData name="Michael Pyrcz" userId="0efd8a38-3f8e-46fd-9886-7800c0196e80" providerId="ADAL" clId="{405EFBED-C9C6-4F07-907E-4EB723B12CC2}" dt="2019-04-27T15:51:09.298" v="1492" actId="114"/>
        <pc:sldMkLst>
          <pc:docMk/>
          <pc:sldMk cId="2178954268" sldId="819"/>
        </pc:sldMkLst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3" creationId="{39ED792E-2DE1-4ACD-85CE-0BB0CFB59A92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8" creationId="{76580609-EFB3-4835-8E75-7DB4BC4CDA9D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1" creationId="{59652CFF-F360-4B90-BDB8-ED5AE3DF582B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2" creationId="{6171E0C4-BBEC-4FB0-B2F6-FF52E59C7334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3" creationId="{E68E4666-D204-45B9-9436-89237E0CFB56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4" creationId="{CDB11D30-D57F-4E58-A2B7-86A9A72F8E45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5" creationId="{4C3A76DD-79FD-4D77-AF14-BD8F4155011F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6" creationId="{577E75EB-190F-4408-9146-730FAC67D774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7" creationId="{FF23022B-9D87-4362-B961-178AEA535AAA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8" creationId="{82818C0C-A1C2-40B4-B483-9D83ACFCEAA1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9" creationId="{2E480C10-C4D0-4835-A076-81865145809F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20" creationId="{5CD18287-98F5-4886-99D3-B7A85D0CE145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21" creationId="{C59EA590-ED89-4C6D-9526-84B799CD12D6}"/>
          </ac:spMkLst>
        </pc:spChg>
        <pc:spChg chg="mod">
          <ac:chgData name="Michael Pyrcz" userId="0efd8a38-3f8e-46fd-9886-7800c0196e80" providerId="ADAL" clId="{405EFBED-C9C6-4F07-907E-4EB723B12CC2}" dt="2019-04-27T15:51:09.298" v="1492" actId="114"/>
          <ac:spMkLst>
            <pc:docMk/>
            <pc:sldMk cId="2178954268" sldId="819"/>
            <ac:spMk id="23" creationId="{00000000-0000-0000-0000-000000000000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24" creationId="{F6C07893-7D73-490C-99A2-9C8C48B8A588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25" creationId="{4C4861DB-FFD4-4268-8F12-073425A52706}"/>
          </ac:spMkLst>
        </pc:spChg>
        <pc:spChg chg="del">
          <ac:chgData name="Michael Pyrcz" userId="0efd8a38-3f8e-46fd-9886-7800c0196e80" providerId="ADAL" clId="{405EFBED-C9C6-4F07-907E-4EB723B12CC2}" dt="2019-04-27T15:50:20.628" v="1353" actId="478"/>
          <ac:spMkLst>
            <pc:docMk/>
            <pc:sldMk cId="2178954268" sldId="819"/>
            <ac:spMk id="14336" creationId="{D5DBFA02-936A-4EC2-84F3-DAEEC3CA111E}"/>
          </ac:spMkLst>
        </pc:spChg>
        <pc:spChg chg="mod">
          <ac:chgData name="Michael Pyrcz" userId="0efd8a38-3f8e-46fd-9886-7800c0196e80" providerId="ADAL" clId="{405EFBED-C9C6-4F07-907E-4EB723B12CC2}" dt="2019-04-27T15:50:18.968" v="1352" actId="1076"/>
          <ac:spMkLst>
            <pc:docMk/>
            <pc:sldMk cId="2178954268" sldId="819"/>
            <ac:spMk id="14338" creationId="{00000000-0000-0000-0000-000000000000}"/>
          </ac:spMkLst>
        </pc:spChg>
        <pc:cxnChg chg="del">
          <ac:chgData name="Michael Pyrcz" userId="0efd8a38-3f8e-46fd-9886-7800c0196e80" providerId="ADAL" clId="{405EFBED-C9C6-4F07-907E-4EB723B12CC2}" dt="2019-04-27T15:50:20.628" v="1353" actId="478"/>
          <ac:cxnSpMkLst>
            <pc:docMk/>
            <pc:sldMk cId="2178954268" sldId="819"/>
            <ac:cxnSpMk id="5" creationId="{115C4482-5F06-4CC9-A492-831974341625}"/>
          </ac:cxnSpMkLst>
        </pc:cxnChg>
        <pc:cxnChg chg="del">
          <ac:chgData name="Michael Pyrcz" userId="0efd8a38-3f8e-46fd-9886-7800c0196e80" providerId="ADAL" clId="{405EFBED-C9C6-4F07-907E-4EB723B12CC2}" dt="2019-04-27T15:50:20.628" v="1353" actId="478"/>
          <ac:cxnSpMkLst>
            <pc:docMk/>
            <pc:sldMk cId="2178954268" sldId="819"/>
            <ac:cxnSpMk id="26" creationId="{202D10AC-703F-4522-9CF6-EBD2AC3D0F25}"/>
          </ac:cxnSpMkLst>
        </pc:cxnChg>
        <pc:cxnChg chg="del">
          <ac:chgData name="Michael Pyrcz" userId="0efd8a38-3f8e-46fd-9886-7800c0196e80" providerId="ADAL" clId="{405EFBED-C9C6-4F07-907E-4EB723B12CC2}" dt="2019-04-27T15:50:20.628" v="1353" actId="478"/>
          <ac:cxnSpMkLst>
            <pc:docMk/>
            <pc:sldMk cId="2178954268" sldId="819"/>
            <ac:cxnSpMk id="28" creationId="{69CDD601-8D1A-46E1-B0B5-DD9E8DCBB775}"/>
          </ac:cxnSpMkLst>
        </pc:cxnChg>
        <pc:cxnChg chg="del">
          <ac:chgData name="Michael Pyrcz" userId="0efd8a38-3f8e-46fd-9886-7800c0196e80" providerId="ADAL" clId="{405EFBED-C9C6-4F07-907E-4EB723B12CC2}" dt="2019-04-27T15:50:20.628" v="1353" actId="478"/>
          <ac:cxnSpMkLst>
            <pc:docMk/>
            <pc:sldMk cId="2178954268" sldId="819"/>
            <ac:cxnSpMk id="30" creationId="{DF48950F-069B-419E-B46F-89CCC8C72D91}"/>
          </ac:cxnSpMkLst>
        </pc:cxnChg>
      </pc:sldChg>
      <pc:sldChg chg="modSp add">
        <pc:chgData name="Michael Pyrcz" userId="0efd8a38-3f8e-46fd-9886-7800c0196e80" providerId="ADAL" clId="{405EFBED-C9C6-4F07-907E-4EB723B12CC2}" dt="2019-04-27T16:09:57.969" v="2296" actId="20577"/>
        <pc:sldMkLst>
          <pc:docMk/>
          <pc:sldMk cId="3903668024" sldId="820"/>
        </pc:sldMkLst>
        <pc:spChg chg="mod">
          <ac:chgData name="Michael Pyrcz" userId="0efd8a38-3f8e-46fd-9886-7800c0196e80" providerId="ADAL" clId="{405EFBED-C9C6-4F07-907E-4EB723B12CC2}" dt="2019-04-27T16:09:57.969" v="2296" actId="20577"/>
          <ac:spMkLst>
            <pc:docMk/>
            <pc:sldMk cId="3903668024" sldId="820"/>
            <ac:spMk id="23" creationId="{00000000-0000-0000-0000-000000000000}"/>
          </ac:spMkLst>
        </pc:spChg>
      </pc:sldChg>
      <pc:sldChg chg="addSp delSp modSp add">
        <pc:chgData name="Michael Pyrcz" userId="0efd8a38-3f8e-46fd-9886-7800c0196e80" providerId="ADAL" clId="{405EFBED-C9C6-4F07-907E-4EB723B12CC2}" dt="2019-04-27T16:27:41.919" v="3084" actId="403"/>
        <pc:sldMkLst>
          <pc:docMk/>
          <pc:sldMk cId="1774894517" sldId="821"/>
        </pc:sldMkLst>
        <pc:spChg chg="add mod">
          <ac:chgData name="Michael Pyrcz" userId="0efd8a38-3f8e-46fd-9886-7800c0196e80" providerId="ADAL" clId="{405EFBED-C9C6-4F07-907E-4EB723B12CC2}" dt="2019-04-27T16:23:55.989" v="2766" actId="1035"/>
          <ac:spMkLst>
            <pc:docMk/>
            <pc:sldMk cId="1774894517" sldId="821"/>
            <ac:spMk id="6" creationId="{70A3CBAC-F8BA-4B2F-B7AA-08574E9583D0}"/>
          </ac:spMkLst>
        </pc:spChg>
        <pc:spChg chg="add mod ord">
          <ac:chgData name="Michael Pyrcz" userId="0efd8a38-3f8e-46fd-9886-7800c0196e80" providerId="ADAL" clId="{405EFBED-C9C6-4F07-907E-4EB723B12CC2}" dt="2019-04-27T16:24:36.783" v="2826" actId="1037"/>
          <ac:spMkLst>
            <pc:docMk/>
            <pc:sldMk cId="1774894517" sldId="821"/>
            <ac:spMk id="7" creationId="{AD6B9F24-F944-4740-8EBA-F0F8A5724E6B}"/>
          </ac:spMkLst>
        </pc:spChg>
        <pc:spChg chg="mod">
          <ac:chgData name="Michael Pyrcz" userId="0efd8a38-3f8e-46fd-9886-7800c0196e80" providerId="ADAL" clId="{405EFBED-C9C6-4F07-907E-4EB723B12CC2}" dt="2019-04-27T16:27:41.919" v="3084" actId="403"/>
          <ac:spMkLst>
            <pc:docMk/>
            <pc:sldMk cId="1774894517" sldId="821"/>
            <ac:spMk id="23" creationId="{00000000-0000-0000-0000-000000000000}"/>
          </ac:spMkLst>
        </pc:spChg>
        <pc:picChg chg="add del mod">
          <ac:chgData name="Michael Pyrcz" userId="0efd8a38-3f8e-46fd-9886-7800c0196e80" providerId="ADAL" clId="{405EFBED-C9C6-4F07-907E-4EB723B12CC2}" dt="2019-04-27T16:18:49.268" v="2487" actId="478"/>
          <ac:picMkLst>
            <pc:docMk/>
            <pc:sldMk cId="1774894517" sldId="821"/>
            <ac:picMk id="2" creationId="{5347F4E1-0CFB-4605-96D1-B73CFC41A4D3}"/>
          </ac:picMkLst>
        </pc:picChg>
        <pc:picChg chg="add mod ord">
          <ac:chgData name="Michael Pyrcz" userId="0efd8a38-3f8e-46fd-9886-7800c0196e80" providerId="ADAL" clId="{405EFBED-C9C6-4F07-907E-4EB723B12CC2}" dt="2019-04-27T16:24:20.499" v="2803" actId="166"/>
          <ac:picMkLst>
            <pc:docMk/>
            <pc:sldMk cId="1774894517" sldId="821"/>
            <ac:picMk id="3" creationId="{35C04781-3BE6-445B-8826-2CAEABA45279}"/>
          </ac:picMkLst>
        </pc:picChg>
        <pc:picChg chg="add mod">
          <ac:chgData name="Michael Pyrcz" userId="0efd8a38-3f8e-46fd-9886-7800c0196e80" providerId="ADAL" clId="{405EFBED-C9C6-4F07-907E-4EB723B12CC2}" dt="2019-04-27T16:18:51.829" v="2489" actId="1076"/>
          <ac:picMkLst>
            <pc:docMk/>
            <pc:sldMk cId="1774894517" sldId="821"/>
            <ac:picMk id="5" creationId="{F86B8AB6-09BF-4FE9-837B-069F04CD9542}"/>
          </ac:picMkLst>
        </pc:picChg>
      </pc:sldChg>
      <pc:sldChg chg="addSp delSp modSp add">
        <pc:chgData name="Michael Pyrcz" userId="0efd8a38-3f8e-46fd-9886-7800c0196e80" providerId="ADAL" clId="{405EFBED-C9C6-4F07-907E-4EB723B12CC2}" dt="2019-04-27T16:46:33.700" v="3491" actId="1076"/>
        <pc:sldMkLst>
          <pc:docMk/>
          <pc:sldMk cId="1363316299" sldId="822"/>
        </pc:sldMkLst>
        <pc:spChg chg="mod">
          <ac:chgData name="Michael Pyrcz" userId="0efd8a38-3f8e-46fd-9886-7800c0196e80" providerId="ADAL" clId="{405EFBED-C9C6-4F07-907E-4EB723B12CC2}" dt="2019-04-27T16:38:36.019" v="3367" actId="1076"/>
          <ac:spMkLst>
            <pc:docMk/>
            <pc:sldMk cId="1363316299" sldId="822"/>
            <ac:spMk id="6" creationId="{70A3CBAC-F8BA-4B2F-B7AA-08574E9583D0}"/>
          </ac:spMkLst>
        </pc:spChg>
        <pc:spChg chg="mod">
          <ac:chgData name="Michael Pyrcz" userId="0efd8a38-3f8e-46fd-9886-7800c0196e80" providerId="ADAL" clId="{405EFBED-C9C6-4F07-907E-4EB723B12CC2}" dt="2019-04-27T16:38:07.701" v="3337" actId="1076"/>
          <ac:spMkLst>
            <pc:docMk/>
            <pc:sldMk cId="1363316299" sldId="822"/>
            <ac:spMk id="7" creationId="{AD6B9F24-F944-4740-8EBA-F0F8A5724E6B}"/>
          </ac:spMkLst>
        </pc:spChg>
        <pc:spChg chg="add mod">
          <ac:chgData name="Michael Pyrcz" userId="0efd8a38-3f8e-46fd-9886-7800c0196e80" providerId="ADAL" clId="{405EFBED-C9C6-4F07-907E-4EB723B12CC2}" dt="2019-04-27T16:46:33.700" v="3491" actId="1076"/>
          <ac:spMkLst>
            <pc:docMk/>
            <pc:sldMk cId="1363316299" sldId="822"/>
            <ac:spMk id="10" creationId="{02D497D7-9E82-4F0D-B979-D7C58930256E}"/>
          </ac:spMkLst>
        </pc:spChg>
        <pc:spChg chg="mod">
          <ac:chgData name="Michael Pyrcz" userId="0efd8a38-3f8e-46fd-9886-7800c0196e80" providerId="ADAL" clId="{405EFBED-C9C6-4F07-907E-4EB723B12CC2}" dt="2019-04-27T16:43:54.473" v="3379" actId="5793"/>
          <ac:spMkLst>
            <pc:docMk/>
            <pc:sldMk cId="1363316299" sldId="822"/>
            <ac:spMk id="23" creationId="{00000000-0000-0000-0000-000000000000}"/>
          </ac:spMkLst>
        </pc:spChg>
        <pc:picChg chg="add mod">
          <ac:chgData name="Michael Pyrcz" userId="0efd8a38-3f8e-46fd-9886-7800c0196e80" providerId="ADAL" clId="{405EFBED-C9C6-4F07-907E-4EB723B12CC2}" dt="2019-04-27T16:37:04.833" v="3206" actId="1076"/>
          <ac:picMkLst>
            <pc:docMk/>
            <pc:sldMk cId="1363316299" sldId="822"/>
            <ac:picMk id="2" creationId="{6DA41126-3662-4ABF-ABC5-5D9F346F65C2}"/>
          </ac:picMkLst>
        </pc:picChg>
        <pc:picChg chg="del">
          <ac:chgData name="Michael Pyrcz" userId="0efd8a38-3f8e-46fd-9886-7800c0196e80" providerId="ADAL" clId="{405EFBED-C9C6-4F07-907E-4EB723B12CC2}" dt="2019-04-27T16:25:27.799" v="2828" actId="478"/>
          <ac:picMkLst>
            <pc:docMk/>
            <pc:sldMk cId="1363316299" sldId="822"/>
            <ac:picMk id="3" creationId="{35C04781-3BE6-445B-8826-2CAEABA45279}"/>
          </ac:picMkLst>
        </pc:picChg>
        <pc:picChg chg="del">
          <ac:chgData name="Michael Pyrcz" userId="0efd8a38-3f8e-46fd-9886-7800c0196e80" providerId="ADAL" clId="{405EFBED-C9C6-4F07-907E-4EB723B12CC2}" dt="2019-04-27T16:25:28.188" v="2829" actId="478"/>
          <ac:picMkLst>
            <pc:docMk/>
            <pc:sldMk cId="1363316299" sldId="822"/>
            <ac:picMk id="5" creationId="{F86B8AB6-09BF-4FE9-837B-069F04CD9542}"/>
          </ac:picMkLst>
        </pc:picChg>
        <pc:picChg chg="add mod">
          <ac:chgData name="Michael Pyrcz" userId="0efd8a38-3f8e-46fd-9886-7800c0196e80" providerId="ADAL" clId="{405EFBED-C9C6-4F07-907E-4EB723B12CC2}" dt="2019-04-27T16:37:09.580" v="3211" actId="1037"/>
          <ac:picMkLst>
            <pc:docMk/>
            <pc:sldMk cId="1363316299" sldId="822"/>
            <ac:picMk id="8" creationId="{3801C5AA-5C20-4F5C-ADD8-17664148D405}"/>
          </ac:picMkLst>
        </pc:picChg>
      </pc:sldChg>
      <pc:sldMasterChg chg="modSldLayout">
        <pc:chgData name="Michael Pyrcz" userId="0efd8a38-3f8e-46fd-9886-7800c0196e80" providerId="ADAL" clId="{405EFBED-C9C6-4F07-907E-4EB723B12CC2}" dt="2019-04-27T15:43:05.181" v="972" actId="478"/>
        <pc:sldMasterMkLst>
          <pc:docMk/>
          <pc:sldMasterMk cId="0" sldId="2147483648"/>
        </pc:sldMasterMkLst>
        <pc:sldLayoutChg chg="delSp">
          <pc:chgData name="Michael Pyrcz" userId="0efd8a38-3f8e-46fd-9886-7800c0196e80" providerId="ADAL" clId="{405EFBED-C9C6-4F07-907E-4EB723B12CC2}" dt="2019-04-27T15:26:06.838" v="64" actId="478"/>
          <pc:sldLayoutMkLst>
            <pc:docMk/>
            <pc:sldMasterMk cId="0" sldId="2147483648"/>
            <pc:sldLayoutMk cId="2942165022" sldId="2147483690"/>
          </pc:sldLayoutMkLst>
          <pc:spChg chg="del">
            <ac:chgData name="Michael Pyrcz" userId="0efd8a38-3f8e-46fd-9886-7800c0196e80" providerId="ADAL" clId="{405EFBED-C9C6-4F07-907E-4EB723B12CC2}" dt="2019-04-27T15:26:04.848" v="63" actId="478"/>
            <ac:spMkLst>
              <pc:docMk/>
              <pc:sldMasterMk cId="0" sldId="2147483648"/>
              <pc:sldLayoutMk cId="2942165022" sldId="2147483690"/>
              <ac:spMk id="2" creationId="{00000000-0000-0000-0000-000000000000}"/>
            </ac:spMkLst>
          </pc:spChg>
          <pc:spChg chg="del">
            <ac:chgData name="Michael Pyrcz" userId="0efd8a38-3f8e-46fd-9886-7800c0196e80" providerId="ADAL" clId="{405EFBED-C9C6-4F07-907E-4EB723B12CC2}" dt="2019-04-27T15:26:06.838" v="64" actId="478"/>
            <ac:spMkLst>
              <pc:docMk/>
              <pc:sldMasterMk cId="0" sldId="2147483648"/>
              <pc:sldLayoutMk cId="2942165022" sldId="2147483690"/>
              <ac:spMk id="3" creationId="{00000000-0000-0000-0000-000000000000}"/>
            </ac:spMkLst>
          </pc:spChg>
          <pc:picChg chg="del">
            <ac:chgData name="Michael Pyrcz" userId="0efd8a38-3f8e-46fd-9886-7800c0196e80" providerId="ADAL" clId="{405EFBED-C9C6-4F07-907E-4EB723B12CC2}" dt="2019-04-27T15:26:04.848" v="63" actId="478"/>
            <ac:picMkLst>
              <pc:docMk/>
              <pc:sldMasterMk cId="0" sldId="2147483648"/>
              <pc:sldLayoutMk cId="2942165022" sldId="2147483690"/>
              <ac:picMk id="4" creationId="{6684A18A-003D-469D-A63E-1069397AF11C}"/>
            </ac:picMkLst>
          </pc:picChg>
        </pc:sldLayoutChg>
        <pc:sldLayoutChg chg="delSp">
          <pc:chgData name="Michael Pyrcz" userId="0efd8a38-3f8e-46fd-9886-7800c0196e80" providerId="ADAL" clId="{405EFBED-C9C6-4F07-907E-4EB723B12CC2}" dt="2019-04-27T15:42:56.651" v="969" actId="478"/>
          <pc:sldLayoutMkLst>
            <pc:docMk/>
            <pc:sldMasterMk cId="0" sldId="2147483648"/>
            <pc:sldLayoutMk cId="843653575" sldId="2147483691"/>
          </pc:sldLayoutMkLst>
          <pc:spChg chg="del">
            <ac:chgData name="Michael Pyrcz" userId="0efd8a38-3f8e-46fd-9886-7800c0196e80" providerId="ADAL" clId="{405EFBED-C9C6-4F07-907E-4EB723B12CC2}" dt="2019-04-27T15:42:54.988" v="968" actId="478"/>
            <ac:spMkLst>
              <pc:docMk/>
              <pc:sldMasterMk cId="0" sldId="2147483648"/>
              <pc:sldLayoutMk cId="843653575" sldId="2147483691"/>
              <ac:spMk id="2" creationId="{00000000-0000-0000-0000-000000000000}"/>
            </ac:spMkLst>
          </pc:spChg>
          <pc:spChg chg="del">
            <ac:chgData name="Michael Pyrcz" userId="0efd8a38-3f8e-46fd-9886-7800c0196e80" providerId="ADAL" clId="{405EFBED-C9C6-4F07-907E-4EB723B12CC2}" dt="2019-04-27T15:42:56.651" v="969" actId="478"/>
            <ac:spMkLst>
              <pc:docMk/>
              <pc:sldMasterMk cId="0" sldId="2147483648"/>
              <pc:sldLayoutMk cId="843653575" sldId="2147483691"/>
              <ac:spMk id="3" creationId="{00000000-0000-0000-0000-000000000000}"/>
            </ac:spMkLst>
          </pc:spChg>
          <pc:picChg chg="del">
            <ac:chgData name="Michael Pyrcz" userId="0efd8a38-3f8e-46fd-9886-7800c0196e80" providerId="ADAL" clId="{405EFBED-C9C6-4F07-907E-4EB723B12CC2}" dt="2019-04-27T15:42:54.988" v="968" actId="478"/>
            <ac:picMkLst>
              <pc:docMk/>
              <pc:sldMasterMk cId="0" sldId="2147483648"/>
              <pc:sldLayoutMk cId="843653575" sldId="2147483691"/>
              <ac:picMk id="4" creationId="{6684A18A-003D-469D-A63E-1069397AF11C}"/>
            </ac:picMkLst>
          </pc:picChg>
        </pc:sldLayoutChg>
        <pc:sldLayoutChg chg="delSp">
          <pc:chgData name="Michael Pyrcz" userId="0efd8a38-3f8e-46fd-9886-7800c0196e80" providerId="ADAL" clId="{405EFBED-C9C6-4F07-907E-4EB723B12CC2}" dt="2019-04-27T15:43:05.181" v="972" actId="478"/>
          <pc:sldLayoutMkLst>
            <pc:docMk/>
            <pc:sldMasterMk cId="0" sldId="2147483648"/>
            <pc:sldLayoutMk cId="1671657852" sldId="2147483692"/>
          </pc:sldLayoutMkLst>
          <pc:spChg chg="del">
            <ac:chgData name="Michael Pyrcz" userId="0efd8a38-3f8e-46fd-9886-7800c0196e80" providerId="ADAL" clId="{405EFBED-C9C6-4F07-907E-4EB723B12CC2}" dt="2019-04-27T15:42:58.807" v="970" actId="478"/>
            <ac:spMkLst>
              <pc:docMk/>
              <pc:sldMasterMk cId="0" sldId="2147483648"/>
              <pc:sldLayoutMk cId="1671657852" sldId="2147483692"/>
              <ac:spMk id="2" creationId="{00000000-0000-0000-0000-000000000000}"/>
            </ac:spMkLst>
          </pc:spChg>
          <pc:spChg chg="del">
            <ac:chgData name="Michael Pyrcz" userId="0efd8a38-3f8e-46fd-9886-7800c0196e80" providerId="ADAL" clId="{405EFBED-C9C6-4F07-907E-4EB723B12CC2}" dt="2019-04-27T15:43:05.181" v="972" actId="478"/>
            <ac:spMkLst>
              <pc:docMk/>
              <pc:sldMasterMk cId="0" sldId="2147483648"/>
              <pc:sldLayoutMk cId="1671657852" sldId="2147483692"/>
              <ac:spMk id="3" creationId="{00000000-0000-0000-0000-000000000000}"/>
            </ac:spMkLst>
          </pc:spChg>
          <pc:spChg chg="del">
            <ac:chgData name="Michael Pyrcz" userId="0efd8a38-3f8e-46fd-9886-7800c0196e80" providerId="ADAL" clId="{405EFBED-C9C6-4F07-907E-4EB723B12CC2}" dt="2019-04-27T15:42:58.807" v="970" actId="478"/>
            <ac:spMkLst>
              <pc:docMk/>
              <pc:sldMasterMk cId="0" sldId="2147483648"/>
              <pc:sldLayoutMk cId="1671657852" sldId="2147483692"/>
              <ac:spMk id="4" creationId="{00000000-0000-0000-0000-000000000000}"/>
            </ac:spMkLst>
          </pc:spChg>
          <pc:spChg chg="del">
            <ac:chgData name="Michael Pyrcz" userId="0efd8a38-3f8e-46fd-9886-7800c0196e80" providerId="ADAL" clId="{405EFBED-C9C6-4F07-907E-4EB723B12CC2}" dt="2019-04-27T15:43:03.432" v="971" actId="478"/>
            <ac:spMkLst>
              <pc:docMk/>
              <pc:sldMasterMk cId="0" sldId="2147483648"/>
              <pc:sldLayoutMk cId="1671657852" sldId="2147483692"/>
              <ac:spMk id="5" creationId="{00000000-0000-0000-0000-000000000000}"/>
            </ac:spMkLst>
          </pc:spChg>
          <pc:spChg chg="del">
            <ac:chgData name="Michael Pyrcz" userId="0efd8a38-3f8e-46fd-9886-7800c0196e80" providerId="ADAL" clId="{405EFBED-C9C6-4F07-907E-4EB723B12CC2}" dt="2019-04-27T15:43:03.432" v="971" actId="478"/>
            <ac:spMkLst>
              <pc:docMk/>
              <pc:sldMasterMk cId="0" sldId="2147483648"/>
              <pc:sldLayoutMk cId="1671657852" sldId="2147483692"/>
              <ac:spMk id="6" creationId="{00000000-0000-0000-0000-000000000000}"/>
            </ac:spMkLst>
          </pc:spChg>
          <pc:spChg chg="del">
            <ac:chgData name="Michael Pyrcz" userId="0efd8a38-3f8e-46fd-9886-7800c0196e80" providerId="ADAL" clId="{405EFBED-C9C6-4F07-907E-4EB723B12CC2}" dt="2019-04-27T15:43:03.432" v="971" actId="478"/>
            <ac:spMkLst>
              <pc:docMk/>
              <pc:sldMasterMk cId="0" sldId="2147483648"/>
              <pc:sldLayoutMk cId="1671657852" sldId="2147483692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7208F809-4F92-4354-B7AB-BB0558E95B2E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229853F2-318A-4B96-B4FC-0B401144A24C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7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7910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4306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8644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9789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6932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0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4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6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6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65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657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CF8A3-B581-445B-A772-48C10E6365AF}"/>
              </a:ext>
            </a:extLst>
          </p:cNvPr>
          <p:cNvGrpSpPr/>
          <p:nvPr userDrawn="1"/>
        </p:nvGrpSpPr>
        <p:grpSpPr>
          <a:xfrm>
            <a:off x="8177211" y="33262"/>
            <a:ext cx="931700" cy="931700"/>
            <a:chOff x="3738664" y="1071664"/>
            <a:chExt cx="4714673" cy="47146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7532F9-176E-4D81-AE5E-80A9C998D45C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7118334-4303-4E68-875A-92F976DE7AAC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0EAF77-D1CA-4A77-87DE-E09EAB3CDCFD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E34B7E-7CCB-4606-BAA1-22D7B2F5E251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B990CF3-DB47-453B-88CE-F4EA989ABECC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0A674AA-DFBE-487D-BB49-5B8BD22941E8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39C4910-ABA4-4861-8FE6-0C652F30BB4D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.io/fjm4p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44.png"/><Relationship Id="rId7" Type="http://schemas.openxmlformats.org/officeDocument/2006/relationships/image" Target="../media/image2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Curse of Dimensionality 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Dimensionality Reduction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Principal Component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400F3-0A09-46E8-A724-286E7C4CA68A}"/>
              </a:ext>
            </a:extLst>
          </p:cNvPr>
          <p:cNvSpPr txBox="1"/>
          <p:nvPr/>
        </p:nvSpPr>
        <p:spPr>
          <a:xfrm>
            <a:off x="609600" y="60198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39B35241-8FC7-4BB3-9EF1-094875001E40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Dimensionality Reduction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5" y="1676400"/>
            <a:ext cx="41179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/>
              <a:t>Consider coverage:</a:t>
            </a:r>
          </a:p>
          <a:p>
            <a:pPr>
              <a:defRPr/>
            </a:pPr>
            <a:endParaRPr lang="en-US" altLang="en-US" sz="2000" kern="0"/>
          </a:p>
          <a:p>
            <a:pPr>
              <a:defRPr/>
            </a:pPr>
            <a:r>
              <a:rPr lang="en-US" altLang="en-US" sz="2000" b="0" kern="0"/>
              <a:t>The range of the sample values </a:t>
            </a:r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r>
              <a:rPr lang="en-US" altLang="en-US" sz="2000" b="0" kern="0"/>
              <a:t>The fraction of the possible solution space that is sampled.</a:t>
            </a:r>
          </a:p>
          <a:p>
            <a:pPr marL="0" indent="0">
              <a:buNone/>
              <a:defRPr/>
            </a:pPr>
            <a:endParaRPr lang="en-US" altLang="en-US" sz="2200" b="0" kern="0"/>
          </a:p>
          <a:p>
            <a:pPr>
              <a:defRPr/>
            </a:pPr>
            <a:r>
              <a:rPr lang="en-US" altLang="en-US" sz="2200" b="0" kern="0"/>
              <a:t>Let’s return to 1 feature, and assume 80% coverage!</a:t>
            </a:r>
          </a:p>
          <a:p>
            <a:pPr>
              <a:defRPr/>
            </a:pPr>
            <a:endParaRPr lang="en-US" altLang="en-US" sz="2200" b="0" kern="0"/>
          </a:p>
          <a:p>
            <a:pPr>
              <a:defRPr/>
            </a:pPr>
            <a:r>
              <a:rPr lang="en-US" altLang="en-US" sz="2200" b="0" kern="0"/>
              <a:t>That’s pretty good right?</a:t>
            </a:r>
            <a:endParaRPr lang="en-US" altLang="en-US" sz="1800" b="0" kern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C005D2-A439-49B5-9CD4-FC4FBD6F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32" y="1991139"/>
            <a:ext cx="4618379" cy="8659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2A7729-3B1D-40A7-A6E8-AEAEA5BBC1E1}"/>
              </a:ext>
            </a:extLst>
          </p:cNvPr>
          <p:cNvSpPr/>
          <p:nvPr/>
        </p:nvSpPr>
        <p:spPr bwMode="auto">
          <a:xfrm>
            <a:off x="5314122" y="2411896"/>
            <a:ext cx="2875721" cy="662608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E5B873-7D61-4E9F-ABFE-57CA37CA8120}"/>
              </a:ext>
            </a:extLst>
          </p:cNvPr>
          <p:cNvSpPr txBox="1">
            <a:spLocks noChangeArrowheads="1"/>
          </p:cNvSpPr>
          <p:nvPr/>
        </p:nvSpPr>
        <p:spPr>
          <a:xfrm>
            <a:off x="-228600" y="0"/>
            <a:ext cx="5334000" cy="1143000"/>
          </a:xfr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Curse of Dimensionality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279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376983"/>
                <a:ext cx="41179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kern="0"/>
                  <a:t>Consider coverage:</a:t>
                </a:r>
              </a:p>
              <a:p>
                <a:pPr>
                  <a:defRPr/>
                </a:pPr>
                <a:endParaRPr lang="en-US" altLang="en-US" sz="2000" kern="0"/>
              </a:p>
              <a:p>
                <a:pPr>
                  <a:defRPr/>
                </a:pPr>
                <a:r>
                  <a:rPr lang="en-US" altLang="en-US" sz="2000" b="0" kern="0"/>
                  <a:t>Now let’s move to 2 features, each with 80% coverage</a:t>
                </a:r>
              </a:p>
              <a:p>
                <a:pPr>
                  <a:defRPr/>
                </a:pPr>
                <a:endParaRPr lang="en-US" altLang="en-US" sz="2000" b="0" kern="0"/>
              </a:p>
              <a:p>
                <a:pPr>
                  <a:defRPr/>
                </a:pPr>
                <a:r>
                  <a:rPr lang="en-US" altLang="en-US" sz="2000" b="0" kern="0"/>
                  <a:t>How much of the solution space is covered?</a:t>
                </a:r>
              </a:p>
              <a:p>
                <a:pPr>
                  <a:defRPr/>
                </a:pPr>
                <a:endParaRPr lang="en-US" altLang="en-US" sz="2000" b="0" kern="0"/>
              </a:p>
              <a:p>
                <a:pPr marL="457200" lvl="1" indent="0"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. 0.8</m:t>
                        </m:r>
                      </m:e>
                      <m:sup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0" kern="0"/>
                  <a:t> 0.64</a:t>
                </a:r>
              </a:p>
              <a:p>
                <a:pPr>
                  <a:defRPr/>
                </a:pPr>
                <a:endParaRPr lang="en-US" altLang="en-US" sz="2000" b="0" kern="0"/>
              </a:p>
              <a:p>
                <a:pPr>
                  <a:defRPr/>
                </a:pPr>
                <a:r>
                  <a:rPr lang="en-US" altLang="en-US" sz="2000" b="0" kern="0"/>
                  <a:t>Even with exponential increase in number of data: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coverage is decreasing as we increase the number of features! </a:t>
                </a:r>
                <a:endParaRPr lang="en-US" altLang="en-US" sz="1800" b="0" kern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376983"/>
                <a:ext cx="4117906" cy="4114800"/>
              </a:xfrm>
              <a:prstGeom prst="rect">
                <a:avLst/>
              </a:prstGeom>
              <a:blipFill>
                <a:blip r:embed="rId2"/>
                <a:stretch>
                  <a:fillRect l="-2219" t="-1926" r="-2071" b="-277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A739E6-CE86-4968-B758-BFA407A4F065}"/>
                  </a:ext>
                </a:extLst>
              </p:cNvPr>
              <p:cNvSpPr txBox="1"/>
              <p:nvPr/>
            </p:nvSpPr>
            <p:spPr>
              <a:xfrm>
                <a:off x="1027511" y="5504978"/>
                <a:ext cx="2891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𝑫𝒂𝒕𝒂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𝑩𝒊𝒏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𝑩𝒊𝒏𝒔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A739E6-CE86-4968-B758-BFA407A4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11" y="5504978"/>
                <a:ext cx="2891561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2676F12C-9311-4602-855B-5C94D69AD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371" y="1376983"/>
            <a:ext cx="4495800" cy="42100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59B937B-0B36-4717-B672-89B58806BC25}"/>
              </a:ext>
            </a:extLst>
          </p:cNvPr>
          <p:cNvGrpSpPr/>
          <p:nvPr/>
        </p:nvGrpSpPr>
        <p:grpSpPr>
          <a:xfrm>
            <a:off x="5592418" y="1934817"/>
            <a:ext cx="2478156" cy="3339548"/>
            <a:chOff x="1205948" y="4518995"/>
            <a:chExt cx="3339550" cy="107466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2334DB-30D3-48D8-8E9E-F51CA9F39567}"/>
                </a:ext>
              </a:extLst>
            </p:cNvPr>
            <p:cNvCxnSpPr/>
            <p:nvPr/>
          </p:nvCxnSpPr>
          <p:spPr bwMode="auto">
            <a:xfrm flipV="1">
              <a:off x="1205948" y="4558748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290D20-1D10-4373-8F80-0700B692C18B}"/>
                </a:ext>
              </a:extLst>
            </p:cNvPr>
            <p:cNvCxnSpPr/>
            <p:nvPr/>
          </p:nvCxnSpPr>
          <p:spPr bwMode="auto">
            <a:xfrm flipV="1">
              <a:off x="1742662" y="4565376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A04848-7190-4DED-9E53-C64180B9AEEF}"/>
                </a:ext>
              </a:extLst>
            </p:cNvPr>
            <p:cNvCxnSpPr/>
            <p:nvPr/>
          </p:nvCxnSpPr>
          <p:spPr bwMode="auto">
            <a:xfrm flipV="1">
              <a:off x="2299255" y="4552124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FF15CF-E3F2-4918-A2BE-617F516C0A61}"/>
                </a:ext>
              </a:extLst>
            </p:cNvPr>
            <p:cNvCxnSpPr/>
            <p:nvPr/>
          </p:nvCxnSpPr>
          <p:spPr bwMode="auto">
            <a:xfrm flipV="1">
              <a:off x="2862473" y="4558752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BBB003-C720-40EB-912B-BD4860DFBB5A}"/>
                </a:ext>
              </a:extLst>
            </p:cNvPr>
            <p:cNvCxnSpPr/>
            <p:nvPr/>
          </p:nvCxnSpPr>
          <p:spPr bwMode="auto">
            <a:xfrm flipV="1">
              <a:off x="3412435" y="4525619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4E6506-AA81-4A79-A709-8DE1AC444BB5}"/>
                </a:ext>
              </a:extLst>
            </p:cNvPr>
            <p:cNvCxnSpPr/>
            <p:nvPr/>
          </p:nvCxnSpPr>
          <p:spPr bwMode="auto">
            <a:xfrm flipV="1">
              <a:off x="3988905" y="4532247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152EEA-6EA1-4885-9648-4B182121E389}"/>
                </a:ext>
              </a:extLst>
            </p:cNvPr>
            <p:cNvCxnSpPr/>
            <p:nvPr/>
          </p:nvCxnSpPr>
          <p:spPr bwMode="auto">
            <a:xfrm flipV="1">
              <a:off x="4545498" y="4518995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8CC7B-89BD-494F-9D30-1D5E55520129}"/>
              </a:ext>
            </a:extLst>
          </p:cNvPr>
          <p:cNvGrpSpPr/>
          <p:nvPr/>
        </p:nvGrpSpPr>
        <p:grpSpPr>
          <a:xfrm rot="16200000">
            <a:off x="5487937" y="1802191"/>
            <a:ext cx="2478156" cy="3300008"/>
            <a:chOff x="1205948" y="4532247"/>
            <a:chExt cx="3339550" cy="106194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CA1A1E-9986-4CAB-8B61-7D6A881A1FB8}"/>
                </a:ext>
              </a:extLst>
            </p:cNvPr>
            <p:cNvCxnSpPr/>
            <p:nvPr/>
          </p:nvCxnSpPr>
          <p:spPr bwMode="auto">
            <a:xfrm flipV="1">
              <a:off x="1205948" y="4558748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89E2CC-7C0F-4582-8A88-30D351A49E8D}"/>
                </a:ext>
              </a:extLst>
            </p:cNvPr>
            <p:cNvCxnSpPr/>
            <p:nvPr/>
          </p:nvCxnSpPr>
          <p:spPr bwMode="auto">
            <a:xfrm flipV="1">
              <a:off x="1742662" y="4565376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636190-5AA2-4199-93FC-BE777296C9E9}"/>
                </a:ext>
              </a:extLst>
            </p:cNvPr>
            <p:cNvCxnSpPr/>
            <p:nvPr/>
          </p:nvCxnSpPr>
          <p:spPr bwMode="auto">
            <a:xfrm flipV="1">
              <a:off x="2299255" y="4552124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8EFBC9-F52C-4AD1-8250-6E3C7FDC1FFF}"/>
                </a:ext>
              </a:extLst>
            </p:cNvPr>
            <p:cNvCxnSpPr/>
            <p:nvPr/>
          </p:nvCxnSpPr>
          <p:spPr bwMode="auto">
            <a:xfrm flipV="1">
              <a:off x="2862473" y="4558752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6C8902-C2C3-4062-A8AF-1570E144F3DC}"/>
                </a:ext>
              </a:extLst>
            </p:cNvPr>
            <p:cNvCxnSpPr/>
            <p:nvPr/>
          </p:nvCxnSpPr>
          <p:spPr bwMode="auto">
            <a:xfrm flipV="1">
              <a:off x="3412436" y="4559736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3CAAFC2-DA75-4843-88CF-6D9A84A63EDD}"/>
                </a:ext>
              </a:extLst>
            </p:cNvPr>
            <p:cNvCxnSpPr/>
            <p:nvPr/>
          </p:nvCxnSpPr>
          <p:spPr bwMode="auto">
            <a:xfrm flipV="1">
              <a:off x="3988905" y="4532247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B3EBDAD-2126-4211-ADC3-8BB903AE100D}"/>
                </a:ext>
              </a:extLst>
            </p:cNvPr>
            <p:cNvCxnSpPr/>
            <p:nvPr/>
          </p:nvCxnSpPr>
          <p:spPr bwMode="auto">
            <a:xfrm flipV="1">
              <a:off x="4545498" y="4565904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DF71B56-5523-4D63-9007-FF3F35363754}"/>
              </a:ext>
            </a:extLst>
          </p:cNvPr>
          <p:cNvSpPr/>
          <p:nvPr/>
        </p:nvSpPr>
        <p:spPr bwMode="auto">
          <a:xfrm>
            <a:off x="5592417" y="2626143"/>
            <a:ext cx="2478157" cy="1972359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A7DF1A81-7D64-4052-867D-D63F1B09E512}"/>
              </a:ext>
            </a:extLst>
          </p:cNvPr>
          <p:cNvSpPr txBox="1">
            <a:spLocks noChangeArrowheads="1"/>
          </p:cNvSpPr>
          <p:nvPr/>
        </p:nvSpPr>
        <p:spPr>
          <a:xfrm>
            <a:off x="-228600" y="0"/>
            <a:ext cx="5334000" cy="1143000"/>
          </a:xfr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Curse of Dimensionality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486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6088381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Multicollinearity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Feature Redundancy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33400" y="1718143"/>
            <a:ext cx="5791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/>
              <a:t>“the existence of such a </a:t>
            </a:r>
            <a:r>
              <a:rPr lang="en-US" altLang="en-US" sz="2000" kern="0"/>
              <a:t>high degree of correlation between supposedly independent variables </a:t>
            </a:r>
            <a:r>
              <a:rPr lang="en-US" altLang="en-US" sz="2000" b="0" kern="0"/>
              <a:t>being used to estimate a dependent variable that the contribution of each independent variable to variation in the dependent variable cannot be determined”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 algn="r">
              <a:buNone/>
              <a:defRPr/>
            </a:pPr>
            <a:r>
              <a:rPr lang="en-US" altLang="en-US" sz="2000" b="0" kern="0"/>
              <a:t>- Merriam-Webster Online Dictionary</a:t>
            </a:r>
          </a:p>
          <a:p>
            <a:pPr algn="r">
              <a:buFontTx/>
              <a:buChar char="-"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r>
              <a:rPr lang="en-US" sz="2000" b="0"/>
              <a:t>“In statistics, </a:t>
            </a:r>
            <a:r>
              <a:rPr lang="en-US" sz="2000"/>
              <a:t>multicollinearity</a:t>
            </a:r>
            <a:r>
              <a:rPr lang="en-US" sz="2000" b="0"/>
              <a:t> (also collinearity) is a phenomenon in which one predictor variable in a </a:t>
            </a:r>
            <a:r>
              <a:rPr lang="en-US" sz="2000"/>
              <a:t>multiple</a:t>
            </a:r>
            <a:r>
              <a:rPr lang="en-US" sz="2000" b="0"/>
              <a:t> </a:t>
            </a:r>
            <a:r>
              <a:rPr lang="en-US" sz="2000"/>
              <a:t>regression</a:t>
            </a:r>
            <a:r>
              <a:rPr lang="en-US" sz="2000" b="0"/>
              <a:t> model can be linearly predicted from the others with a substantial degree of accuracy.”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 algn="r">
              <a:buNone/>
              <a:defRPr/>
            </a:pPr>
            <a:r>
              <a:rPr lang="en-US" altLang="en-US" sz="2000" b="0" kern="0"/>
              <a:t>- Wikipedia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39ED792E-2DE1-4ACD-85CE-0BB0CFB59A92}"/>
              </a:ext>
            </a:extLst>
          </p:cNvPr>
          <p:cNvSpPr/>
          <p:nvPr/>
        </p:nvSpPr>
        <p:spPr bwMode="auto">
          <a:xfrm rot="2419418">
            <a:off x="7265907" y="2260229"/>
            <a:ext cx="1235011" cy="2297675"/>
          </a:xfrm>
          <a:prstGeom prst="parallelogram">
            <a:avLst>
              <a:gd name="adj" fmla="val 25543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5C4482-5F06-4CC9-A492-8319743416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195930" y="1990725"/>
            <a:ext cx="1367045" cy="2862885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6580609-EFB3-4835-8E75-7DB4BC4CDA9D}"/>
              </a:ext>
            </a:extLst>
          </p:cNvPr>
          <p:cNvSpPr/>
          <p:nvPr/>
        </p:nvSpPr>
        <p:spPr bwMode="auto">
          <a:xfrm>
            <a:off x="7955281" y="3352800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652CFF-F360-4B90-BDB8-ED5AE3DF582B}"/>
              </a:ext>
            </a:extLst>
          </p:cNvPr>
          <p:cNvSpPr/>
          <p:nvPr/>
        </p:nvSpPr>
        <p:spPr bwMode="auto">
          <a:xfrm>
            <a:off x="7574281" y="36118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71E0C4-BBEC-4FB0-B2F6-FF52E59C7334}"/>
              </a:ext>
            </a:extLst>
          </p:cNvPr>
          <p:cNvSpPr/>
          <p:nvPr/>
        </p:nvSpPr>
        <p:spPr bwMode="auto">
          <a:xfrm>
            <a:off x="8412481" y="25450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8E4666-D204-45B9-9436-89237E0CFB56}"/>
              </a:ext>
            </a:extLst>
          </p:cNvPr>
          <p:cNvSpPr/>
          <p:nvPr/>
        </p:nvSpPr>
        <p:spPr bwMode="auto">
          <a:xfrm>
            <a:off x="7848600" y="34594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B11D30-D57F-4E58-A2B7-86A9A72F8E45}"/>
              </a:ext>
            </a:extLst>
          </p:cNvPr>
          <p:cNvSpPr/>
          <p:nvPr/>
        </p:nvSpPr>
        <p:spPr bwMode="auto">
          <a:xfrm>
            <a:off x="7843630" y="31063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3A76DD-79FD-4D77-AF14-BD8F4155011F}"/>
              </a:ext>
            </a:extLst>
          </p:cNvPr>
          <p:cNvSpPr/>
          <p:nvPr/>
        </p:nvSpPr>
        <p:spPr bwMode="auto">
          <a:xfrm>
            <a:off x="7848600" y="36880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7E75EB-190F-4408-9146-730FAC67D774}"/>
              </a:ext>
            </a:extLst>
          </p:cNvPr>
          <p:cNvSpPr/>
          <p:nvPr/>
        </p:nvSpPr>
        <p:spPr bwMode="auto">
          <a:xfrm>
            <a:off x="7696200" y="38404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23022B-9D87-4362-B961-178AEA535AAA}"/>
              </a:ext>
            </a:extLst>
          </p:cNvPr>
          <p:cNvSpPr/>
          <p:nvPr/>
        </p:nvSpPr>
        <p:spPr bwMode="auto">
          <a:xfrm>
            <a:off x="7620000" y="3429000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18C0C-A1C2-40B4-B483-9D83ACFCEAA1}"/>
              </a:ext>
            </a:extLst>
          </p:cNvPr>
          <p:cNvSpPr/>
          <p:nvPr/>
        </p:nvSpPr>
        <p:spPr bwMode="auto">
          <a:xfrm>
            <a:off x="8229600" y="2819400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480C10-C4D0-4835-A076-81865145809F}"/>
              </a:ext>
            </a:extLst>
          </p:cNvPr>
          <p:cNvSpPr/>
          <p:nvPr/>
        </p:nvSpPr>
        <p:spPr bwMode="auto">
          <a:xfrm>
            <a:off x="8229600" y="2514600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D18287-98F5-4886-99D3-B7A85D0CE145}"/>
              </a:ext>
            </a:extLst>
          </p:cNvPr>
          <p:cNvSpPr/>
          <p:nvPr/>
        </p:nvSpPr>
        <p:spPr bwMode="auto">
          <a:xfrm>
            <a:off x="7543800" y="40690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9EA590-ED89-4C6D-9526-84B799CD12D6}"/>
              </a:ext>
            </a:extLst>
          </p:cNvPr>
          <p:cNvSpPr/>
          <p:nvPr/>
        </p:nvSpPr>
        <p:spPr bwMode="auto">
          <a:xfrm>
            <a:off x="7391400" y="42214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C07893-7D73-490C-99A2-9C8C48B8A588}"/>
              </a:ext>
            </a:extLst>
          </p:cNvPr>
          <p:cNvSpPr/>
          <p:nvPr/>
        </p:nvSpPr>
        <p:spPr bwMode="auto">
          <a:xfrm>
            <a:off x="7239000" y="4520682"/>
            <a:ext cx="176080" cy="127518"/>
          </a:xfrm>
          <a:custGeom>
            <a:avLst/>
            <a:gdLst>
              <a:gd name="connsiteX0" fmla="*/ 235246 w 239199"/>
              <a:gd name="connsiteY0" fmla="*/ 136750 h 196879"/>
              <a:gd name="connsiteX1" fmla="*/ 208741 w 239199"/>
              <a:gd name="connsiteY1" fmla="*/ 17481 h 196879"/>
              <a:gd name="connsiteX2" fmla="*/ 9959 w 239199"/>
              <a:gd name="connsiteY2" fmla="*/ 17481 h 196879"/>
              <a:gd name="connsiteX3" fmla="*/ 49715 w 239199"/>
              <a:gd name="connsiteY3" fmla="*/ 176507 h 196879"/>
              <a:gd name="connsiteX4" fmla="*/ 221994 w 239199"/>
              <a:gd name="connsiteY4" fmla="*/ 189759 h 196879"/>
              <a:gd name="connsiteX0" fmla="*/ 232995 w 233729"/>
              <a:gd name="connsiteY0" fmla="*/ 151280 h 211409"/>
              <a:gd name="connsiteX1" fmla="*/ 174740 w 233729"/>
              <a:gd name="connsiteY1" fmla="*/ 9786 h 211409"/>
              <a:gd name="connsiteX2" fmla="*/ 7708 w 233729"/>
              <a:gd name="connsiteY2" fmla="*/ 32011 h 211409"/>
              <a:gd name="connsiteX3" fmla="*/ 47464 w 233729"/>
              <a:gd name="connsiteY3" fmla="*/ 191037 h 211409"/>
              <a:gd name="connsiteX4" fmla="*/ 219743 w 233729"/>
              <a:gd name="connsiteY4" fmla="*/ 204289 h 211409"/>
              <a:gd name="connsiteX0" fmla="*/ 232995 w 234530"/>
              <a:gd name="connsiteY0" fmla="*/ 152691 h 212820"/>
              <a:gd name="connsiteX1" fmla="*/ 174740 w 234530"/>
              <a:gd name="connsiteY1" fmla="*/ 11197 h 212820"/>
              <a:gd name="connsiteX2" fmla="*/ 7708 w 234530"/>
              <a:gd name="connsiteY2" fmla="*/ 33422 h 212820"/>
              <a:gd name="connsiteX3" fmla="*/ 47464 w 234530"/>
              <a:gd name="connsiteY3" fmla="*/ 192448 h 212820"/>
              <a:gd name="connsiteX4" fmla="*/ 219743 w 234530"/>
              <a:gd name="connsiteY4" fmla="*/ 205700 h 212820"/>
              <a:gd name="connsiteX0" fmla="*/ 241408 w 242178"/>
              <a:gd name="connsiteY0" fmla="*/ 145079 h 203668"/>
              <a:gd name="connsiteX1" fmla="*/ 183153 w 242178"/>
              <a:gd name="connsiteY1" fmla="*/ 3585 h 203668"/>
              <a:gd name="connsiteX2" fmla="*/ 6596 w 242178"/>
              <a:gd name="connsiteY2" fmla="*/ 54385 h 203668"/>
              <a:gd name="connsiteX3" fmla="*/ 55877 w 242178"/>
              <a:gd name="connsiteY3" fmla="*/ 184836 h 203668"/>
              <a:gd name="connsiteX4" fmla="*/ 228156 w 242178"/>
              <a:gd name="connsiteY4" fmla="*/ 198088 h 203668"/>
              <a:gd name="connsiteX0" fmla="*/ 185918 w 186529"/>
              <a:gd name="connsiteY0" fmla="*/ 141813 h 200402"/>
              <a:gd name="connsiteX1" fmla="*/ 127663 w 186529"/>
              <a:gd name="connsiteY1" fmla="*/ 319 h 200402"/>
              <a:gd name="connsiteX2" fmla="*/ 387 w 186529"/>
              <a:gd name="connsiteY2" fmla="*/ 181570 h 200402"/>
              <a:gd name="connsiteX3" fmla="*/ 172666 w 186529"/>
              <a:gd name="connsiteY3" fmla="*/ 194822 h 200402"/>
              <a:gd name="connsiteX0" fmla="*/ 186235 w 191798"/>
              <a:gd name="connsiteY0" fmla="*/ 142175 h 200764"/>
              <a:gd name="connsiteX1" fmla="*/ 127980 w 191798"/>
              <a:gd name="connsiteY1" fmla="*/ 681 h 200764"/>
              <a:gd name="connsiteX2" fmla="*/ 704 w 191798"/>
              <a:gd name="connsiteY2" fmla="*/ 181932 h 200764"/>
              <a:gd name="connsiteX3" fmla="*/ 172983 w 191798"/>
              <a:gd name="connsiteY3" fmla="*/ 195184 h 200764"/>
              <a:gd name="connsiteX0" fmla="*/ 199825 w 200186"/>
              <a:gd name="connsiteY0" fmla="*/ 91601 h 150189"/>
              <a:gd name="connsiteX1" fmla="*/ 65370 w 200186"/>
              <a:gd name="connsiteY1" fmla="*/ 907 h 150189"/>
              <a:gd name="connsiteX2" fmla="*/ 14294 w 200186"/>
              <a:gd name="connsiteY2" fmla="*/ 131358 h 150189"/>
              <a:gd name="connsiteX3" fmla="*/ 186573 w 200186"/>
              <a:gd name="connsiteY3" fmla="*/ 144610 h 150189"/>
              <a:gd name="connsiteX0" fmla="*/ 161017 w 161209"/>
              <a:gd name="connsiteY0" fmla="*/ 91148 h 147860"/>
              <a:gd name="connsiteX1" fmla="*/ 26562 w 161209"/>
              <a:gd name="connsiteY1" fmla="*/ 454 h 147860"/>
              <a:gd name="connsiteX2" fmla="*/ 10411 w 161209"/>
              <a:gd name="connsiteY2" fmla="*/ 124555 h 147860"/>
              <a:gd name="connsiteX3" fmla="*/ 147765 w 161209"/>
              <a:gd name="connsiteY3" fmla="*/ 144157 h 147860"/>
              <a:gd name="connsiteX0" fmla="*/ 169048 w 169292"/>
              <a:gd name="connsiteY0" fmla="*/ 96039 h 152751"/>
              <a:gd name="connsiteX1" fmla="*/ 34593 w 169292"/>
              <a:gd name="connsiteY1" fmla="*/ 5345 h 152751"/>
              <a:gd name="connsiteX2" fmla="*/ 18442 w 169292"/>
              <a:gd name="connsiteY2" fmla="*/ 129446 h 152751"/>
              <a:gd name="connsiteX3" fmla="*/ 155796 w 169292"/>
              <a:gd name="connsiteY3" fmla="*/ 149048 h 152751"/>
              <a:gd name="connsiteX0" fmla="*/ 179294 w 179538"/>
              <a:gd name="connsiteY0" fmla="*/ 96039 h 161890"/>
              <a:gd name="connsiteX1" fmla="*/ 44839 w 179538"/>
              <a:gd name="connsiteY1" fmla="*/ 5345 h 161890"/>
              <a:gd name="connsiteX2" fmla="*/ 28688 w 179538"/>
              <a:gd name="connsiteY2" fmla="*/ 129446 h 161890"/>
              <a:gd name="connsiteX3" fmla="*/ 166042 w 179538"/>
              <a:gd name="connsiteY3" fmla="*/ 149048 h 161890"/>
              <a:gd name="connsiteX0" fmla="*/ 179294 w 179294"/>
              <a:gd name="connsiteY0" fmla="*/ 99308 h 165159"/>
              <a:gd name="connsiteX1" fmla="*/ 44839 w 179294"/>
              <a:gd name="connsiteY1" fmla="*/ 8614 h 165159"/>
              <a:gd name="connsiteX2" fmla="*/ 28688 w 179294"/>
              <a:gd name="connsiteY2" fmla="*/ 132715 h 165159"/>
              <a:gd name="connsiteX3" fmla="*/ 166042 w 179294"/>
              <a:gd name="connsiteY3" fmla="*/ 152317 h 165159"/>
              <a:gd name="connsiteX0" fmla="*/ 179294 w 179294"/>
              <a:gd name="connsiteY0" fmla="*/ 99308 h 159965"/>
              <a:gd name="connsiteX1" fmla="*/ 44839 w 179294"/>
              <a:gd name="connsiteY1" fmla="*/ 8614 h 159965"/>
              <a:gd name="connsiteX2" fmla="*/ 28688 w 179294"/>
              <a:gd name="connsiteY2" fmla="*/ 132715 h 159965"/>
              <a:gd name="connsiteX3" fmla="*/ 166042 w 179294"/>
              <a:gd name="connsiteY3" fmla="*/ 152317 h 159965"/>
              <a:gd name="connsiteX0" fmla="*/ 176651 w 176651"/>
              <a:gd name="connsiteY0" fmla="*/ 99308 h 152317"/>
              <a:gd name="connsiteX1" fmla="*/ 42196 w 176651"/>
              <a:gd name="connsiteY1" fmla="*/ 8614 h 152317"/>
              <a:gd name="connsiteX2" fmla="*/ 26045 w 176651"/>
              <a:gd name="connsiteY2" fmla="*/ 132715 h 152317"/>
              <a:gd name="connsiteX3" fmla="*/ 163399 w 176651"/>
              <a:gd name="connsiteY3" fmla="*/ 152317 h 152317"/>
              <a:gd name="connsiteX0" fmla="*/ 192741 w 192741"/>
              <a:gd name="connsiteY0" fmla="*/ 70002 h 123011"/>
              <a:gd name="connsiteX1" fmla="*/ 23361 w 192741"/>
              <a:gd name="connsiteY1" fmla="*/ 17408 h 123011"/>
              <a:gd name="connsiteX2" fmla="*/ 42135 w 192741"/>
              <a:gd name="connsiteY2" fmla="*/ 103409 h 123011"/>
              <a:gd name="connsiteX3" fmla="*/ 179489 w 192741"/>
              <a:gd name="connsiteY3" fmla="*/ 123011 h 123011"/>
              <a:gd name="connsiteX0" fmla="*/ 164403 w 167026"/>
              <a:gd name="connsiteY0" fmla="*/ 63613 h 113447"/>
              <a:gd name="connsiteX1" fmla="*/ 10898 w 167026"/>
              <a:gd name="connsiteY1" fmla="*/ 7844 h 113447"/>
              <a:gd name="connsiteX2" fmla="*/ 29672 w 167026"/>
              <a:gd name="connsiteY2" fmla="*/ 93845 h 113447"/>
              <a:gd name="connsiteX3" fmla="*/ 167026 w 167026"/>
              <a:gd name="connsiteY3" fmla="*/ 113447 h 113447"/>
              <a:gd name="connsiteX0" fmla="*/ 155383 w 158006"/>
              <a:gd name="connsiteY0" fmla="*/ 83092 h 132926"/>
              <a:gd name="connsiteX1" fmla="*/ 14578 w 158006"/>
              <a:gd name="connsiteY1" fmla="*/ 1923 h 132926"/>
              <a:gd name="connsiteX2" fmla="*/ 20652 w 158006"/>
              <a:gd name="connsiteY2" fmla="*/ 113324 h 132926"/>
              <a:gd name="connsiteX3" fmla="*/ 158006 w 158006"/>
              <a:gd name="connsiteY3" fmla="*/ 132926 h 132926"/>
              <a:gd name="connsiteX0" fmla="*/ 172070 w 174693"/>
              <a:gd name="connsiteY0" fmla="*/ 67841 h 117675"/>
              <a:gd name="connsiteX1" fmla="*/ 9040 w 174693"/>
              <a:gd name="connsiteY1" fmla="*/ 5722 h 117675"/>
              <a:gd name="connsiteX2" fmla="*/ 37339 w 174693"/>
              <a:gd name="connsiteY2" fmla="*/ 98073 h 117675"/>
              <a:gd name="connsiteX3" fmla="*/ 174693 w 174693"/>
              <a:gd name="connsiteY3" fmla="*/ 117675 h 117675"/>
              <a:gd name="connsiteX0" fmla="*/ 173457 w 176080"/>
              <a:gd name="connsiteY0" fmla="*/ 77684 h 127518"/>
              <a:gd name="connsiteX1" fmla="*/ 10427 w 176080"/>
              <a:gd name="connsiteY1" fmla="*/ 15565 h 127518"/>
              <a:gd name="connsiteX2" fmla="*/ 38726 w 176080"/>
              <a:gd name="connsiteY2" fmla="*/ 107916 h 127518"/>
              <a:gd name="connsiteX3" fmla="*/ 176080 w 176080"/>
              <a:gd name="connsiteY3" fmla="*/ 127518 h 12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80" h="127518">
                <a:moveTo>
                  <a:pt x="173457" y="77684"/>
                </a:moveTo>
                <a:cubicBezTo>
                  <a:pt x="153578" y="-10112"/>
                  <a:pt x="36057" y="-11699"/>
                  <a:pt x="10427" y="15565"/>
                </a:cubicBezTo>
                <a:cubicBezTo>
                  <a:pt x="-15203" y="42829"/>
                  <a:pt x="11117" y="89257"/>
                  <a:pt x="38726" y="107916"/>
                </a:cubicBezTo>
                <a:cubicBezTo>
                  <a:pt x="66335" y="126575"/>
                  <a:pt x="117135" y="119373"/>
                  <a:pt x="176080" y="12751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4861DB-FFD4-4268-8F12-073425A52706}"/>
              </a:ext>
            </a:extLst>
          </p:cNvPr>
          <p:cNvSpPr/>
          <p:nvPr/>
        </p:nvSpPr>
        <p:spPr bwMode="auto">
          <a:xfrm>
            <a:off x="8372475" y="2143125"/>
            <a:ext cx="176080" cy="127518"/>
          </a:xfrm>
          <a:custGeom>
            <a:avLst/>
            <a:gdLst>
              <a:gd name="connsiteX0" fmla="*/ 235246 w 239199"/>
              <a:gd name="connsiteY0" fmla="*/ 136750 h 196879"/>
              <a:gd name="connsiteX1" fmla="*/ 208741 w 239199"/>
              <a:gd name="connsiteY1" fmla="*/ 17481 h 196879"/>
              <a:gd name="connsiteX2" fmla="*/ 9959 w 239199"/>
              <a:gd name="connsiteY2" fmla="*/ 17481 h 196879"/>
              <a:gd name="connsiteX3" fmla="*/ 49715 w 239199"/>
              <a:gd name="connsiteY3" fmla="*/ 176507 h 196879"/>
              <a:gd name="connsiteX4" fmla="*/ 221994 w 239199"/>
              <a:gd name="connsiteY4" fmla="*/ 189759 h 196879"/>
              <a:gd name="connsiteX0" fmla="*/ 232995 w 233729"/>
              <a:gd name="connsiteY0" fmla="*/ 151280 h 211409"/>
              <a:gd name="connsiteX1" fmla="*/ 174740 w 233729"/>
              <a:gd name="connsiteY1" fmla="*/ 9786 h 211409"/>
              <a:gd name="connsiteX2" fmla="*/ 7708 w 233729"/>
              <a:gd name="connsiteY2" fmla="*/ 32011 h 211409"/>
              <a:gd name="connsiteX3" fmla="*/ 47464 w 233729"/>
              <a:gd name="connsiteY3" fmla="*/ 191037 h 211409"/>
              <a:gd name="connsiteX4" fmla="*/ 219743 w 233729"/>
              <a:gd name="connsiteY4" fmla="*/ 204289 h 211409"/>
              <a:gd name="connsiteX0" fmla="*/ 232995 w 234530"/>
              <a:gd name="connsiteY0" fmla="*/ 152691 h 212820"/>
              <a:gd name="connsiteX1" fmla="*/ 174740 w 234530"/>
              <a:gd name="connsiteY1" fmla="*/ 11197 h 212820"/>
              <a:gd name="connsiteX2" fmla="*/ 7708 w 234530"/>
              <a:gd name="connsiteY2" fmla="*/ 33422 h 212820"/>
              <a:gd name="connsiteX3" fmla="*/ 47464 w 234530"/>
              <a:gd name="connsiteY3" fmla="*/ 192448 h 212820"/>
              <a:gd name="connsiteX4" fmla="*/ 219743 w 234530"/>
              <a:gd name="connsiteY4" fmla="*/ 205700 h 212820"/>
              <a:gd name="connsiteX0" fmla="*/ 241408 w 242178"/>
              <a:gd name="connsiteY0" fmla="*/ 145079 h 203668"/>
              <a:gd name="connsiteX1" fmla="*/ 183153 w 242178"/>
              <a:gd name="connsiteY1" fmla="*/ 3585 h 203668"/>
              <a:gd name="connsiteX2" fmla="*/ 6596 w 242178"/>
              <a:gd name="connsiteY2" fmla="*/ 54385 h 203668"/>
              <a:gd name="connsiteX3" fmla="*/ 55877 w 242178"/>
              <a:gd name="connsiteY3" fmla="*/ 184836 h 203668"/>
              <a:gd name="connsiteX4" fmla="*/ 228156 w 242178"/>
              <a:gd name="connsiteY4" fmla="*/ 198088 h 203668"/>
              <a:gd name="connsiteX0" fmla="*/ 185918 w 186529"/>
              <a:gd name="connsiteY0" fmla="*/ 141813 h 200402"/>
              <a:gd name="connsiteX1" fmla="*/ 127663 w 186529"/>
              <a:gd name="connsiteY1" fmla="*/ 319 h 200402"/>
              <a:gd name="connsiteX2" fmla="*/ 387 w 186529"/>
              <a:gd name="connsiteY2" fmla="*/ 181570 h 200402"/>
              <a:gd name="connsiteX3" fmla="*/ 172666 w 186529"/>
              <a:gd name="connsiteY3" fmla="*/ 194822 h 200402"/>
              <a:gd name="connsiteX0" fmla="*/ 186235 w 191798"/>
              <a:gd name="connsiteY0" fmla="*/ 142175 h 200764"/>
              <a:gd name="connsiteX1" fmla="*/ 127980 w 191798"/>
              <a:gd name="connsiteY1" fmla="*/ 681 h 200764"/>
              <a:gd name="connsiteX2" fmla="*/ 704 w 191798"/>
              <a:gd name="connsiteY2" fmla="*/ 181932 h 200764"/>
              <a:gd name="connsiteX3" fmla="*/ 172983 w 191798"/>
              <a:gd name="connsiteY3" fmla="*/ 195184 h 200764"/>
              <a:gd name="connsiteX0" fmla="*/ 199825 w 200186"/>
              <a:gd name="connsiteY0" fmla="*/ 91601 h 150189"/>
              <a:gd name="connsiteX1" fmla="*/ 65370 w 200186"/>
              <a:gd name="connsiteY1" fmla="*/ 907 h 150189"/>
              <a:gd name="connsiteX2" fmla="*/ 14294 w 200186"/>
              <a:gd name="connsiteY2" fmla="*/ 131358 h 150189"/>
              <a:gd name="connsiteX3" fmla="*/ 186573 w 200186"/>
              <a:gd name="connsiteY3" fmla="*/ 144610 h 150189"/>
              <a:gd name="connsiteX0" fmla="*/ 161017 w 161209"/>
              <a:gd name="connsiteY0" fmla="*/ 91148 h 147860"/>
              <a:gd name="connsiteX1" fmla="*/ 26562 w 161209"/>
              <a:gd name="connsiteY1" fmla="*/ 454 h 147860"/>
              <a:gd name="connsiteX2" fmla="*/ 10411 w 161209"/>
              <a:gd name="connsiteY2" fmla="*/ 124555 h 147860"/>
              <a:gd name="connsiteX3" fmla="*/ 147765 w 161209"/>
              <a:gd name="connsiteY3" fmla="*/ 144157 h 147860"/>
              <a:gd name="connsiteX0" fmla="*/ 169048 w 169292"/>
              <a:gd name="connsiteY0" fmla="*/ 96039 h 152751"/>
              <a:gd name="connsiteX1" fmla="*/ 34593 w 169292"/>
              <a:gd name="connsiteY1" fmla="*/ 5345 h 152751"/>
              <a:gd name="connsiteX2" fmla="*/ 18442 w 169292"/>
              <a:gd name="connsiteY2" fmla="*/ 129446 h 152751"/>
              <a:gd name="connsiteX3" fmla="*/ 155796 w 169292"/>
              <a:gd name="connsiteY3" fmla="*/ 149048 h 152751"/>
              <a:gd name="connsiteX0" fmla="*/ 179294 w 179538"/>
              <a:gd name="connsiteY0" fmla="*/ 96039 h 161890"/>
              <a:gd name="connsiteX1" fmla="*/ 44839 w 179538"/>
              <a:gd name="connsiteY1" fmla="*/ 5345 h 161890"/>
              <a:gd name="connsiteX2" fmla="*/ 28688 w 179538"/>
              <a:gd name="connsiteY2" fmla="*/ 129446 h 161890"/>
              <a:gd name="connsiteX3" fmla="*/ 166042 w 179538"/>
              <a:gd name="connsiteY3" fmla="*/ 149048 h 161890"/>
              <a:gd name="connsiteX0" fmla="*/ 179294 w 179294"/>
              <a:gd name="connsiteY0" fmla="*/ 99308 h 165159"/>
              <a:gd name="connsiteX1" fmla="*/ 44839 w 179294"/>
              <a:gd name="connsiteY1" fmla="*/ 8614 h 165159"/>
              <a:gd name="connsiteX2" fmla="*/ 28688 w 179294"/>
              <a:gd name="connsiteY2" fmla="*/ 132715 h 165159"/>
              <a:gd name="connsiteX3" fmla="*/ 166042 w 179294"/>
              <a:gd name="connsiteY3" fmla="*/ 152317 h 165159"/>
              <a:gd name="connsiteX0" fmla="*/ 179294 w 179294"/>
              <a:gd name="connsiteY0" fmla="*/ 99308 h 159965"/>
              <a:gd name="connsiteX1" fmla="*/ 44839 w 179294"/>
              <a:gd name="connsiteY1" fmla="*/ 8614 h 159965"/>
              <a:gd name="connsiteX2" fmla="*/ 28688 w 179294"/>
              <a:gd name="connsiteY2" fmla="*/ 132715 h 159965"/>
              <a:gd name="connsiteX3" fmla="*/ 166042 w 179294"/>
              <a:gd name="connsiteY3" fmla="*/ 152317 h 159965"/>
              <a:gd name="connsiteX0" fmla="*/ 176651 w 176651"/>
              <a:gd name="connsiteY0" fmla="*/ 99308 h 152317"/>
              <a:gd name="connsiteX1" fmla="*/ 42196 w 176651"/>
              <a:gd name="connsiteY1" fmla="*/ 8614 h 152317"/>
              <a:gd name="connsiteX2" fmla="*/ 26045 w 176651"/>
              <a:gd name="connsiteY2" fmla="*/ 132715 h 152317"/>
              <a:gd name="connsiteX3" fmla="*/ 163399 w 176651"/>
              <a:gd name="connsiteY3" fmla="*/ 152317 h 152317"/>
              <a:gd name="connsiteX0" fmla="*/ 192741 w 192741"/>
              <a:gd name="connsiteY0" fmla="*/ 70002 h 123011"/>
              <a:gd name="connsiteX1" fmla="*/ 23361 w 192741"/>
              <a:gd name="connsiteY1" fmla="*/ 17408 h 123011"/>
              <a:gd name="connsiteX2" fmla="*/ 42135 w 192741"/>
              <a:gd name="connsiteY2" fmla="*/ 103409 h 123011"/>
              <a:gd name="connsiteX3" fmla="*/ 179489 w 192741"/>
              <a:gd name="connsiteY3" fmla="*/ 123011 h 123011"/>
              <a:gd name="connsiteX0" fmla="*/ 164403 w 167026"/>
              <a:gd name="connsiteY0" fmla="*/ 63613 h 113447"/>
              <a:gd name="connsiteX1" fmla="*/ 10898 w 167026"/>
              <a:gd name="connsiteY1" fmla="*/ 7844 h 113447"/>
              <a:gd name="connsiteX2" fmla="*/ 29672 w 167026"/>
              <a:gd name="connsiteY2" fmla="*/ 93845 h 113447"/>
              <a:gd name="connsiteX3" fmla="*/ 167026 w 167026"/>
              <a:gd name="connsiteY3" fmla="*/ 113447 h 113447"/>
              <a:gd name="connsiteX0" fmla="*/ 155383 w 158006"/>
              <a:gd name="connsiteY0" fmla="*/ 83092 h 132926"/>
              <a:gd name="connsiteX1" fmla="*/ 14578 w 158006"/>
              <a:gd name="connsiteY1" fmla="*/ 1923 h 132926"/>
              <a:gd name="connsiteX2" fmla="*/ 20652 w 158006"/>
              <a:gd name="connsiteY2" fmla="*/ 113324 h 132926"/>
              <a:gd name="connsiteX3" fmla="*/ 158006 w 158006"/>
              <a:gd name="connsiteY3" fmla="*/ 132926 h 132926"/>
              <a:gd name="connsiteX0" fmla="*/ 172070 w 174693"/>
              <a:gd name="connsiteY0" fmla="*/ 67841 h 117675"/>
              <a:gd name="connsiteX1" fmla="*/ 9040 w 174693"/>
              <a:gd name="connsiteY1" fmla="*/ 5722 h 117675"/>
              <a:gd name="connsiteX2" fmla="*/ 37339 w 174693"/>
              <a:gd name="connsiteY2" fmla="*/ 98073 h 117675"/>
              <a:gd name="connsiteX3" fmla="*/ 174693 w 174693"/>
              <a:gd name="connsiteY3" fmla="*/ 117675 h 117675"/>
              <a:gd name="connsiteX0" fmla="*/ 173457 w 176080"/>
              <a:gd name="connsiteY0" fmla="*/ 77684 h 127518"/>
              <a:gd name="connsiteX1" fmla="*/ 10427 w 176080"/>
              <a:gd name="connsiteY1" fmla="*/ 15565 h 127518"/>
              <a:gd name="connsiteX2" fmla="*/ 38726 w 176080"/>
              <a:gd name="connsiteY2" fmla="*/ 107916 h 127518"/>
              <a:gd name="connsiteX3" fmla="*/ 176080 w 176080"/>
              <a:gd name="connsiteY3" fmla="*/ 127518 h 12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80" h="127518">
                <a:moveTo>
                  <a:pt x="173457" y="77684"/>
                </a:moveTo>
                <a:cubicBezTo>
                  <a:pt x="153578" y="-10112"/>
                  <a:pt x="36057" y="-11699"/>
                  <a:pt x="10427" y="15565"/>
                </a:cubicBezTo>
                <a:cubicBezTo>
                  <a:pt x="-15203" y="42829"/>
                  <a:pt x="11117" y="89257"/>
                  <a:pt x="38726" y="107916"/>
                </a:cubicBezTo>
                <a:cubicBezTo>
                  <a:pt x="66335" y="126575"/>
                  <a:pt x="117135" y="119373"/>
                  <a:pt x="176080" y="12751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2D10AC-703F-4522-9CF6-EBD2AC3D0F25}"/>
              </a:ext>
            </a:extLst>
          </p:cNvPr>
          <p:cNvCxnSpPr/>
          <p:nvPr/>
        </p:nvCxnSpPr>
        <p:spPr bwMode="auto">
          <a:xfrm flipV="1">
            <a:off x="6934200" y="1990725"/>
            <a:ext cx="0" cy="523875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CDD601-8D1A-46E1-B0B5-DD9E8DCBB775}"/>
              </a:ext>
            </a:extLst>
          </p:cNvPr>
          <p:cNvCxnSpPr/>
          <p:nvPr/>
        </p:nvCxnSpPr>
        <p:spPr bwMode="auto">
          <a:xfrm>
            <a:off x="6934200" y="2514600"/>
            <a:ext cx="457200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48950F-069B-419E-B46F-89CCC8C72D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934200" y="1990724"/>
            <a:ext cx="304800" cy="52387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36" name="TextBox 14335">
            <a:extLst>
              <a:ext uri="{FF2B5EF4-FFF2-40B4-BE49-F238E27FC236}">
                <a16:creationId xmlns:a16="http://schemas.microsoft.com/office/drawing/2014/main" id="{D5DBFA02-936A-4EC2-84F3-DAEEC3CA111E}"/>
              </a:ext>
            </a:extLst>
          </p:cNvPr>
          <p:cNvSpPr txBox="1"/>
          <p:nvPr/>
        </p:nvSpPr>
        <p:spPr>
          <a:xfrm>
            <a:off x="6477000" y="4953000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It is like fitting a plane to a line!</a:t>
            </a:r>
          </a:p>
        </p:txBody>
      </p:sp>
    </p:spTree>
    <p:extLst>
      <p:ext uri="{BB962C8B-B14F-4D97-AF65-F5344CB8AC3E}">
        <p14:creationId xmlns:p14="http://schemas.microsoft.com/office/powerpoint/2010/main" val="74946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9407" y="0"/>
            <a:ext cx="6019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Motivation for Dimensionality Reduction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33400" y="1718143"/>
            <a:ext cx="678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We get a better model with fewer, informative features than </a:t>
            </a:r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 algn="ctr">
              <a:buNone/>
              <a:defRPr/>
            </a:pPr>
            <a:r>
              <a:rPr lang="en-US" altLang="en-US" sz="2000" b="0" i="1" kern="0" dirty="0"/>
              <a:t>‘Throwing everything and the kitchen sink into the model!’</a:t>
            </a:r>
          </a:p>
          <a:p>
            <a:pPr marL="0" indent="0" algn="ctr">
              <a:buNone/>
              <a:defRPr/>
            </a:pPr>
            <a:endParaRPr lang="en-US" altLang="en-US" sz="2000" b="0" i="1" kern="0" dirty="0"/>
          </a:p>
          <a:p>
            <a:pPr marL="0" indent="0" algn="ctr">
              <a:buNone/>
              <a:defRPr/>
            </a:pPr>
            <a:endParaRPr lang="en-US" altLang="en-US" sz="2000" b="0" i="1" kern="0" dirty="0"/>
          </a:p>
          <a:p>
            <a:pPr marL="0" indent="0" algn="ctr">
              <a:buNone/>
              <a:defRPr/>
            </a:pPr>
            <a:endParaRPr lang="en-US" altLang="en-US" sz="2000" b="0" i="1" kern="0" dirty="0"/>
          </a:p>
          <a:p>
            <a:pPr marL="0" indent="0" algn="ctr">
              <a:buNone/>
              <a:defRPr/>
            </a:pPr>
            <a:endParaRPr lang="en-US" altLang="en-US" sz="2000" b="0" i="1" kern="0" dirty="0"/>
          </a:p>
          <a:p>
            <a:pPr marL="0" indent="0" algn="ctr">
              <a:buNone/>
              <a:defRPr/>
            </a:pPr>
            <a:r>
              <a:rPr lang="en-US" altLang="en-US" sz="2000" b="0" i="1" kern="0" dirty="0"/>
              <a:t>Fewer features for models are simpler, faster, easier to visualize and less likely overfit.</a:t>
            </a:r>
          </a:p>
        </p:txBody>
      </p:sp>
    </p:spTree>
    <p:extLst>
      <p:ext uri="{BB962C8B-B14F-4D97-AF65-F5344CB8AC3E}">
        <p14:creationId xmlns:p14="http://schemas.microsoft.com/office/powerpoint/2010/main" val="217895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Dimensionality Reduction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400F3-0A09-46E8-A724-286E7C4CA68A}"/>
              </a:ext>
            </a:extLst>
          </p:cNvPr>
          <p:cNvSpPr txBox="1"/>
          <p:nvPr/>
        </p:nvSpPr>
        <p:spPr>
          <a:xfrm>
            <a:off x="609600" y="60198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39B35241-8FC7-4BB3-9EF1-094875001E40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Dimensionality Reduction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60608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4572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Dimensionality Reduction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Motivated by the curse of dimensionality and multicollinearity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Known as dimension reduction or dimensionality reduction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Applied in statistics, machine learning and information theory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Multiple strategies:</a:t>
            </a:r>
          </a:p>
          <a:p>
            <a:pPr>
              <a:defRPr/>
            </a:pPr>
            <a:endParaRPr lang="en-US" altLang="en-US" sz="2000" b="0" kern="0" dirty="0"/>
          </a:p>
          <a:p>
            <a:pPr lvl="1">
              <a:buFont typeface="+mj-lt"/>
              <a:buAutoNum type="arabicPeriod"/>
              <a:defRPr/>
            </a:pPr>
            <a:r>
              <a:rPr lang="en-US" altLang="en-US" sz="1800" b="0" kern="0" dirty="0"/>
              <a:t>Features Selection – find the subset of original features that are most important for the problem (big hitters).</a:t>
            </a:r>
          </a:p>
          <a:p>
            <a:pPr lvl="1">
              <a:buFont typeface="+mj-lt"/>
              <a:buAutoNum type="arabicPeriod"/>
              <a:defRPr/>
            </a:pPr>
            <a:endParaRPr lang="en-US" altLang="en-US" sz="1800" b="0" kern="0" dirty="0"/>
          </a:p>
          <a:p>
            <a:pPr lvl="1">
              <a:buFont typeface="+mj-lt"/>
              <a:buAutoNum type="arabicPeriod"/>
              <a:defRPr/>
            </a:pPr>
            <a:r>
              <a:rPr lang="en-US" altLang="en-US" sz="1800" b="0" kern="0" dirty="0"/>
              <a:t>Feature Projection – transform the data from a higher to lower dimensional space </a:t>
            </a:r>
            <a:endParaRPr lang="en-US" altLang="en-US" sz="900" b="0" kern="0" dirty="0"/>
          </a:p>
          <a:p>
            <a:pPr>
              <a:defRPr/>
            </a:pPr>
            <a:endParaRPr lang="en-US" alt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327137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3810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Feature Selection Recall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F6AA9-1AEF-4BE5-A086-15EAC00FC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Consider a wide-array approach to assess variable importance.</a:t>
            </a:r>
          </a:p>
          <a:p>
            <a:pPr>
              <a:defRPr/>
            </a:pPr>
            <a:endParaRPr lang="en-US" altLang="en-US" sz="2000" kern="0" dirty="0"/>
          </a:p>
          <a:p>
            <a:pPr>
              <a:defRPr/>
            </a:pPr>
            <a:r>
              <a:rPr lang="en-US" altLang="en-US" sz="2000" b="0" kern="0" dirty="0"/>
              <a:t>Here's the general types of metrics that we will consider for feature ranking:</a:t>
            </a:r>
          </a:p>
          <a:p>
            <a:pPr marL="0" indent="0">
              <a:buNone/>
              <a:defRPr/>
            </a:pPr>
            <a:endParaRPr lang="en-US" altLang="en-US" sz="2000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b="0" kern="0" dirty="0"/>
              <a:t>Visual Inspection of Data Distributions and Scatter Plots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000" b="0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b="0" kern="0" dirty="0"/>
              <a:t>Statistical Summaries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000" b="0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b="0" kern="0" dirty="0"/>
              <a:t>Model-based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000" b="0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b="0" kern="0" dirty="0"/>
              <a:t>Recursive Feature Elimination </a:t>
            </a:r>
          </a:p>
        </p:txBody>
      </p:sp>
    </p:spTree>
    <p:extLst>
      <p:ext uri="{BB962C8B-B14F-4D97-AF65-F5344CB8AC3E}">
        <p14:creationId xmlns:p14="http://schemas.microsoft.com/office/powerpoint/2010/main" val="36561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  <a:defRPr/>
            </a:pPr>
            <a:r>
              <a:rPr lang="en-US" altLang="en-US" sz="2800" kern="0" dirty="0"/>
              <a:t>Expert Knowledge</a:t>
            </a:r>
            <a:r>
              <a:rPr lang="en-US" altLang="en-US" sz="2200" kern="0" dirty="0"/>
              <a:t>:</a:t>
            </a:r>
          </a:p>
          <a:p>
            <a:pPr>
              <a:defRPr/>
            </a:pPr>
            <a:r>
              <a:rPr lang="en-US" altLang="en-US" sz="2200" b="0" kern="0" dirty="0"/>
              <a:t>Also, we should not neglect expert knowledge.  </a:t>
            </a:r>
          </a:p>
          <a:p>
            <a:pPr>
              <a:defRPr/>
            </a:pPr>
            <a:endParaRPr lang="en-US" altLang="en-US" sz="2200" b="0" kern="0" dirty="0"/>
          </a:p>
          <a:p>
            <a:pPr>
              <a:defRPr/>
            </a:pPr>
            <a:r>
              <a:rPr lang="en-US" altLang="en-US" sz="2200" b="0" kern="0" dirty="0"/>
              <a:t>If additional information is known about physical processes, causation, reliability and availability of features this should be integrated into assigning feature ranks.</a:t>
            </a:r>
          </a:p>
          <a:p>
            <a:pPr>
              <a:defRPr/>
            </a:pPr>
            <a:endParaRPr lang="en-US" altLang="en-US" sz="2200" b="0" kern="0" dirty="0"/>
          </a:p>
          <a:p>
            <a:pPr>
              <a:defRPr/>
            </a:pPr>
            <a:r>
              <a:rPr lang="en-US" altLang="en-US" sz="2200" b="0" kern="0" dirty="0"/>
              <a:t>We should be learning as we perform our analysis, testing new hypotheses.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5E420D-A462-483C-B6CA-271FD884BA3F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0"/>
            <a:ext cx="4495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Feature Selection Metrics Recall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534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3650989-B5BB-44D5-A666-8D3E82C4D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  <a:defRPr/>
            </a:pPr>
            <a:r>
              <a:rPr lang="en-US" altLang="en-US" kern="0" dirty="0"/>
              <a:t>Example of Ranking Metrics Applied to </a:t>
            </a:r>
            <a:r>
              <a:rPr lang="en-US" altLang="en-US" kern="0" dirty="0" err="1"/>
              <a:t>Unconventionals</a:t>
            </a:r>
            <a:endParaRPr lang="en-US" altLang="en-US" kern="0" dirty="0"/>
          </a:p>
          <a:p>
            <a:pPr marL="400050" indent="-342900">
              <a:defRPr/>
            </a:pPr>
            <a:r>
              <a:rPr lang="en-US" altLang="en-US" b="0" kern="0" dirty="0"/>
              <a:t>Provides evidence to support feature selection</a:t>
            </a:r>
          </a:p>
          <a:p>
            <a:pPr marL="400050" indent="-342900">
              <a:defRPr/>
            </a:pPr>
            <a:r>
              <a:rPr lang="en-US" altLang="en-US" b="0" kern="0" dirty="0"/>
              <a:t>Beta demotes permeability!</a:t>
            </a:r>
          </a:p>
          <a:p>
            <a:pPr marL="400050" indent="-342900">
              <a:defRPr/>
            </a:pPr>
            <a:r>
              <a:rPr lang="en-US" altLang="en-US" b="0" kern="0" dirty="0"/>
              <a:t>Porosity, acoustic impedance and vitrinite reflectance retain high metrics </a:t>
            </a:r>
          </a:p>
          <a:p>
            <a:pPr marL="57150" indent="0">
              <a:buNone/>
              <a:defRPr/>
            </a:pPr>
            <a:endParaRPr lang="en-US" altLang="en-US" b="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CE6C8-DCDD-46F8-8F7B-8029B0D8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461"/>
            <a:ext cx="9144000" cy="328653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031B96D-7185-4CD6-9C44-34736D5EA5AC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0"/>
            <a:ext cx="4495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Feature Selection Metrics Recall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9843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3256" y="6350"/>
            <a:ext cx="4044713" cy="1143000"/>
          </a:xfrm>
        </p:spPr>
        <p:txBody>
          <a:bodyPr/>
          <a:lstStyle/>
          <a:p>
            <a:r>
              <a:rPr lang="en-US" altLang="en-US" sz="3200" dirty="0">
                <a:solidFill>
                  <a:srgbClr val="FF6600"/>
                </a:solidFill>
              </a:rPr>
              <a:t>Feature Ranking</a:t>
            </a:r>
            <a:br>
              <a:rPr lang="en-US" altLang="en-US" sz="3200" dirty="0">
                <a:solidFill>
                  <a:srgbClr val="FF6600"/>
                </a:solidFill>
              </a:rPr>
            </a:br>
            <a:r>
              <a:rPr lang="en-US" altLang="en-US" sz="3200" dirty="0">
                <a:solidFill>
                  <a:srgbClr val="FF6600"/>
                </a:solidFill>
              </a:rPr>
              <a:t>Live Demo Recall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0363" y="1584326"/>
            <a:ext cx="8690872" cy="47369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0" dirty="0"/>
              <a:t>Experiment with</a:t>
            </a:r>
          </a:p>
          <a:p>
            <a:r>
              <a:rPr lang="en-US" altLang="en-US" b="0" dirty="0"/>
              <a:t>Multivariate Feature                                                              Ranking</a:t>
            </a:r>
          </a:p>
          <a:p>
            <a:endParaRPr lang="en-US" altLang="en-US" b="0" dirty="0"/>
          </a:p>
          <a:p>
            <a:pPr marL="0" indent="0">
              <a:buNone/>
            </a:pPr>
            <a:r>
              <a:rPr lang="en-US" altLang="en-US" b="0" dirty="0"/>
              <a:t>in Python Jupyter                                                                   Notebooks.</a:t>
            </a: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r>
              <a:rPr lang="en-US" altLang="en-US" b="0" dirty="0"/>
              <a:t>We will not cover this                                                                      again, for reference.</a:t>
            </a: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772357" y="6543873"/>
            <a:ext cx="8477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1400" b="0" dirty="0"/>
              <a:t>The file is </a:t>
            </a:r>
            <a:r>
              <a:rPr lang="en-US" altLang="en-US" sz="1400" b="0" dirty="0" err="1"/>
              <a:t>SubsurfaceDataAnalytics_Feature_Ranking.ipynb</a:t>
            </a:r>
            <a:r>
              <a:rPr lang="en-US" altLang="en-US" sz="1400" b="0" dirty="0"/>
              <a:t> at location </a:t>
            </a:r>
            <a:r>
              <a:rPr lang="en-US" altLang="en-US" sz="1400" b="0" dirty="0">
                <a:hlinkClick r:id="rId2"/>
              </a:rPr>
              <a:t>https://git.io/fjm4p</a:t>
            </a:r>
            <a:r>
              <a:rPr lang="en-US" altLang="en-US" sz="1400" b="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618D52-A6F7-4EFB-9786-14DFFAD3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75" y="1584326"/>
            <a:ext cx="4940272" cy="40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737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Curse of </a:t>
            </a:r>
            <a:r>
              <a:rPr lang="en-US">
                <a:ea typeface="+mn-ea"/>
                <a:cs typeface="+mn-cs"/>
              </a:rPr>
              <a:t>Dimensionality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400F3-0A09-46E8-A724-286E7C4CA68A}"/>
              </a:ext>
            </a:extLst>
          </p:cNvPr>
          <p:cNvSpPr txBox="1"/>
          <p:nvPr/>
        </p:nvSpPr>
        <p:spPr>
          <a:xfrm>
            <a:off x="609600" y="60198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39B35241-8FC7-4BB3-9EF1-094875001E40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Dimensionality Reduction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218600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6764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/>
                  <a:t>Dimensionality </a:t>
                </a:r>
                <a:r>
                  <a:rPr lang="en-US" altLang="en-US" sz="2000" b="0" kern="0" dirty="0"/>
                  <a:t>reduction by feature projection transforms the data to a lower dimension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Given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2000" b="0" i="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0" kern="0" dirty="0"/>
                  <a:t>we would require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en-US" sz="2000" b="0" kern="0" dirty="0"/>
                  <a:t> scatter plots to visualize just the two-dimensional scatter plots.</a:t>
                </a:r>
              </a:p>
              <a:p>
                <a:pPr>
                  <a:defRPr/>
                </a:pPr>
                <a:endParaRPr lang="en-US" altLang="en-US" sz="12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Once we have 4 or more variables understanding our data gets very hard.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Recall the curse of dimensionality.  It extends to visualization, not just sampling!</a:t>
                </a:r>
              </a:p>
              <a:p>
                <a:pPr>
                  <a:defRPr/>
                </a:pPr>
                <a:endParaRPr lang="en-US" altLang="en-US" sz="1200" b="0" kern="0" dirty="0"/>
              </a:p>
              <a:p>
                <a:pPr>
                  <a:defRPr/>
                </a:pPr>
                <a:endParaRPr lang="en-US" altLang="en-US" sz="16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676400"/>
                <a:ext cx="7772400" cy="4114800"/>
              </a:xfrm>
              <a:prstGeom prst="rect">
                <a:avLst/>
              </a:prstGeom>
              <a:blipFill>
                <a:blip r:embed="rId2"/>
                <a:stretch>
                  <a:fillRect l="-706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AE9195B-4B7C-4995-A306-88E7CF27CD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388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Feature Projection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8374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6764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One solution, is to find a good lower dimensional,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b="0" kern="0" dirty="0"/>
                  <a:t>,  representation of the original dimensions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The Benefits: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Data storage / Computational Time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Visualization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Modeling with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1800" b="0" kern="0" dirty="0"/>
                  <a:t> takes care of multicollinearity </a:t>
                </a:r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>
                  <a:defRPr/>
                </a:pPr>
                <a:r>
                  <a:rPr lang="en-US" altLang="en-US" sz="2200" b="0" kern="0" dirty="0"/>
                  <a:t>The Limitations: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It may be more difficult to understand the model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The new features 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800" b="0" kern="0" dirty="0"/>
                  <a:t> are combinations of the original features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1800" b="0" kern="0" dirty="0"/>
                  <a:t>, lose their physical meaning! 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676400"/>
                <a:ext cx="7772400" cy="4114800"/>
              </a:xfrm>
              <a:prstGeom prst="rect">
                <a:avLst/>
              </a:prstGeom>
              <a:blipFill>
                <a:blip r:embed="rId2"/>
                <a:stretch>
                  <a:fillRect l="-863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EB7EECD-B645-4C39-A119-F38B047EE49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388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Feature Projection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418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Wide variety of methods:</a:t>
            </a:r>
          </a:p>
          <a:p>
            <a:pPr>
              <a:defRPr/>
            </a:pPr>
            <a:endParaRPr lang="en-US" altLang="en-US" sz="1600" b="0" kern="0" dirty="0"/>
          </a:p>
          <a:p>
            <a:pPr>
              <a:defRPr/>
            </a:pPr>
            <a:r>
              <a:rPr lang="en-US" altLang="en-US" sz="2000" b="0" kern="0" dirty="0"/>
              <a:t>Principal component analysis</a:t>
            </a:r>
          </a:p>
          <a:p>
            <a:pPr lvl="1">
              <a:defRPr/>
            </a:pPr>
            <a:r>
              <a:rPr lang="en-US" altLang="en-US" sz="1800" b="0" kern="0" dirty="0"/>
              <a:t>Linear mapping of the data to lower dimensional space</a:t>
            </a:r>
          </a:p>
          <a:p>
            <a:pPr lvl="1">
              <a:defRPr/>
            </a:pPr>
            <a:r>
              <a:rPr lang="en-US" altLang="en-US" sz="1800" b="0" kern="0" dirty="0"/>
              <a:t>Maximizes the variance explained by the reduced subset of features</a:t>
            </a:r>
          </a:p>
          <a:p>
            <a:pPr lvl="1">
              <a:defRPr/>
            </a:pPr>
            <a:endParaRPr lang="en-US" altLang="en-US" sz="1800" b="0" kern="0" dirty="0"/>
          </a:p>
          <a:p>
            <a:pPr>
              <a:defRPr/>
            </a:pPr>
            <a:r>
              <a:rPr lang="en-US" altLang="en-US" sz="2000" b="0" kern="0" dirty="0"/>
              <a:t>Kernel Principal component analysis</a:t>
            </a:r>
          </a:p>
          <a:p>
            <a:pPr lvl="1">
              <a:defRPr/>
            </a:pPr>
            <a:r>
              <a:rPr lang="en-US" altLang="en-US" sz="1800" b="0" kern="0" dirty="0"/>
              <a:t>Nonlinear mapping of the data to lower dimensional space with the </a:t>
            </a:r>
            <a:r>
              <a:rPr lang="en-US" altLang="en-US" sz="1800" kern="0" dirty="0"/>
              <a:t>kernel trick </a:t>
            </a:r>
          </a:p>
          <a:p>
            <a:pPr lvl="1">
              <a:defRPr/>
            </a:pPr>
            <a:r>
              <a:rPr lang="en-US" altLang="en-US" sz="1800" b="0" kern="0" dirty="0"/>
              <a:t>Kernel Trick – use of a kernel function </a:t>
            </a:r>
            <a:r>
              <a:rPr lang="en-US" altLang="en-US" sz="1800" b="0" kern="0"/>
              <a:t>to operate </a:t>
            </a:r>
            <a:r>
              <a:rPr lang="en-US" altLang="en-US" sz="1800" b="0" kern="0" dirty="0"/>
              <a:t>in higher dimensional feature space with only the ‘similarity’ between the data points </a:t>
            </a:r>
          </a:p>
          <a:p>
            <a:pPr lvl="1">
              <a:defRPr/>
            </a:pPr>
            <a:endParaRPr lang="en-US" altLang="en-US" sz="1800" b="0" kern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B7EECD-B645-4C39-A119-F38B047EE49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388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Feature Projection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366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76400"/>
            <a:ext cx="47275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Wide variety of methods:</a:t>
            </a:r>
          </a:p>
          <a:p>
            <a:pPr>
              <a:defRPr/>
            </a:pPr>
            <a:endParaRPr lang="en-US" altLang="en-US" sz="1600" b="0" kern="0" dirty="0"/>
          </a:p>
          <a:p>
            <a:pPr>
              <a:defRPr/>
            </a:pPr>
            <a:r>
              <a:rPr lang="en-US" altLang="en-US" sz="2000" b="0" kern="0" dirty="0"/>
              <a:t>Factor Analysis</a:t>
            </a:r>
          </a:p>
          <a:p>
            <a:pPr lvl="1">
              <a:defRPr/>
            </a:pPr>
            <a:r>
              <a:rPr lang="en-US" altLang="en-US" sz="1800" b="0" kern="0" dirty="0"/>
              <a:t>Like PCA, linear combinations of the features</a:t>
            </a:r>
          </a:p>
          <a:p>
            <a:pPr lvl="1">
              <a:defRPr/>
            </a:pPr>
            <a:r>
              <a:rPr lang="en-US" altLang="en-US" sz="1800" b="0" kern="0" dirty="0"/>
              <a:t>Focus on inter-correlations</a:t>
            </a:r>
            <a:endParaRPr lang="en-US" altLang="en-US" sz="24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Non-linear PCA</a:t>
            </a:r>
          </a:p>
          <a:p>
            <a:pPr lvl="1">
              <a:defRPr/>
            </a:pPr>
            <a:r>
              <a:rPr lang="en-US" altLang="en-US" sz="1800" b="0" kern="0" dirty="0"/>
              <a:t>Form an embedded manifold for data approximation </a:t>
            </a:r>
          </a:p>
          <a:p>
            <a:pPr lvl="1">
              <a:defRPr/>
            </a:pPr>
            <a:r>
              <a:rPr lang="en-US" altLang="en-US" sz="1800" b="0" kern="0" dirty="0"/>
              <a:t>Project the data onto the manifold</a:t>
            </a:r>
          </a:p>
          <a:p>
            <a:pPr lvl="1">
              <a:defRPr/>
            </a:pPr>
            <a:r>
              <a:rPr lang="en-US" altLang="en-US" sz="1800" b="0" kern="0" dirty="0"/>
              <a:t>Natural geometric interpretation principal curves and manifolds</a:t>
            </a:r>
          </a:p>
          <a:p>
            <a:pPr lvl="1">
              <a:defRPr/>
            </a:pPr>
            <a:endParaRPr lang="en-US" altLang="en-US" sz="1600" b="0" kern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B7EECD-B645-4C39-A119-F38B047EE49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388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Feature Projection</a:t>
            </a:r>
            <a:endParaRPr lang="en-US" kern="0" dirty="0"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B8AB6-09BF-4FE9-837B-069F04CD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45" y="228600"/>
            <a:ext cx="3705225" cy="3743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A3CBAC-F8BA-4B2F-B7AA-08574E9583D0}"/>
              </a:ext>
            </a:extLst>
          </p:cNvPr>
          <p:cNvSpPr/>
          <p:nvPr/>
        </p:nvSpPr>
        <p:spPr>
          <a:xfrm>
            <a:off x="152400" y="60960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222222"/>
                </a:solidFill>
              </a:rPr>
              <a:t>Figure from Handbook of Research on Machine Learning Applications and Trends: Algorithms, Methods and Techniques, Olivas E.S. et al Eds. Information Science Reference, IGI Global: Hershey, PA, USA, 2009. 28–59. 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04781-3BE6-445B-8826-2CAEABA4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657600"/>
            <a:ext cx="2705100" cy="263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B9F24-F944-4740-8EBA-F0F8A5724E6B}"/>
              </a:ext>
            </a:extLst>
          </p:cNvPr>
          <p:cNvSpPr txBox="1"/>
          <p:nvPr/>
        </p:nvSpPr>
        <p:spPr>
          <a:xfrm>
            <a:off x="6172200" y="6352401"/>
            <a:ext cx="1838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Nonlinear PCA 3D to 2D</a:t>
            </a:r>
          </a:p>
        </p:txBody>
      </p:sp>
    </p:spTree>
    <p:extLst>
      <p:ext uri="{BB962C8B-B14F-4D97-AF65-F5344CB8AC3E}">
        <p14:creationId xmlns:p14="http://schemas.microsoft.com/office/powerpoint/2010/main" val="177489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676400"/>
                <a:ext cx="48799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 dirty="0"/>
                  <a:t>Wide variety of methods:</a:t>
                </a:r>
              </a:p>
              <a:p>
                <a:pPr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r>
                  <a:rPr lang="en-US" altLang="en-US" b="0" kern="0" dirty="0"/>
                  <a:t>Multidimensional Scaling</a:t>
                </a:r>
                <a:endParaRPr lang="en-US" altLang="en-US" sz="1800" b="0" kern="0" dirty="0"/>
              </a:p>
              <a:p>
                <a:pPr lvl="1">
                  <a:defRPr/>
                </a:pPr>
                <a:r>
                  <a:rPr lang="en-US" altLang="en-US" sz="1800" b="0" kern="0" dirty="0"/>
                  <a:t>Ordination technique for information visualization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Non-linear dimensional reduction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Given a matrix of pairwise distances between all data, project to lower dimensional space,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r>
                  <a:rPr lang="en-US" altLang="en-US" b="0" kern="0" dirty="0"/>
                  <a:t> 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such that the between sample distance is preserved as well as possible.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676400"/>
                <a:ext cx="4879905" cy="4114800"/>
              </a:xfrm>
              <a:prstGeom prst="rect">
                <a:avLst/>
              </a:prstGeom>
              <a:blipFill>
                <a:blip r:embed="rId2"/>
                <a:stretch>
                  <a:fillRect l="-1623" t="-1481" r="-11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EB7EECD-B645-4C39-A119-F38B047EE49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388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Feature Projection</a:t>
            </a:r>
            <a:endParaRPr lang="en-US" kern="0" dirty="0"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3CBAC-F8BA-4B2F-B7AA-08574E9583D0}"/>
              </a:ext>
            </a:extLst>
          </p:cNvPr>
          <p:cNvSpPr/>
          <p:nvPr/>
        </p:nvSpPr>
        <p:spPr>
          <a:xfrm>
            <a:off x="304800" y="6372388"/>
            <a:ext cx="2903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222222"/>
                </a:solidFill>
              </a:rPr>
              <a:t>Figure from </a:t>
            </a:r>
            <a:r>
              <a:rPr lang="en-US" sz="1200" b="0" dirty="0" err="1">
                <a:solidFill>
                  <a:srgbClr val="222222"/>
                </a:solidFill>
              </a:rPr>
              <a:t>Rongier</a:t>
            </a:r>
            <a:r>
              <a:rPr lang="en-US" sz="1200" b="0" dirty="0">
                <a:solidFill>
                  <a:srgbClr val="222222"/>
                </a:solidFill>
              </a:rPr>
              <a:t>, G. Ph.D. thesis. 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B9F24-F944-4740-8EBA-F0F8A5724E6B}"/>
              </a:ext>
            </a:extLst>
          </p:cNvPr>
          <p:cNvSpPr txBox="1"/>
          <p:nvPr/>
        </p:nvSpPr>
        <p:spPr>
          <a:xfrm>
            <a:off x="5643979" y="616996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MDS to Visualize Model Uncertainty Space Sampled with Scenarios and Realizations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41126-3662-4ABF-ABC5-5D9F346F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53" y="228600"/>
            <a:ext cx="2770000" cy="2528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01C5AA-5C20-4F5C-ADD8-17664148D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889682"/>
            <a:ext cx="2903304" cy="3206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497D7-9E82-4F0D-B979-D7C58930256E}"/>
              </a:ext>
            </a:extLst>
          </p:cNvPr>
          <p:cNvSpPr txBox="1"/>
          <p:nvPr/>
        </p:nvSpPr>
        <p:spPr>
          <a:xfrm>
            <a:off x="3467100" y="31200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/>
              <a:t>Dissimilarity based on combination of metrics: proportions, transitions, connectivity, shape, networks</a:t>
            </a:r>
          </a:p>
        </p:txBody>
      </p:sp>
    </p:spTree>
    <p:extLst>
      <p:ext uri="{BB962C8B-B14F-4D97-AF65-F5344CB8AC3E}">
        <p14:creationId xmlns:p14="http://schemas.microsoft.com/office/powerpoint/2010/main" val="1363316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Principal </a:t>
            </a:r>
            <a:r>
              <a:rPr lang="en-US" dirty="0">
                <a:ea typeface="+mn-ea"/>
                <a:cs typeface="+mn-cs"/>
              </a:rPr>
              <a:t>Component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400F3-0A09-46E8-A724-286E7C4CA68A}"/>
              </a:ext>
            </a:extLst>
          </p:cNvPr>
          <p:cNvSpPr txBox="1"/>
          <p:nvPr/>
        </p:nvSpPr>
        <p:spPr>
          <a:xfrm>
            <a:off x="609600" y="60198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39B35241-8FC7-4BB3-9EF1-094875001E40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Dimensionality Reduction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43477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Principal Component Analysis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A97F8D1-70AE-4388-B22A-AB63AD5F0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23" y="13252"/>
            <a:ext cx="6271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kern="0" dirty="0">
                <a:solidFill>
                  <a:schemeClr val="tx1"/>
                </a:solidFill>
                <a:ea typeface="+mj-ea"/>
                <a:cs typeface="+mj-cs"/>
              </a:rPr>
              <a:t>PGE 383 Lecture 26 </a:t>
            </a:r>
            <a:br>
              <a:rPr lang="en-US" sz="4000" kern="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4000" kern="0" dirty="0">
                <a:solidFill>
                  <a:srgbClr val="FF6600"/>
                </a:solidFill>
                <a:ea typeface="+mj-ea"/>
                <a:cs typeface="+mj-cs"/>
              </a:rPr>
              <a:t>Machine Learning - PCA</a:t>
            </a:r>
            <a:endParaRPr lang="en-US" sz="32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grpSp>
        <p:nvGrpSpPr>
          <p:cNvPr id="16" name="Group 1">
            <a:extLst>
              <a:ext uri="{FF2B5EF4-FFF2-40B4-BE49-F238E27FC236}">
                <a16:creationId xmlns:a16="http://schemas.microsoft.com/office/drawing/2014/main" id="{3A95B99F-0CCD-4987-942F-6823669BEDAF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1447800"/>
            <a:ext cx="2551112" cy="5210175"/>
            <a:chOff x="6096000" y="1384730"/>
            <a:chExt cx="2827407" cy="5774983"/>
          </a:xfrm>
          <a:solidFill>
            <a:schemeClr val="bg1"/>
          </a:solidFill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01E60D55-D955-4F9A-AE62-15300C8E2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9816" y="1384730"/>
              <a:ext cx="1531188" cy="3693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Introduction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2D6B63-EF89-4020-B0C0-9FEA2E6C8061}"/>
                </a:ext>
              </a:extLst>
            </p:cNvPr>
            <p:cNvSpPr txBox="1"/>
            <p:nvPr/>
          </p:nvSpPr>
          <p:spPr>
            <a:xfrm>
              <a:off x="6110075" y="1916127"/>
              <a:ext cx="1646829" cy="3695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Prerequisites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CD7E53-8FF3-4A8E-B712-7EE2A4B99904}"/>
                </a:ext>
              </a:extLst>
            </p:cNvPr>
            <p:cNvSpPr txBox="1"/>
            <p:nvPr/>
          </p:nvSpPr>
          <p:spPr>
            <a:xfrm>
              <a:off x="6110075" y="4082186"/>
              <a:ext cx="2813332" cy="3695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Spatial Characterization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D5FEC8-5D8D-4555-AA8C-8C18E3C4EA9D}"/>
                </a:ext>
              </a:extLst>
            </p:cNvPr>
            <p:cNvSpPr txBox="1"/>
            <p:nvPr/>
          </p:nvSpPr>
          <p:spPr>
            <a:xfrm>
              <a:off x="6096000" y="4669890"/>
              <a:ext cx="2185215" cy="3695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Spatial Estimation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107F55-B13D-496C-BA70-D78219872C0E}"/>
                </a:ext>
              </a:extLst>
            </p:cNvPr>
            <p:cNvSpPr txBox="1"/>
            <p:nvPr/>
          </p:nvSpPr>
          <p:spPr>
            <a:xfrm>
              <a:off x="6096000" y="5257594"/>
              <a:ext cx="2185215" cy="3695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Spatial Simulation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B26E6B-7730-4AD8-8CB8-385A74403BE9}"/>
                </a:ext>
              </a:extLst>
            </p:cNvPr>
            <p:cNvSpPr txBox="1"/>
            <p:nvPr/>
          </p:nvSpPr>
          <p:spPr>
            <a:xfrm>
              <a:off x="6096000" y="5797788"/>
              <a:ext cx="2457926" cy="3677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Uncertainty Analysis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9E4DEA-30E8-473A-97C8-46A8CDC40162}"/>
                </a:ext>
              </a:extLst>
            </p:cNvPr>
            <p:cNvSpPr txBox="1"/>
            <p:nvPr/>
          </p:nvSpPr>
          <p:spPr>
            <a:xfrm>
              <a:off x="6096000" y="6790199"/>
              <a:ext cx="2005753" cy="3695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Decision Making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115D2F-5317-4BBA-80F1-189162DE1B51}"/>
                </a:ext>
              </a:extLst>
            </p:cNvPr>
            <p:cNvSpPr txBox="1"/>
            <p:nvPr/>
          </p:nvSpPr>
          <p:spPr>
            <a:xfrm>
              <a:off x="6110075" y="2438727"/>
              <a:ext cx="2030385" cy="3695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Data Preparation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E2392D-F141-4670-9ED4-D42FB0AC2D81}"/>
                </a:ext>
              </a:extLst>
            </p:cNvPr>
            <p:cNvSpPr txBox="1"/>
            <p:nvPr/>
          </p:nvSpPr>
          <p:spPr>
            <a:xfrm>
              <a:off x="6106557" y="3527914"/>
              <a:ext cx="2470243" cy="3677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Multivariate Analysis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9804D0-641E-46EE-AD93-9AA472FFE6D3}"/>
                </a:ext>
              </a:extLst>
            </p:cNvPr>
            <p:cNvSpPr txBox="1"/>
            <p:nvPr/>
          </p:nvSpPr>
          <p:spPr>
            <a:xfrm>
              <a:off x="6096000" y="2980681"/>
              <a:ext cx="2223922" cy="3642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/>
                <a:t>Univariate Analysis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F76C121-9F95-46D4-BFA4-FBA40D163FC3}"/>
              </a:ext>
            </a:extLst>
          </p:cNvPr>
          <p:cNvSpPr txBox="1"/>
          <p:nvPr/>
        </p:nvSpPr>
        <p:spPr>
          <a:xfrm>
            <a:off x="6440488" y="5867400"/>
            <a:ext cx="1757362" cy="33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Model Checking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6775C0-69F9-4188-A7D9-A6EFF44698E9}"/>
              </a:ext>
            </a:extLst>
          </p:cNvPr>
          <p:cNvSpPr txBox="1"/>
          <p:nvPr/>
        </p:nvSpPr>
        <p:spPr bwMode="auto">
          <a:xfrm>
            <a:off x="3505200" y="6036261"/>
            <a:ext cx="19287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Machine Learning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0625E-8EAB-4ACD-8F62-F566B75B1382}"/>
              </a:ext>
            </a:extLst>
          </p:cNvPr>
          <p:cNvCxnSpPr/>
          <p:nvPr/>
        </p:nvCxnSpPr>
        <p:spPr bwMode="auto">
          <a:xfrm>
            <a:off x="6272133" y="6657975"/>
            <a:ext cx="177880" cy="47625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2D877-E005-4343-87C4-C34FA260B791}"/>
              </a:ext>
            </a:extLst>
          </p:cNvPr>
          <p:cNvCxnSpPr>
            <a:cxnSpLocks/>
          </p:cNvCxnSpPr>
          <p:nvPr/>
        </p:nvCxnSpPr>
        <p:spPr bwMode="auto">
          <a:xfrm>
            <a:off x="5562600" y="6430962"/>
            <a:ext cx="887413" cy="35083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5400F3-0A09-46E8-A724-286E7C4CA68A}"/>
              </a:ext>
            </a:extLst>
          </p:cNvPr>
          <p:cNvSpPr txBox="1"/>
          <p:nvPr/>
        </p:nvSpPr>
        <p:spPr>
          <a:xfrm>
            <a:off x="609600" y="5421868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82742726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4095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6002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Orthogonal Transformation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Convert a set of observations into a set of linearly uncorrelated variables known as principal components</a:t>
                </a:r>
              </a:p>
              <a:p>
                <a:pPr lvl="1">
                  <a:defRPr/>
                </a:pPr>
                <a:endParaRPr lang="en-US" altLang="en-US" sz="5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The number of principal components (</a:t>
                </a:r>
                <a14:m>
                  <m:oMath xmlns:m="http://schemas.openxmlformats.org/officeDocument/2006/math"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b="0" kern="0" dirty="0"/>
                  <a:t>) available                          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kern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b="0" kern="0" dirty="0"/>
                  <a:t>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Limited by the variables/features, </a:t>
                </a:r>
                <a14:m>
                  <m:oMath xmlns:m="http://schemas.openxmlformats.org/officeDocument/2006/math"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1600" b="0" kern="0" dirty="0"/>
                  <a:t>, and the number of data, </a:t>
                </a:r>
                <a14:m>
                  <m:oMath xmlns:m="http://schemas.openxmlformats.org/officeDocument/2006/math"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8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Components are ordered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First component describes the larges possible variance / accounts for as much variability as possible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Next component describes the largest possible remaining variance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Up to the maximum number of principal components</a:t>
                </a:r>
              </a:p>
              <a:p>
                <a:pPr lvl="1">
                  <a:defRPr/>
                </a:pPr>
                <a:endParaRPr lang="en-US" altLang="en-US" sz="9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600200"/>
                <a:ext cx="7772400" cy="4114800"/>
              </a:xfrm>
              <a:prstGeom prst="rect">
                <a:avLst/>
              </a:prstGeom>
              <a:blipFill>
                <a:blip r:embed="rId2"/>
                <a:stretch>
                  <a:fillRect l="-706" t="-1481" r="-29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18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4095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kern="0" dirty="0"/>
              <a:t>Eigen Values / Eigen Vectors</a:t>
            </a:r>
          </a:p>
          <a:p>
            <a:pPr lvl="1">
              <a:defRPr/>
            </a:pPr>
            <a:r>
              <a:rPr lang="en-US" altLang="en-US" sz="1800" b="0" kern="0" dirty="0"/>
              <a:t>The Eigen values are the variance explained for each component. </a:t>
            </a:r>
          </a:p>
          <a:p>
            <a:pPr lvl="1">
              <a:defRPr/>
            </a:pPr>
            <a:r>
              <a:rPr lang="en-US" altLang="en-US" sz="1800" b="0" kern="0" dirty="0"/>
              <a:t>The Eigen vectors of the data covariance matrix are the principal components and the Eigen  </a:t>
            </a:r>
          </a:p>
          <a:p>
            <a:pPr lvl="1">
              <a:defRPr/>
            </a:pPr>
            <a:r>
              <a:rPr lang="en-US" altLang="en-US" sz="1800" b="0" kern="0" dirty="0"/>
              <a:t>Out of scope – just making the linkage</a:t>
            </a:r>
          </a:p>
        </p:txBody>
      </p:sp>
    </p:spTree>
    <p:extLst>
      <p:ext uri="{BB962C8B-B14F-4D97-AF65-F5344CB8AC3E}">
        <p14:creationId xmlns:p14="http://schemas.microsoft.com/office/powerpoint/2010/main" val="2295430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kern="0" dirty="0"/>
              <a:t>Finding the orthogonal projections in order of greatest variance described</a:t>
            </a:r>
          </a:p>
          <a:p>
            <a:pPr lvl="1">
              <a:defRPr/>
            </a:pPr>
            <a:r>
              <a:rPr lang="en-US" altLang="en-US" sz="1600" b="0" kern="0" dirty="0"/>
              <a:t>Start with regular 2D, data with x and y coordinates below. </a:t>
            </a:r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r>
              <a:rPr lang="en-US" altLang="en-US" sz="1600" b="0" kern="0" dirty="0"/>
              <a:t>See the projections on to x and y axes.  Note the data has equal variance in x and y.  If you omitted x or y from the dataset you would lose a lot of information!</a:t>
            </a:r>
          </a:p>
          <a:p>
            <a:pPr lvl="1">
              <a:defRPr/>
            </a:pPr>
            <a:r>
              <a:rPr lang="en-US" altLang="en-US" sz="1600" b="0" kern="0" dirty="0"/>
              <a:t>Find the rotation that would maximize the variance on the projection, u.</a:t>
            </a:r>
          </a:p>
          <a:p>
            <a:pPr lvl="1">
              <a:defRPr/>
            </a:pPr>
            <a:r>
              <a:rPr lang="en-US" altLang="en-US" sz="1600" b="0" kern="0" dirty="0"/>
              <a:t>The 2</a:t>
            </a:r>
            <a:r>
              <a:rPr lang="en-US" altLang="en-US" sz="1600" b="0" kern="0" baseline="30000" dirty="0"/>
              <a:t>nd</a:t>
            </a:r>
            <a:r>
              <a:rPr lang="en-US" altLang="en-US" sz="1600" b="0" kern="0" dirty="0"/>
              <a:t> axis is given as perpendicular to the first (determined since problem is 2D.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31693"/>
            <a:ext cx="5181600" cy="220421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2D1D4FE-31C4-4A40-9D5D-B7612E86295E}"/>
              </a:ext>
            </a:extLst>
          </p:cNvPr>
          <p:cNvSpPr txBox="1">
            <a:spLocks noChangeArrowheads="1"/>
          </p:cNvSpPr>
          <p:nvPr/>
        </p:nvSpPr>
        <p:spPr>
          <a:xfrm>
            <a:off x="417845" y="0"/>
            <a:ext cx="5867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 kern="0" dirty="0"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16B6B-3281-47A3-86BB-820464B6312B}"/>
              </a:ext>
            </a:extLst>
          </p:cNvPr>
          <p:cNvSpPr txBox="1"/>
          <p:nvPr/>
        </p:nvSpPr>
        <p:spPr>
          <a:xfrm>
            <a:off x="7560656" y="6504801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Lost image citation.</a:t>
            </a:r>
          </a:p>
        </p:txBody>
      </p:sp>
    </p:spTree>
    <p:extLst>
      <p:ext uri="{BB962C8B-B14F-4D97-AF65-F5344CB8AC3E}">
        <p14:creationId xmlns:p14="http://schemas.microsoft.com/office/powerpoint/2010/main" val="291774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4114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Multivariate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One of the definitions of Big Data is variety</a:t>
            </a:r>
          </a:p>
          <a:p>
            <a:pPr lvl="1">
              <a:defRPr/>
            </a:pPr>
            <a:r>
              <a:rPr lang="en-US" altLang="en-US" sz="1600" b="0" kern="0" dirty="0"/>
              <a:t>This suggests massively multivariate datasets</a:t>
            </a:r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r>
              <a:rPr lang="en-US" altLang="en-US" sz="2000" b="0" kern="0" dirty="0"/>
              <a:t>Traditional reservoir modeling workflows were bivariate</a:t>
            </a:r>
          </a:p>
          <a:p>
            <a:pPr lvl="1">
              <a:defRPr/>
            </a:pPr>
            <a:r>
              <a:rPr lang="en-US" altLang="en-US" sz="1600" b="0" kern="0" dirty="0"/>
              <a:t>Facies, then porosity in facies and permeability constrained to porosity</a:t>
            </a:r>
          </a:p>
          <a:p>
            <a:pPr lvl="1">
              <a:defRPr/>
            </a:pPr>
            <a:r>
              <a:rPr lang="en-US" altLang="en-US" sz="1600" b="0" kern="0" dirty="0"/>
              <a:t>The most complicated simulation is permeability accounting for the joint porosity simulated realization</a:t>
            </a:r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r>
              <a:rPr lang="en-US" altLang="en-US" sz="2000" b="0" kern="0" dirty="0"/>
              <a:t>Unconventionals, and Whole Earth Models</a:t>
            </a:r>
          </a:p>
          <a:p>
            <a:pPr lvl="1">
              <a:defRPr/>
            </a:pPr>
            <a:r>
              <a:rPr lang="en-US" altLang="en-US" sz="1600" b="0" kern="0" dirty="0"/>
              <a:t>Require inclusion many more variables </a:t>
            </a:r>
          </a:p>
          <a:p>
            <a:pPr lvl="1">
              <a:defRPr/>
            </a:pPr>
            <a:r>
              <a:rPr lang="en-US" altLang="en-US" sz="1600" b="0" kern="0" dirty="0"/>
              <a:t>We need to model facies, porosity, </a:t>
            </a:r>
            <a:r>
              <a:rPr lang="en-US" altLang="en-US" sz="1600" b="0" kern="0" dirty="0" err="1"/>
              <a:t>geomechanical</a:t>
            </a:r>
            <a:r>
              <a:rPr lang="en-US" altLang="en-US" sz="1600" b="0" kern="0" dirty="0"/>
              <a:t> properties, geophysical properties, total organic carbon, maturity etc.</a:t>
            </a:r>
          </a:p>
          <a:p>
            <a:pPr lvl="1">
              <a:defRPr/>
            </a:pPr>
            <a:endParaRPr lang="en-US" altLang="en-US" sz="1600" b="0" kern="0" dirty="0"/>
          </a:p>
          <a:p>
            <a:pPr>
              <a:defRPr/>
            </a:pPr>
            <a:r>
              <a:rPr lang="en-US" altLang="en-US" sz="2000" b="0" kern="0" dirty="0"/>
              <a:t>When working with Multivariate it is very challenging:</a:t>
            </a:r>
          </a:p>
          <a:p>
            <a:pPr lvl="1">
              <a:defRPr/>
            </a:pPr>
            <a:r>
              <a:rPr lang="en-US" altLang="en-US" sz="1600" b="0" kern="0" dirty="0"/>
              <a:t>Visualize</a:t>
            </a:r>
          </a:p>
          <a:p>
            <a:pPr lvl="1">
              <a:defRPr/>
            </a:pPr>
            <a:r>
              <a:rPr lang="en-US" altLang="en-US" sz="1600" b="0" kern="0" dirty="0"/>
              <a:t>Detect relationships and patterns</a:t>
            </a:r>
          </a:p>
          <a:p>
            <a:pPr lvl="1">
              <a:defRPr/>
            </a:pPr>
            <a:endParaRPr lang="en-US" alt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3218649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It is fitting a m-dimensional ellipsoid to the data </a:t>
            </a:r>
          </a:p>
          <a:p>
            <a:pPr lvl="1">
              <a:defRPr/>
            </a:pPr>
            <a:r>
              <a:rPr lang="en-US" altLang="en-US" sz="1600" b="0" kern="0" dirty="0"/>
              <a:t>The length of each axis indicates the amount of variance described by each component</a:t>
            </a:r>
          </a:p>
          <a:p>
            <a:pPr lvl="1">
              <a:defRPr/>
            </a:pPr>
            <a:r>
              <a:rPr lang="en-US" altLang="en-US" sz="1600" b="0" kern="0" dirty="0"/>
              <a:t>Omitting that axis and the associated principal component from our representation of the dataset, we would lose information proportional to the length of the axis</a:t>
            </a:r>
          </a:p>
          <a:p>
            <a:pPr lvl="1"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65217"/>
            <a:ext cx="5635695" cy="23973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 rot="18938785">
            <a:off x="1583487" y="4029006"/>
            <a:ext cx="28194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94165" y="4419600"/>
            <a:ext cx="3173435" cy="381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0" y="426270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/>
              <a:t>our data represented by 1 PC only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7511560" y="4604240"/>
            <a:ext cx="533400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A377BACE-1537-4527-BC0D-9AB8C5EC7ADC}"/>
              </a:ext>
            </a:extLst>
          </p:cNvPr>
          <p:cNvSpPr txBox="1">
            <a:spLocks noChangeArrowheads="1"/>
          </p:cNvSpPr>
          <p:nvPr/>
        </p:nvSpPr>
        <p:spPr>
          <a:xfrm>
            <a:off x="417845" y="0"/>
            <a:ext cx="5867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 kern="0" dirty="0"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403A5-6A8E-475F-AF86-8153328AA6C7}"/>
              </a:ext>
            </a:extLst>
          </p:cNvPr>
          <p:cNvSpPr txBox="1"/>
          <p:nvPr/>
        </p:nvSpPr>
        <p:spPr>
          <a:xfrm>
            <a:off x="7560656" y="6504801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Lost image citation.</a:t>
            </a:r>
          </a:p>
        </p:txBody>
      </p:sp>
    </p:spTree>
    <p:extLst>
      <p:ext uri="{BB962C8B-B14F-4D97-AF65-F5344CB8AC3E}">
        <p14:creationId xmlns:p14="http://schemas.microsoft.com/office/powerpoint/2010/main" val="78567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560665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Principal Component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The first </a:t>
                </a:r>
                <a:r>
                  <a:rPr lang="en-US" altLang="en-US" sz="1600" kern="0" dirty="0"/>
                  <a:t>principal component </a:t>
                </a:r>
                <a:r>
                  <a:rPr lang="en-US" altLang="en-US" sz="1600" b="0" kern="0" dirty="0"/>
                  <a:t>of a set of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600" b="0" kern="0" dirty="0"/>
                  <a:t>, is the normalized linear combination of the features: </a:t>
                </a:r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en-US" sz="14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400" b="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4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en-US" sz="14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kern="0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b="0" i="1" kern="0" dirty="0">
                          <a:latin typeface="Cambria Math" panose="02040503050406030204" pitchFamily="18" charset="0"/>
                        </a:rPr>
                        <m:t>=1,…</m:t>
                      </m:r>
                      <m:r>
                        <a:rPr lang="en-US" altLang="en-US" sz="1400" b="0" i="1" kern="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altLang="en-US" sz="1400" b="0" kern="0" dirty="0"/>
                        <m:t>, </m:t>
                      </m:r>
                      <m:r>
                        <m:rPr>
                          <m:nor/>
                        </m:rPr>
                        <a:rPr lang="en-US" altLang="en-US" sz="1400" b="0" kern="0" dirty="0"/>
                        <m:t>data</m:t>
                      </m:r>
                    </m:oMath>
                  </m:oMathPara>
                </a14:m>
                <a:endParaRPr lang="en-US" altLang="en-US" sz="14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r>
                  <a:rPr lang="en-US" altLang="en-US" sz="1600" b="0" kern="0" dirty="0"/>
                  <a:t>     with the largest variance.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 Normalization requires:</a:t>
                </a:r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en-US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en-US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1600" b="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600" b="0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en-US" sz="16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  <m:r>
                        <a:rPr lang="en-US" altLang="en-US" sz="1600" b="0" i="1" kern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r>
                  <a:rPr lang="en-US" altLang="en-US" sz="1200" b="0" kern="0" dirty="0"/>
                  <a:t>       </a:t>
                </a:r>
                <a:r>
                  <a:rPr lang="en-US" altLang="en-US" sz="1800" b="0" kern="0" dirty="0"/>
                  <a:t>as a result, this transform is a rotation that preserves distances.</a:t>
                </a:r>
              </a:p>
              <a:p>
                <a:pPr marL="457200" lvl="1" indent="0">
                  <a:buNone/>
                  <a:defRPr/>
                </a:pPr>
                <a:endParaRPr lang="en-US" altLang="en-US" sz="1200" b="0" kern="0" dirty="0"/>
              </a:p>
              <a:p>
                <a:pPr lvl="1">
                  <a:defRPr/>
                </a:pPr>
                <a:r>
                  <a:rPr lang="en-US" altLang="en-US" sz="1600" b="0" kern="0" dirty="0"/>
                  <a:t>The values </a:t>
                </a:r>
                <a14:m>
                  <m:oMath xmlns:m="http://schemas.openxmlformats.org/officeDocument/2006/math">
                    <m:r>
                      <a:rPr lang="en-US" altLang="en-US" sz="1600" b="1" i="0" kern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altLang="en-US" sz="1600" b="0" i="0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en-US" sz="16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6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en-US" sz="16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sz="1600" b="0" ker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en-US" sz="16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en-US" sz="16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en-US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1600" b="0" kern="0" dirty="0"/>
                  <a:t>components, are known as factor or component loadings</a:t>
                </a:r>
              </a:p>
              <a:p>
                <a:pPr lvl="2">
                  <a:defRPr/>
                </a:pPr>
                <a:endParaRPr lang="en-US" altLang="en-US" sz="1400" b="0" kern="0" dirty="0"/>
              </a:p>
              <a:p>
                <a:pPr lvl="1">
                  <a:defRPr/>
                </a:pPr>
                <a:r>
                  <a:rPr lang="en-US" altLang="en-US" sz="1600" b="0" kern="0" dirty="0"/>
                  <a:t>We can calculate the first </a:t>
                </a:r>
                <a:r>
                  <a:rPr lang="en-US" altLang="en-US" sz="1600" kern="0" dirty="0"/>
                  <a:t>principal component scores </a:t>
                </a:r>
                <a:r>
                  <a:rPr lang="en-US" altLang="en-US" sz="1600" b="0" kern="0" dirty="0"/>
                  <a:t>(values projected onto this principal coordinate) as:</a:t>
                </a:r>
              </a:p>
              <a:p>
                <a:pPr marL="457200" lvl="1" indent="0">
                  <a:buNone/>
                  <a:defRPr/>
                </a:pPr>
                <a:r>
                  <a:rPr lang="en-US" altLang="en-US" sz="1600" b="0" kern="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en-US" sz="1600" b="0" ker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600" b="0" kern="0" dirty="0"/>
                  <a:t>      for </a:t>
                </a:r>
                <a14:m>
                  <m:oMath xmlns:m="http://schemas.openxmlformats.org/officeDocument/2006/math">
                    <m:r>
                      <a:rPr lang="en-US" altLang="en-US" sz="1600" b="0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b="0" i="1" kern="0" dirty="0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altLang="en-US" sz="1600" b="0" i="1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600" b="0" kern="0" dirty="0"/>
                  <a:t>, data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560665"/>
                <a:ext cx="7772400" cy="4114800"/>
              </a:xfrm>
              <a:prstGeom prst="rect">
                <a:avLst/>
              </a:prstGeom>
              <a:blipFill>
                <a:blip r:embed="rId2"/>
                <a:stretch>
                  <a:fillRect l="-706" t="-1481" b="-24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6FCC0B-7BD8-4A25-B69E-40904D8AE55D}"/>
                  </a:ext>
                </a:extLst>
              </p:cNvPr>
              <p:cNvSpPr txBox="1"/>
              <p:nvPr/>
            </p:nvSpPr>
            <p:spPr>
              <a:xfrm>
                <a:off x="6705600" y="3176340"/>
                <a:ext cx="1029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6FCC0B-7BD8-4A25-B69E-40904D8AE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76340"/>
                <a:ext cx="1029128" cy="276999"/>
              </a:xfrm>
              <a:prstGeom prst="rect">
                <a:avLst/>
              </a:prstGeom>
              <a:blipFill>
                <a:blip r:embed="rId3"/>
                <a:stretch>
                  <a:fillRect l="-3550" r="-295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A4E2E7-8D21-4987-AEB1-9B77738BFB13}"/>
              </a:ext>
            </a:extLst>
          </p:cNvPr>
          <p:cNvSpPr txBox="1"/>
          <p:nvPr/>
        </p:nvSpPr>
        <p:spPr>
          <a:xfrm>
            <a:off x="5805751" y="3661255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Principal </a:t>
            </a:r>
          </a:p>
          <a:p>
            <a:r>
              <a:rPr lang="en-US" sz="1400" b="0" dirty="0"/>
              <a:t>Component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8A45A-5C82-49EF-AF12-CE69E69C0A88}"/>
              </a:ext>
            </a:extLst>
          </p:cNvPr>
          <p:cNvSpPr txBox="1"/>
          <p:nvPr/>
        </p:nvSpPr>
        <p:spPr>
          <a:xfrm>
            <a:off x="7315668" y="236220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Factor </a:t>
            </a:r>
          </a:p>
          <a:p>
            <a:pPr algn="ctr"/>
            <a:r>
              <a:rPr lang="en-US" sz="1400" b="0" dirty="0"/>
              <a:t>Loadings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9DCF3-BE1B-4E0E-80F3-5840ADE21CB9}"/>
              </a:ext>
            </a:extLst>
          </p:cNvPr>
          <p:cNvSpPr txBox="1"/>
          <p:nvPr/>
        </p:nvSpPr>
        <p:spPr>
          <a:xfrm>
            <a:off x="7858976" y="365058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Centered </a:t>
            </a:r>
          </a:p>
          <a:p>
            <a:pPr algn="ctr"/>
            <a:r>
              <a:rPr lang="en-US" sz="1400" b="0" dirty="0"/>
              <a:t>Data Matrix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8F20DC-2FDF-4F46-A21B-0CDDE07AAAE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89526" y="3381788"/>
            <a:ext cx="338900" cy="28794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3DFB0-52C9-4CDD-A8EE-B49FCC94D78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29400" y="3450380"/>
            <a:ext cx="228600" cy="293879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11FBF3-463A-4D74-B5BD-E7E6818EEE0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92486" y="2871540"/>
            <a:ext cx="125727" cy="224745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94F110-46FB-4EDA-9542-6FD7E7419F52}"/>
              </a:ext>
            </a:extLst>
          </p:cNvPr>
          <p:cNvSpPr txBox="1"/>
          <p:nvPr/>
        </p:nvSpPr>
        <p:spPr>
          <a:xfrm>
            <a:off x="5867007" y="238454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matrix </a:t>
            </a:r>
          </a:p>
          <a:p>
            <a:r>
              <a:rPr lang="en-US" dirty="0"/>
              <a:t>notation: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A7FA87-F3E2-4685-AF36-B5CC586E2715}"/>
              </a:ext>
            </a:extLst>
          </p:cNvPr>
          <p:cNvSpPr/>
          <p:nvPr/>
        </p:nvSpPr>
        <p:spPr bwMode="auto">
          <a:xfrm>
            <a:off x="5805751" y="2362200"/>
            <a:ext cx="3153206" cy="19812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CC5E1F-8F42-441B-BAFB-D84B746B7810}"/>
                  </a:ext>
                </a:extLst>
              </p:cNvPr>
              <p:cNvSpPr/>
              <p:nvPr/>
            </p:nvSpPr>
            <p:spPr>
              <a:xfrm>
                <a:off x="185043" y="2676135"/>
                <a:ext cx="27669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400" b="0" kern="0" dirty="0"/>
                  <a:t>first principal component (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𝑃𝐶</m:t>
                    </m:r>
                  </m:oMath>
                </a14:m>
                <a:r>
                  <a:rPr lang="en-US" altLang="en-US" sz="1400" b="0" kern="0" dirty="0"/>
                  <a:t>#1) </a:t>
                </a:r>
                <a:endParaRPr lang="en-US" sz="1400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CC5E1F-8F42-441B-BAFB-D84B746B7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43" y="2676135"/>
                <a:ext cx="2766976" cy="307777"/>
              </a:xfrm>
              <a:prstGeom prst="rect">
                <a:avLst/>
              </a:prstGeom>
              <a:blipFill>
                <a:blip r:embed="rId4"/>
                <a:stretch>
                  <a:fillRect l="-66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>
            <a:extLst>
              <a:ext uri="{FF2B5EF4-FFF2-40B4-BE49-F238E27FC236}">
                <a16:creationId xmlns:a16="http://schemas.microsoft.com/office/drawing/2014/main" id="{A08FF021-E8CA-440E-8244-1FB8CF239D21}"/>
              </a:ext>
            </a:extLst>
          </p:cNvPr>
          <p:cNvSpPr txBox="1">
            <a:spLocks noChangeArrowheads="1"/>
          </p:cNvSpPr>
          <p:nvPr/>
        </p:nvSpPr>
        <p:spPr>
          <a:xfrm>
            <a:off x="417845" y="0"/>
            <a:ext cx="5867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0478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5240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Factor / Component Loadings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Observes the groups of variables that strongly influence each principal coordinate.</a:t>
                </a:r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en-US" sz="1600" b="0" ker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r>
                  <a:rPr lang="en-US" altLang="en-US" sz="1600" b="0" kern="0" dirty="0"/>
                  <a:t>     the loadings for PC1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600" b="0" ker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600" b="0" kern="0" dirty="0"/>
                  <a:t>.  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Check if specific variables strongly influence specific principal components for the remainder.  Compare them to each other.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en-US" sz="1600" b="0" ker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en-US" sz="1600" b="0" ker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r>
                  <a:rPr lang="en-US" altLang="en-US" sz="1600" b="0" kern="0" dirty="0"/>
                  <a:t>May be able to describe each principal component!  E.g. for a reservoir: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PC1 is the mainly the heterogeneity component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PC2 is the mainly the completion component – etc.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524000"/>
                <a:ext cx="7772400" cy="4114800"/>
              </a:xfrm>
              <a:prstGeom prst="rect">
                <a:avLst/>
              </a:prstGeom>
              <a:blipFill>
                <a:blip r:embed="rId2"/>
                <a:stretch>
                  <a:fillRect l="-706" t="-1481" b="-3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87FCD68-FB52-4934-B879-36980CE61B45}"/>
              </a:ext>
            </a:extLst>
          </p:cNvPr>
          <p:cNvSpPr txBox="1"/>
          <p:nvPr/>
        </p:nvSpPr>
        <p:spPr>
          <a:xfrm>
            <a:off x="6248137" y="24384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1</a:t>
            </a:r>
            <a:r>
              <a:rPr lang="en-US" sz="1400" b="0" baseline="30000" dirty="0"/>
              <a:t>st</a:t>
            </a:r>
            <a:r>
              <a:rPr lang="en-US" sz="1400" b="0" dirty="0"/>
              <a:t> Principal </a:t>
            </a:r>
          </a:p>
          <a:p>
            <a:r>
              <a:rPr lang="en-US" sz="1400" b="0" dirty="0"/>
              <a:t>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E210-3EB6-4A3D-AD16-6536E3D947CE}"/>
              </a:ext>
            </a:extLst>
          </p:cNvPr>
          <p:cNvSpPr txBox="1"/>
          <p:nvPr/>
        </p:nvSpPr>
        <p:spPr>
          <a:xfrm>
            <a:off x="6227299" y="4157990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2</a:t>
            </a:r>
            <a:r>
              <a:rPr lang="en-US" sz="1400" b="0" baseline="30000" dirty="0"/>
              <a:t>nd</a:t>
            </a:r>
            <a:r>
              <a:rPr lang="en-US" sz="1400" b="0" dirty="0"/>
              <a:t> Principal </a:t>
            </a:r>
          </a:p>
          <a:p>
            <a:r>
              <a:rPr lang="en-US" sz="1400" b="0" dirty="0"/>
              <a:t>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73723-2396-4824-AA60-D41247A30D14}"/>
              </a:ext>
            </a:extLst>
          </p:cNvPr>
          <p:cNvSpPr txBox="1"/>
          <p:nvPr/>
        </p:nvSpPr>
        <p:spPr>
          <a:xfrm>
            <a:off x="6202146" y="515877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/>
              <a:t>m</a:t>
            </a:r>
            <a:r>
              <a:rPr lang="en-US" sz="1400" b="0" baseline="30000" dirty="0" err="1"/>
              <a:t>th</a:t>
            </a:r>
            <a:r>
              <a:rPr lang="en-US" sz="1400" b="0" dirty="0"/>
              <a:t> Principal </a:t>
            </a:r>
          </a:p>
          <a:p>
            <a:r>
              <a:rPr lang="en-US" sz="1400" b="0" dirty="0"/>
              <a:t>Component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951709-D55B-457B-99A2-2DA0CA79102B}"/>
              </a:ext>
            </a:extLst>
          </p:cNvPr>
          <p:cNvCxnSpPr/>
          <p:nvPr/>
        </p:nvCxnSpPr>
        <p:spPr bwMode="auto">
          <a:xfrm>
            <a:off x="4038600" y="4824032"/>
            <a:ext cx="0" cy="3048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2CA59E-8602-48BC-AF2A-FF5624FC9E50}"/>
              </a:ext>
            </a:extLst>
          </p:cNvPr>
          <p:cNvCxnSpPr/>
          <p:nvPr/>
        </p:nvCxnSpPr>
        <p:spPr bwMode="auto">
          <a:xfrm>
            <a:off x="6705600" y="4714822"/>
            <a:ext cx="0" cy="3048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93248D05-8960-4FE1-BC70-28E406425F4E}"/>
              </a:ext>
            </a:extLst>
          </p:cNvPr>
          <p:cNvSpPr txBox="1">
            <a:spLocks noChangeArrowheads="1"/>
          </p:cNvSpPr>
          <p:nvPr/>
        </p:nvSpPr>
        <p:spPr>
          <a:xfrm>
            <a:off x="417845" y="0"/>
            <a:ext cx="5867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3964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600200"/>
                <a:ext cx="85375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How do we do Dimensional Reduction?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We have converted our data set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600" b="0" kern="0" dirty="0"/>
                  <a:t> to principal component scores,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600" b="0" kern="0" dirty="0"/>
                  <a:t>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If we retain all the </a:t>
                </a:r>
                <a14:m>
                  <m:oMath xmlns:m="http://schemas.openxmlformats.org/officeDocument/2006/math"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1600" b="0" kern="0" dirty="0"/>
                  <a:t> components then have not achieved any dimensional reduction.  </a:t>
                </a:r>
                <a:r>
                  <a:rPr lang="en-US" altLang="en-US" sz="1600" kern="0" dirty="0"/>
                  <a:t>We just have orthogonal, linear combination of our original features! 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We gain dimensional reduction by retaining only </a:t>
                </a:r>
                <a14:m>
                  <m:oMath xmlns:m="http://schemas.openxmlformats.org/officeDocument/2006/math"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600" b="0" kern="0" dirty="0"/>
                  <a:t> principal components or in other words by dropping the last </a:t>
                </a:r>
                <a14:m>
                  <m:oMath xmlns:m="http://schemas.openxmlformats.org/officeDocument/2006/math"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600" b="0" kern="0" dirty="0"/>
                  <a:t> components as they describe very little of the variance. 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100" b="0" kern="0" dirty="0"/>
              </a:p>
              <a:p>
                <a:pPr lvl="1">
                  <a:defRPr/>
                </a:pPr>
                <a:r>
                  <a:rPr lang="en-US" altLang="en-US" sz="1600" b="0" kern="0" dirty="0"/>
                  <a:t>But since the loadings,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en-US" sz="1600" b="0" kern="0" dirty="0"/>
                  <a:t>, are orthonormal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lvl="2">
                  <a:defRPr/>
                </a:pPr>
                <a:endParaRPr lang="en-US" altLang="en-US" sz="14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en-US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en-US" sz="20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en-US" sz="20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en-US" sz="20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20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000" b="0" kern="0" dirty="0"/>
              </a:p>
              <a:p>
                <a:pPr marL="400050" lvl="1" indent="0">
                  <a:buNone/>
                  <a:defRPr/>
                </a:pPr>
                <a:r>
                  <a:rPr lang="en-US" altLang="en-US" sz="1600" b="0" kern="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b="0" kern="0" dirty="0"/>
                  <a:t>data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600" b="0" i="0" kern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b="0" kern="0" dirty="0"/>
                  <a:t>variables / features, and </a:t>
                </a:r>
                <a14:m>
                  <m:oMath xmlns:m="http://schemas.openxmlformats.org/officeDocument/2006/math"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600" b="0" kern="0" dirty="0"/>
                  <a:t> principal components (of </a:t>
                </a:r>
                <a14:m>
                  <m:oMath xmlns:m="http://schemas.openxmlformats.org/officeDocument/2006/math">
                    <m:r>
                      <a:rPr lang="en-US" altLang="en-US" sz="1600" b="0" i="1" kern="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600" b="0" i="1" kern="0" dirty="0" smtClean="0">
                        <a:latin typeface="Cambria Math" panose="02040503050406030204" pitchFamily="18" charset="0"/>
                      </a:rPr>
                      <m:t> = 1,…,</m:t>
                    </m:r>
                    <m:r>
                      <a:rPr lang="en-US" altLang="en-US" sz="16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600" b="0" kern="0" dirty="0"/>
                  <a:t>) are retained.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600200"/>
                <a:ext cx="8537505" cy="4114800"/>
              </a:xfrm>
              <a:prstGeom prst="rect">
                <a:avLst/>
              </a:prstGeom>
              <a:blipFill>
                <a:blip r:embed="rId2"/>
                <a:stretch>
                  <a:fillRect l="-642" t="-1481" r="-1142" b="-25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25DBF-B825-491A-AAEC-6A07C79ADF1F}"/>
                  </a:ext>
                </a:extLst>
              </p:cNvPr>
              <p:cNvSpPr txBox="1"/>
              <p:nvPr/>
            </p:nvSpPr>
            <p:spPr>
              <a:xfrm>
                <a:off x="4063344" y="3525563"/>
                <a:ext cx="1029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25DBF-B825-491A-AAEC-6A07C79AD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44" y="3525563"/>
                <a:ext cx="1029128" cy="276999"/>
              </a:xfrm>
              <a:prstGeom prst="rect">
                <a:avLst/>
              </a:prstGeom>
              <a:blipFill>
                <a:blip r:embed="rId3"/>
                <a:stretch>
                  <a:fillRect l="-4167" r="-35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7B341C-82E5-4F3F-B1D3-52D9E3E6A547}"/>
                  </a:ext>
                </a:extLst>
              </p:cNvPr>
              <p:cNvSpPr txBox="1"/>
              <p:nvPr/>
            </p:nvSpPr>
            <p:spPr>
              <a:xfrm>
                <a:off x="3865790" y="4014601"/>
                <a:ext cx="142423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𝑷𝑪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7B341C-82E5-4F3F-B1D3-52D9E3E6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90" y="4014601"/>
                <a:ext cx="1424236" cy="284437"/>
              </a:xfrm>
              <a:prstGeom prst="rect">
                <a:avLst/>
              </a:prstGeom>
              <a:blipFill>
                <a:blip r:embed="rId4"/>
                <a:stretch>
                  <a:fillRect l="-2991" t="-17391" r="-341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537D9-E416-4A8E-AC22-31CF749067D2}"/>
                  </a:ext>
                </a:extLst>
              </p:cNvPr>
              <p:cNvSpPr txBox="1"/>
              <p:nvPr/>
            </p:nvSpPr>
            <p:spPr>
              <a:xfrm>
                <a:off x="3810000" y="4973363"/>
                <a:ext cx="130721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𝑷𝑪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537D9-E416-4A8E-AC22-31CF7490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973363"/>
                <a:ext cx="1307216" cy="284437"/>
              </a:xfrm>
              <a:prstGeom prst="rect">
                <a:avLst/>
              </a:prstGeom>
              <a:blipFill>
                <a:blip r:embed="rId5"/>
                <a:stretch>
                  <a:fillRect l="-3271" t="-17021" r="-3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91200" y="35915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>
                <a:solidFill>
                  <a:srgbClr val="FF0000"/>
                </a:solidFill>
              </a:rPr>
              <a:t>Back transforming from principal components to original values.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3A726-CE16-4F36-82EF-EDDBB9DF1E1E}"/>
              </a:ext>
            </a:extLst>
          </p:cNvPr>
          <p:cNvSpPr/>
          <p:nvPr/>
        </p:nvSpPr>
        <p:spPr>
          <a:xfrm>
            <a:off x="5740560" y="5073134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b="0" kern="0" dirty="0">
                <a:solidFill>
                  <a:srgbClr val="FF0000"/>
                </a:solidFill>
              </a:rPr>
              <a:t>principal component scores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043DD6-9522-4FDF-AB39-FD2CD26702BC}"/>
              </a:ext>
            </a:extLst>
          </p:cNvPr>
          <p:cNvCxnSpPr/>
          <p:nvPr/>
        </p:nvCxnSpPr>
        <p:spPr bwMode="auto">
          <a:xfrm flipH="1">
            <a:off x="4648200" y="5257800"/>
            <a:ext cx="1066800" cy="381000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14250-D38E-4230-A781-910483F573E4}"/>
              </a:ext>
            </a:extLst>
          </p:cNvPr>
          <p:cNvSpPr/>
          <p:nvPr/>
        </p:nvSpPr>
        <p:spPr>
          <a:xfrm>
            <a:off x="5791200" y="5715000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b="0" kern="0" dirty="0">
                <a:solidFill>
                  <a:srgbClr val="FF0000"/>
                </a:solidFill>
              </a:rPr>
              <a:t>factor loadings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45E80B-DFEB-4193-BEDE-D1BD86F53286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800" y="5867400"/>
            <a:ext cx="53340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42872061-C4D0-4605-B78D-BDFD8E77685F}"/>
              </a:ext>
            </a:extLst>
          </p:cNvPr>
          <p:cNvSpPr txBox="1">
            <a:spLocks noChangeArrowheads="1"/>
          </p:cNvSpPr>
          <p:nvPr/>
        </p:nvSpPr>
        <p:spPr>
          <a:xfrm>
            <a:off x="417845" y="0"/>
            <a:ext cx="5867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2907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76400"/>
            <a:ext cx="39655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Graphical Representation</a:t>
            </a:r>
          </a:p>
          <a:p>
            <a:pPr lvl="1">
              <a:defRPr/>
            </a:pPr>
            <a:r>
              <a:rPr lang="en-US" altLang="en-US" sz="1600" b="0" kern="0" dirty="0"/>
              <a:t>Line is the 1</a:t>
            </a:r>
            <a:r>
              <a:rPr lang="en-US" altLang="en-US" sz="1600" b="0" kern="0" baseline="30000" dirty="0"/>
              <a:t>st</a:t>
            </a:r>
            <a:r>
              <a:rPr lang="en-US" altLang="en-US" sz="1600" b="0" kern="0" dirty="0"/>
              <a:t> principal component</a:t>
            </a:r>
          </a:p>
          <a:p>
            <a:pPr lvl="1">
              <a:defRPr/>
            </a:pPr>
            <a:r>
              <a:rPr lang="en-US" altLang="en-US" sz="1600" b="0" kern="0" dirty="0"/>
              <a:t>Projection of points on line (</a:t>
            </a:r>
            <a:r>
              <a:rPr lang="en-US" altLang="en-US" sz="1600" kern="0" dirty="0">
                <a:solidFill>
                  <a:srgbClr val="7030A0"/>
                </a:solidFill>
              </a:rPr>
              <a:t>purple points</a:t>
            </a:r>
            <a:r>
              <a:rPr lang="en-US" altLang="en-US" sz="1600" b="0" kern="0" dirty="0"/>
              <a:t>) are the 1</a:t>
            </a:r>
            <a:r>
              <a:rPr lang="en-US" altLang="en-US" sz="1600" b="0" kern="0" baseline="30000" dirty="0"/>
              <a:t>st</a:t>
            </a:r>
            <a:r>
              <a:rPr lang="en-US" altLang="en-US" sz="1600" b="0" kern="0" dirty="0"/>
              <a:t> principal component scores</a:t>
            </a:r>
          </a:p>
          <a:p>
            <a:pPr lvl="1">
              <a:defRPr/>
            </a:pPr>
            <a:r>
              <a:rPr lang="en-US" altLang="en-US" sz="1600" b="0" kern="0" dirty="0"/>
              <a:t>Given the problem is 2D the 2</a:t>
            </a:r>
            <a:r>
              <a:rPr lang="en-US" altLang="en-US" sz="1600" b="0" kern="0" baseline="30000" dirty="0"/>
              <a:t>nd</a:t>
            </a:r>
            <a:r>
              <a:rPr lang="en-US" altLang="en-US" sz="1600" b="0" kern="0" dirty="0"/>
              <a:t> principal component is determined from the first (must be orthogonal)</a:t>
            </a:r>
          </a:p>
          <a:p>
            <a:pPr lvl="1">
              <a:defRPr/>
            </a:pPr>
            <a:r>
              <a:rPr lang="en-US" altLang="en-US" sz="1600" b="0" kern="0" dirty="0"/>
              <a:t>If we approximated this dataset with just the 1</a:t>
            </a:r>
            <a:r>
              <a:rPr lang="en-US" altLang="en-US" sz="1600" b="0" kern="0" baseline="30000" dirty="0"/>
              <a:t>st</a:t>
            </a:r>
            <a:r>
              <a:rPr lang="en-US" altLang="en-US" sz="1600" b="0" kern="0" dirty="0"/>
              <a:t> principal component for dimensional reduction, our approximation would be the </a:t>
            </a:r>
            <a:r>
              <a:rPr lang="en-US" altLang="en-US" sz="1600" kern="0" dirty="0">
                <a:solidFill>
                  <a:srgbClr val="7030A0"/>
                </a:solidFill>
              </a:rPr>
              <a:t>purple points</a:t>
            </a:r>
            <a:r>
              <a:rPr lang="en-US" altLang="en-US" sz="1600" b="0" kern="0" dirty="0"/>
              <a:t>.</a:t>
            </a:r>
          </a:p>
          <a:p>
            <a:pPr lvl="1">
              <a:defRPr/>
            </a:pPr>
            <a:r>
              <a:rPr lang="en-US" altLang="en-US" sz="1600" b="0" kern="0" dirty="0"/>
              <a:t>The first principal component maximizes the variance of the projected </a:t>
            </a:r>
            <a:r>
              <a:rPr lang="en-US" altLang="en-US" sz="1600" kern="0" dirty="0">
                <a:solidFill>
                  <a:srgbClr val="7030A0"/>
                </a:solidFill>
              </a:rPr>
              <a:t>purple points</a:t>
            </a:r>
            <a:r>
              <a:rPr lang="en-US" altLang="en-US" sz="1600" b="0" kern="0" dirty="0"/>
              <a:t>.</a:t>
            </a:r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30844-11EC-4EFF-9D66-F5A3EF309304}"/>
              </a:ext>
            </a:extLst>
          </p:cNvPr>
          <p:cNvSpPr txBox="1"/>
          <p:nvPr/>
        </p:nvSpPr>
        <p:spPr>
          <a:xfrm>
            <a:off x="9372600" y="3733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D18D0-79A8-49D9-B831-E2452AF2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295" y="2055257"/>
            <a:ext cx="4562475" cy="4095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ED353-00C8-47C1-A872-331E3514B292}"/>
              </a:ext>
            </a:extLst>
          </p:cNvPr>
          <p:cNvSpPr txBox="1"/>
          <p:nvPr/>
        </p:nvSpPr>
        <p:spPr>
          <a:xfrm>
            <a:off x="4648200" y="6015335"/>
            <a:ext cx="4254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baseline="30000" dirty="0"/>
              <a:t>st</a:t>
            </a:r>
            <a:r>
              <a:rPr lang="en-US" sz="1050" dirty="0"/>
              <a:t> principal component, projects on the line are the 1</a:t>
            </a:r>
            <a:r>
              <a:rPr lang="en-US" sz="1050" baseline="30000" dirty="0"/>
              <a:t>st</a:t>
            </a:r>
            <a:r>
              <a:rPr lang="en-US" sz="1050" dirty="0"/>
              <a:t> principal component scores (from https://liorpachter.wordpress.com/2014/05/26/what-is-principal-component-analysis/).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845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2750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>
            <a:extLst>
              <a:ext uri="{FF2B5EF4-FFF2-40B4-BE49-F238E27FC236}">
                <a16:creationId xmlns:a16="http://schemas.microsoft.com/office/drawing/2014/main" id="{806C9BF5-6446-4F84-A48B-3846D00A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5" y="1676400"/>
            <a:ext cx="39655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kern="0" dirty="0"/>
              <a:t>Forward Transform</a:t>
            </a:r>
            <a:endParaRPr lang="en-US" altLang="en-US" sz="160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 Summary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023FE-6447-49F1-AF3D-25290AD86584}"/>
              </a:ext>
            </a:extLst>
          </p:cNvPr>
          <p:cNvSpPr/>
          <p:nvPr/>
        </p:nvSpPr>
        <p:spPr bwMode="auto">
          <a:xfrm>
            <a:off x="962800" y="2981979"/>
            <a:ext cx="1447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3FD505-AE29-4215-A497-4706F4AE1A03}"/>
                  </a:ext>
                </a:extLst>
              </p:cNvPr>
              <p:cNvSpPr txBox="1"/>
              <p:nvPr/>
            </p:nvSpPr>
            <p:spPr>
              <a:xfrm>
                <a:off x="2258200" y="2674202"/>
                <a:ext cx="358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3FD505-AE29-4215-A497-4706F4AE1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00" y="2674202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B05FC1-C220-4B3A-AF9B-8C7AD45009E7}"/>
                  </a:ext>
                </a:extLst>
              </p:cNvPr>
              <p:cNvSpPr txBox="1"/>
              <p:nvPr/>
            </p:nvSpPr>
            <p:spPr>
              <a:xfrm>
                <a:off x="705254" y="4548425"/>
                <a:ext cx="3187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B05FC1-C220-4B3A-AF9B-8C7AD4500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4" y="4548425"/>
                <a:ext cx="31874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02861AA-E4EE-4E3E-B584-C17A6568BD1D}"/>
              </a:ext>
            </a:extLst>
          </p:cNvPr>
          <p:cNvSpPr txBox="1"/>
          <p:nvPr/>
        </p:nvSpPr>
        <p:spPr>
          <a:xfrm rot="16200000">
            <a:off x="206984" y="3662799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Data Samples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8020-CCF8-4EC5-A827-5700B375FBB2}"/>
              </a:ext>
            </a:extLst>
          </p:cNvPr>
          <p:cNvSpPr txBox="1"/>
          <p:nvPr/>
        </p:nvSpPr>
        <p:spPr>
          <a:xfrm>
            <a:off x="1135033" y="270498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Data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19762-561D-4DC6-AC85-36EE906ADE76}"/>
              </a:ext>
            </a:extLst>
          </p:cNvPr>
          <p:cNvSpPr txBox="1"/>
          <p:nvPr/>
        </p:nvSpPr>
        <p:spPr>
          <a:xfrm>
            <a:off x="1517423" y="36166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23A1C4-FB0D-407C-9D8B-11ED7D381995}"/>
              </a:ext>
            </a:extLst>
          </p:cNvPr>
          <p:cNvSpPr/>
          <p:nvPr/>
        </p:nvSpPr>
        <p:spPr bwMode="auto">
          <a:xfrm>
            <a:off x="3632778" y="2984956"/>
            <a:ext cx="1015327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F20BA5-2120-4A5D-93E3-2B768EA3BB56}"/>
                  </a:ext>
                </a:extLst>
              </p:cNvPr>
              <p:cNvSpPr txBox="1"/>
              <p:nvPr/>
            </p:nvSpPr>
            <p:spPr>
              <a:xfrm>
                <a:off x="4510041" y="2677179"/>
                <a:ext cx="3163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F20BA5-2120-4A5D-93E3-2B768EA3B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041" y="2677179"/>
                <a:ext cx="31636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D82C5B-ABE2-48A9-B1D6-99AB3A95B831}"/>
                  </a:ext>
                </a:extLst>
              </p:cNvPr>
              <p:cNvSpPr txBox="1"/>
              <p:nvPr/>
            </p:nvSpPr>
            <p:spPr>
              <a:xfrm>
                <a:off x="3375232" y="4551402"/>
                <a:ext cx="358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D82C5B-ABE2-48A9-B1D6-99AB3A95B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32" y="4551402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C27C7E-633A-4A5E-8B4A-1D6CD37EB417}"/>
              </a:ext>
            </a:extLst>
          </p:cNvPr>
          <p:cNvSpPr txBox="1"/>
          <p:nvPr/>
        </p:nvSpPr>
        <p:spPr>
          <a:xfrm rot="16200000">
            <a:off x="2912456" y="3665776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Data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63241-07DC-4B3F-A06B-A29B18BEA025}"/>
              </a:ext>
            </a:extLst>
          </p:cNvPr>
          <p:cNvSpPr txBox="1"/>
          <p:nvPr/>
        </p:nvSpPr>
        <p:spPr>
          <a:xfrm>
            <a:off x="3614732" y="270498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Components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B78703-BAD5-4D25-BED4-3D6037F89DE3}"/>
              </a:ext>
            </a:extLst>
          </p:cNvPr>
          <p:cNvSpPr txBox="1"/>
          <p:nvPr/>
        </p:nvSpPr>
        <p:spPr>
          <a:xfrm>
            <a:off x="4187401" y="361960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35225-2E82-49D6-9EB0-FED170FE46F4}"/>
                  </a:ext>
                </a:extLst>
              </p:cNvPr>
              <p:cNvSpPr txBox="1"/>
              <p:nvPr/>
            </p:nvSpPr>
            <p:spPr>
              <a:xfrm>
                <a:off x="2819400" y="3657221"/>
                <a:ext cx="229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35225-2E82-49D6-9EB0-FED170FE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221"/>
                <a:ext cx="229229" cy="276999"/>
              </a:xfrm>
              <a:prstGeom prst="rect">
                <a:avLst/>
              </a:prstGeom>
              <a:blipFill>
                <a:blip r:embed="rId6"/>
                <a:stretch>
                  <a:fillRect l="-16216" r="-1351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DB8D77-012F-421B-A9B3-154BFAE408B1}"/>
                  </a:ext>
                </a:extLst>
              </p:cNvPr>
              <p:cNvSpPr txBox="1"/>
              <p:nvPr/>
            </p:nvSpPr>
            <p:spPr>
              <a:xfrm>
                <a:off x="7269811" y="2713724"/>
                <a:ext cx="3163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DB8D77-012F-421B-A9B3-154BFAE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811" y="2713724"/>
                <a:ext cx="31636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A4AF9-7505-4263-95E8-CEA9C8BBA30C}"/>
                  </a:ext>
                </a:extLst>
              </p:cNvPr>
              <p:cNvSpPr txBox="1"/>
              <p:nvPr/>
            </p:nvSpPr>
            <p:spPr>
              <a:xfrm>
                <a:off x="6101056" y="4551402"/>
                <a:ext cx="3187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A4AF9-7505-4263-95E8-CEA9C8BB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56" y="4551402"/>
                <a:ext cx="31874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49FC5D-2656-4A04-A3F9-9CF221F6F12C}"/>
              </a:ext>
            </a:extLst>
          </p:cNvPr>
          <p:cNvSpPr txBox="1"/>
          <p:nvPr/>
        </p:nvSpPr>
        <p:spPr>
          <a:xfrm rot="16200000">
            <a:off x="5658147" y="3665776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Data Samples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53C26-675A-41F1-B219-4D4105AD60E5}"/>
              </a:ext>
            </a:extLst>
          </p:cNvPr>
          <p:cNvSpPr txBox="1"/>
          <p:nvPr/>
        </p:nvSpPr>
        <p:spPr>
          <a:xfrm>
            <a:off x="6370682" y="272260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BBB0FA-9B7F-4D4A-A954-BE28E04A1DC5}"/>
                  </a:ext>
                </a:extLst>
              </p:cNvPr>
              <p:cNvSpPr txBox="1"/>
              <p:nvPr/>
            </p:nvSpPr>
            <p:spPr>
              <a:xfrm>
                <a:off x="5477756" y="363700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BBB0FA-9B7F-4D4A-A954-BE28E04A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56" y="3637002"/>
                <a:ext cx="237244" cy="276999"/>
              </a:xfrm>
              <a:prstGeom prst="rect">
                <a:avLst/>
              </a:prstGeom>
              <a:blipFill>
                <a:blip r:embed="rId9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6AB8DB1-26CD-4FBA-A4D6-84C1DA0A87DB}"/>
              </a:ext>
            </a:extLst>
          </p:cNvPr>
          <p:cNvSpPr/>
          <p:nvPr/>
        </p:nvSpPr>
        <p:spPr bwMode="auto">
          <a:xfrm>
            <a:off x="3635980" y="2981845"/>
            <a:ext cx="1447800" cy="1676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2DA14C-6D71-4556-A540-21A5AE271DA3}"/>
                  </a:ext>
                </a:extLst>
              </p:cNvPr>
              <p:cNvSpPr txBox="1"/>
              <p:nvPr/>
            </p:nvSpPr>
            <p:spPr>
              <a:xfrm>
                <a:off x="4913624" y="2678212"/>
                <a:ext cx="358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2DA14C-6D71-4556-A540-21A5AE271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24" y="2678212"/>
                <a:ext cx="35881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83B9F238-0E08-43E7-AB3F-4EFA974B799E}"/>
              </a:ext>
            </a:extLst>
          </p:cNvPr>
          <p:cNvSpPr/>
          <p:nvPr/>
        </p:nvSpPr>
        <p:spPr bwMode="auto">
          <a:xfrm>
            <a:off x="6370682" y="3002712"/>
            <a:ext cx="1015327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9FFDED-6FB7-4E3D-841A-4FC6CD21015D}"/>
              </a:ext>
            </a:extLst>
          </p:cNvPr>
          <p:cNvSpPr txBox="1"/>
          <p:nvPr/>
        </p:nvSpPr>
        <p:spPr>
          <a:xfrm>
            <a:off x="6925305" y="36373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PC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624244-1297-4CC0-836F-30B1F573D04D}"/>
              </a:ext>
            </a:extLst>
          </p:cNvPr>
          <p:cNvSpPr/>
          <p:nvPr/>
        </p:nvSpPr>
        <p:spPr bwMode="auto">
          <a:xfrm>
            <a:off x="6373884" y="2999601"/>
            <a:ext cx="1447800" cy="1676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BD0E78-9FFF-4DF8-861F-D2156F550886}"/>
                  </a:ext>
                </a:extLst>
              </p:cNvPr>
              <p:cNvSpPr txBox="1"/>
              <p:nvPr/>
            </p:nvSpPr>
            <p:spPr>
              <a:xfrm>
                <a:off x="7666082" y="2722602"/>
                <a:ext cx="152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BD0E78-9FFF-4DF8-861F-D2156F550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82" y="2722602"/>
                <a:ext cx="152173" cy="276999"/>
              </a:xfrm>
              <a:prstGeom prst="rect">
                <a:avLst/>
              </a:prstGeom>
              <a:blipFill>
                <a:blip r:embed="rId11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D3047D6-1AB0-4498-AAF9-B2704BFA034B}"/>
              </a:ext>
            </a:extLst>
          </p:cNvPr>
          <p:cNvSpPr txBox="1"/>
          <p:nvPr/>
        </p:nvSpPr>
        <p:spPr>
          <a:xfrm>
            <a:off x="912994" y="208520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Normalized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B63CE-5264-4E13-BC88-45758CBA76B0}"/>
              </a:ext>
            </a:extLst>
          </p:cNvPr>
          <p:cNvSpPr txBox="1"/>
          <p:nvPr/>
        </p:nvSpPr>
        <p:spPr>
          <a:xfrm>
            <a:off x="3573548" y="2085201"/>
            <a:ext cx="159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Component  </a:t>
            </a:r>
          </a:p>
          <a:p>
            <a:pPr algn="ctr"/>
            <a:r>
              <a:rPr lang="en-US" dirty="0"/>
              <a:t>Loadings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5404E-E339-47F1-81F3-BFE2057C895C}"/>
              </a:ext>
            </a:extLst>
          </p:cNvPr>
          <p:cNvSpPr txBox="1"/>
          <p:nvPr/>
        </p:nvSpPr>
        <p:spPr>
          <a:xfrm>
            <a:off x="5812066" y="2085201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Principal Component </a:t>
            </a:r>
          </a:p>
          <a:p>
            <a:pPr algn="ctr"/>
            <a:r>
              <a:rPr lang="en-US" dirty="0"/>
              <a:t>Scores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38795F-C71F-4638-8AFA-04902EA88B14}"/>
              </a:ext>
            </a:extLst>
          </p:cNvPr>
          <p:cNvSpPr/>
          <p:nvPr/>
        </p:nvSpPr>
        <p:spPr bwMode="auto">
          <a:xfrm rot="5400000">
            <a:off x="2922655" y="3701201"/>
            <a:ext cx="1670367" cy="2437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C107B9-EE58-4E30-BBE1-E51E8A851DFD}"/>
                  </a:ext>
                </a:extLst>
              </p:cNvPr>
              <p:cNvSpPr/>
              <p:nvPr/>
            </p:nvSpPr>
            <p:spPr>
              <a:xfrm>
                <a:off x="4065392" y="5216674"/>
                <a:ext cx="1235979" cy="704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1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4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sz="14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4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en-US" sz="14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4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en-US" sz="14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4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en-US" sz="14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14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  <m:r>
                        <a:rPr lang="en-US" altLang="en-US" sz="1400" b="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C107B9-EE58-4E30-BBE1-E51E8A85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392" y="5216674"/>
                <a:ext cx="1235979" cy="7048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D424DE1-6F08-43F5-865D-3A7336A33B25}"/>
              </a:ext>
            </a:extLst>
          </p:cNvPr>
          <p:cNvSpPr txBox="1"/>
          <p:nvPr/>
        </p:nvSpPr>
        <p:spPr>
          <a:xfrm>
            <a:off x="3829547" y="4985097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</a:rPr>
              <a:t>Orthogonal / Rotation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810454-9AB6-4A45-B552-9457F22F56FD}"/>
              </a:ext>
            </a:extLst>
          </p:cNvPr>
          <p:cNvCxnSpPr>
            <a:stCxn id="44" idx="0"/>
          </p:cNvCxnSpPr>
          <p:nvPr/>
        </p:nvCxnSpPr>
        <p:spPr bwMode="auto">
          <a:xfrm flipH="1" flipV="1">
            <a:off x="3956213" y="4447401"/>
            <a:ext cx="816061" cy="537696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ACF1FDA-6A91-4D4C-9B61-8A70339897FC}"/>
              </a:ext>
            </a:extLst>
          </p:cNvPr>
          <p:cNvSpPr/>
          <p:nvPr/>
        </p:nvSpPr>
        <p:spPr bwMode="auto">
          <a:xfrm>
            <a:off x="955088" y="2990723"/>
            <a:ext cx="277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E6A2BC-BFFF-4E02-8692-0BB4288ADEFC}"/>
              </a:ext>
            </a:extLst>
          </p:cNvPr>
          <p:cNvSpPr txBox="1"/>
          <p:nvPr/>
        </p:nvSpPr>
        <p:spPr>
          <a:xfrm>
            <a:off x="381000" y="4977824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</a:rPr>
              <a:t>Normalized by-Feature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6C97D61-1166-49AF-9FE6-8377EDE581A2}"/>
                  </a:ext>
                </a:extLst>
              </p:cNvPr>
              <p:cNvSpPr/>
              <p:nvPr/>
            </p:nvSpPr>
            <p:spPr>
              <a:xfrm>
                <a:off x="609600" y="5282624"/>
                <a:ext cx="1774075" cy="36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sz="1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1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1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en-US" sz="14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=0.0, </m:t>
                      </m:r>
                      <m:sSubSup>
                        <m:sSubSupPr>
                          <m:ctrlPr>
                            <a:rPr lang="en-US" altLang="en-US" sz="1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sz="14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14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altLang="en-US" sz="1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sz="14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=1.0</m:t>
                      </m:r>
                      <m:r>
                        <a:rPr lang="en-US" altLang="en-US" sz="1400" b="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6C97D61-1166-49AF-9FE6-8377EDE5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82624"/>
                <a:ext cx="1774075" cy="361637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1CFECF-050B-4579-A078-00ADC93568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200" y="4762289"/>
            <a:ext cx="228601" cy="215535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3B9A903-0DF8-4405-93A4-4B72FE4D2901}"/>
              </a:ext>
            </a:extLst>
          </p:cNvPr>
          <p:cNvSpPr/>
          <p:nvPr/>
        </p:nvSpPr>
        <p:spPr bwMode="auto">
          <a:xfrm>
            <a:off x="6374166" y="2999601"/>
            <a:ext cx="277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75A878-A264-40AA-88CE-6F1BC5BD17F7}"/>
              </a:ext>
            </a:extLst>
          </p:cNvPr>
          <p:cNvSpPr txBox="1"/>
          <p:nvPr/>
        </p:nvSpPr>
        <p:spPr>
          <a:xfrm>
            <a:off x="6115547" y="4977824"/>
            <a:ext cx="256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>
                <a:solidFill>
                  <a:srgbClr val="FF0000"/>
                </a:solidFill>
              </a:rPr>
              <a:t>Data </a:t>
            </a:r>
            <a:r>
              <a:rPr lang="en-US" sz="1400" b="0" dirty="0">
                <a:solidFill>
                  <a:srgbClr val="FF0000"/>
                </a:solidFill>
              </a:rPr>
              <a:t>Projection / Coordinate</a:t>
            </a:r>
          </a:p>
          <a:p>
            <a:r>
              <a:rPr lang="en-US" sz="1400" b="0" dirty="0">
                <a:solidFill>
                  <a:srgbClr val="FF0000"/>
                </a:solidFill>
              </a:rPr>
              <a:t>in Orientation that Explains the Most Variance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C521FF-A851-41BF-8A24-ADFB525F7D7A}"/>
              </a:ext>
            </a:extLst>
          </p:cNvPr>
          <p:cNvCxnSpPr/>
          <p:nvPr/>
        </p:nvCxnSpPr>
        <p:spPr bwMode="auto">
          <a:xfrm flipH="1" flipV="1">
            <a:off x="6740731" y="4447401"/>
            <a:ext cx="650669" cy="523313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7E8B04-7D61-42D4-9F7F-157EE6BB1954}"/>
              </a:ext>
            </a:extLst>
          </p:cNvPr>
          <p:cNvCxnSpPr/>
          <p:nvPr/>
        </p:nvCxnSpPr>
        <p:spPr bwMode="auto">
          <a:xfrm flipV="1">
            <a:off x="6370682" y="5791200"/>
            <a:ext cx="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92716B-2561-4EBA-97F0-3A8863C47AB2}"/>
              </a:ext>
            </a:extLst>
          </p:cNvPr>
          <p:cNvCxnSpPr/>
          <p:nvPr/>
        </p:nvCxnSpPr>
        <p:spPr bwMode="auto">
          <a:xfrm>
            <a:off x="6370682" y="6477000"/>
            <a:ext cx="178271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849194-72A4-4EFD-814C-4832C54EE146}"/>
                  </a:ext>
                </a:extLst>
              </p:cNvPr>
              <p:cNvSpPr txBox="1"/>
              <p:nvPr/>
            </p:nvSpPr>
            <p:spPr>
              <a:xfrm>
                <a:off x="8050566" y="6387913"/>
                <a:ext cx="358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b="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849194-72A4-4EFD-814C-4832C54EE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566" y="6387913"/>
                <a:ext cx="35881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FA1837-FBD2-4FDF-A842-9EBABF67394A}"/>
                  </a:ext>
                </a:extLst>
              </p:cNvPr>
              <p:cNvSpPr txBox="1"/>
              <p:nvPr/>
            </p:nvSpPr>
            <p:spPr>
              <a:xfrm rot="16200000">
                <a:off x="5756808" y="5943048"/>
                <a:ext cx="871842" cy="307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FA1837-FBD2-4FDF-A842-9EBABF67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56808" y="5943048"/>
                <a:ext cx="871842" cy="307392"/>
              </a:xfrm>
              <a:prstGeom prst="rect">
                <a:avLst/>
              </a:prstGeom>
              <a:blipFill>
                <a:blip r:embed="rId15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1D482F4-32BC-4F90-8DCA-3E05D9344D18}"/>
              </a:ext>
            </a:extLst>
          </p:cNvPr>
          <p:cNvSpPr/>
          <p:nvPr/>
        </p:nvSpPr>
        <p:spPr bwMode="auto">
          <a:xfrm>
            <a:off x="6477000" y="58494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D376E76-A727-46A0-95FF-2BD5E184C996}"/>
              </a:ext>
            </a:extLst>
          </p:cNvPr>
          <p:cNvSpPr/>
          <p:nvPr/>
        </p:nvSpPr>
        <p:spPr bwMode="auto">
          <a:xfrm>
            <a:off x="6583681" y="60780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9F6799-6104-43C2-A062-39E2C88EF576}"/>
              </a:ext>
            </a:extLst>
          </p:cNvPr>
          <p:cNvSpPr/>
          <p:nvPr/>
        </p:nvSpPr>
        <p:spPr bwMode="auto">
          <a:xfrm>
            <a:off x="6781800" y="619497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BE34C41-3313-4D08-B834-175C803ABA27}"/>
              </a:ext>
            </a:extLst>
          </p:cNvPr>
          <p:cNvSpPr/>
          <p:nvPr/>
        </p:nvSpPr>
        <p:spPr bwMode="auto">
          <a:xfrm>
            <a:off x="7010400" y="62762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D9BA6F9-7732-4978-A6ED-B9BE7EC8B306}"/>
              </a:ext>
            </a:extLst>
          </p:cNvPr>
          <p:cNvSpPr/>
          <p:nvPr/>
        </p:nvSpPr>
        <p:spPr bwMode="auto">
          <a:xfrm>
            <a:off x="7239000" y="63524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7B2908-B10F-4C08-B01D-C369925D2649}"/>
              </a:ext>
            </a:extLst>
          </p:cNvPr>
          <p:cNvSpPr/>
          <p:nvPr/>
        </p:nvSpPr>
        <p:spPr bwMode="auto">
          <a:xfrm>
            <a:off x="7498081" y="640063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EEE7E2B-9D45-45A2-9B36-F3A55536AAB3}"/>
              </a:ext>
            </a:extLst>
          </p:cNvPr>
          <p:cNvSpPr/>
          <p:nvPr/>
        </p:nvSpPr>
        <p:spPr bwMode="auto">
          <a:xfrm>
            <a:off x="7744437" y="64286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3E47ABB-32FA-4CAD-B5BB-C963CB477834}"/>
              </a:ext>
            </a:extLst>
          </p:cNvPr>
          <p:cNvSpPr/>
          <p:nvPr/>
        </p:nvSpPr>
        <p:spPr bwMode="auto">
          <a:xfrm>
            <a:off x="7987094" y="643895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0EBE1A-9481-403C-B0CD-B8057ED93ED5}"/>
              </a:ext>
            </a:extLst>
          </p:cNvPr>
          <p:cNvSpPr txBox="1"/>
          <p:nvPr/>
        </p:nvSpPr>
        <p:spPr>
          <a:xfrm>
            <a:off x="7010400" y="5742801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Scree Plot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49D385-4AA4-471E-913D-E0BA1D9B1677}"/>
              </a:ext>
            </a:extLst>
          </p:cNvPr>
          <p:cNvSpPr txBox="1"/>
          <p:nvPr/>
        </p:nvSpPr>
        <p:spPr>
          <a:xfrm>
            <a:off x="6795106" y="6504801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276616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>
            <a:extLst>
              <a:ext uri="{FF2B5EF4-FFF2-40B4-BE49-F238E27FC236}">
                <a16:creationId xmlns:a16="http://schemas.microsoft.com/office/drawing/2014/main" id="{806C9BF5-6446-4F84-A48B-3846D00A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5" y="1676400"/>
            <a:ext cx="39655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kern="0" dirty="0"/>
              <a:t>Reverse Transform</a:t>
            </a:r>
            <a:endParaRPr lang="en-US" altLang="en-US" sz="160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 Summary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3FD505-AE29-4215-A497-4706F4AE1A03}"/>
                  </a:ext>
                </a:extLst>
              </p:cNvPr>
              <p:cNvSpPr txBox="1"/>
              <p:nvPr/>
            </p:nvSpPr>
            <p:spPr>
              <a:xfrm>
                <a:off x="7642184" y="2722601"/>
                <a:ext cx="358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3FD505-AE29-4215-A497-4706F4AE1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4" y="2722601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B05FC1-C220-4B3A-AF9B-8C7AD45009E7}"/>
                  </a:ext>
                </a:extLst>
              </p:cNvPr>
              <p:cNvSpPr txBox="1"/>
              <p:nvPr/>
            </p:nvSpPr>
            <p:spPr>
              <a:xfrm>
                <a:off x="6089238" y="4596824"/>
                <a:ext cx="3187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B05FC1-C220-4B3A-AF9B-8C7AD4500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238" y="4596824"/>
                <a:ext cx="31874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02861AA-E4EE-4E3E-B584-C17A6568BD1D}"/>
              </a:ext>
            </a:extLst>
          </p:cNvPr>
          <p:cNvSpPr txBox="1"/>
          <p:nvPr/>
        </p:nvSpPr>
        <p:spPr>
          <a:xfrm rot="16200000">
            <a:off x="5590968" y="3711198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Data Samples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8020-CCF8-4EC5-A827-5700B375FBB2}"/>
              </a:ext>
            </a:extLst>
          </p:cNvPr>
          <p:cNvSpPr txBox="1"/>
          <p:nvPr/>
        </p:nvSpPr>
        <p:spPr>
          <a:xfrm>
            <a:off x="6519017" y="2753379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Data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19762-561D-4DC6-AC85-36EE906ADE76}"/>
              </a:ext>
            </a:extLst>
          </p:cNvPr>
          <p:cNvSpPr txBox="1"/>
          <p:nvPr/>
        </p:nvSpPr>
        <p:spPr>
          <a:xfrm>
            <a:off x="6901407" y="36650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23A1C4-FB0D-407C-9D8B-11ED7D381995}"/>
              </a:ext>
            </a:extLst>
          </p:cNvPr>
          <p:cNvSpPr/>
          <p:nvPr/>
        </p:nvSpPr>
        <p:spPr bwMode="auto">
          <a:xfrm>
            <a:off x="3632778" y="3033355"/>
            <a:ext cx="1444822" cy="1114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F20BA5-2120-4A5D-93E3-2B768EA3BB56}"/>
                  </a:ext>
                </a:extLst>
              </p:cNvPr>
              <p:cNvSpPr txBox="1"/>
              <p:nvPr/>
            </p:nvSpPr>
            <p:spPr>
              <a:xfrm>
                <a:off x="3390797" y="3971278"/>
                <a:ext cx="3163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F20BA5-2120-4A5D-93E3-2B768EA3B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97" y="3971278"/>
                <a:ext cx="31636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D82C5B-ABE2-48A9-B1D6-99AB3A95B831}"/>
                  </a:ext>
                </a:extLst>
              </p:cNvPr>
              <p:cNvSpPr txBox="1"/>
              <p:nvPr/>
            </p:nvSpPr>
            <p:spPr>
              <a:xfrm>
                <a:off x="3375232" y="4599801"/>
                <a:ext cx="358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D82C5B-ABE2-48A9-B1D6-99AB3A95B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32" y="4599801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C27C7E-633A-4A5E-8B4A-1D6CD37EB417}"/>
              </a:ext>
            </a:extLst>
          </p:cNvPr>
          <p:cNvSpPr txBox="1"/>
          <p:nvPr/>
        </p:nvSpPr>
        <p:spPr>
          <a:xfrm>
            <a:off x="3832770" y="2762123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Data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63241-07DC-4B3F-A06B-A29B18BEA025}"/>
              </a:ext>
            </a:extLst>
          </p:cNvPr>
          <p:cNvSpPr txBox="1"/>
          <p:nvPr/>
        </p:nvSpPr>
        <p:spPr>
          <a:xfrm rot="16200000">
            <a:off x="2964553" y="3445993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Components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B78703-BAD5-4D25-BED4-3D6037F89DE3}"/>
              </a:ext>
            </a:extLst>
          </p:cNvPr>
          <p:cNvSpPr txBox="1"/>
          <p:nvPr/>
        </p:nvSpPr>
        <p:spPr>
          <a:xfrm>
            <a:off x="4187401" y="36680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35225-2E82-49D6-9EB0-FED170FE46F4}"/>
                  </a:ext>
                </a:extLst>
              </p:cNvPr>
              <p:cNvSpPr txBox="1"/>
              <p:nvPr/>
            </p:nvSpPr>
            <p:spPr>
              <a:xfrm>
                <a:off x="2819400" y="3705620"/>
                <a:ext cx="229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35225-2E82-49D6-9EB0-FED170FE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705620"/>
                <a:ext cx="229229" cy="276999"/>
              </a:xfrm>
              <a:prstGeom prst="rect">
                <a:avLst/>
              </a:prstGeom>
              <a:blipFill>
                <a:blip r:embed="rId6"/>
                <a:stretch>
                  <a:fillRect l="-16216" r="-1351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DB8D77-012F-421B-A9B3-154BFAE408B1}"/>
                  </a:ext>
                </a:extLst>
              </p:cNvPr>
              <p:cNvSpPr txBox="1"/>
              <p:nvPr/>
            </p:nvSpPr>
            <p:spPr>
              <a:xfrm>
                <a:off x="1961118" y="2762123"/>
                <a:ext cx="3163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DB8D77-012F-421B-A9B3-154BFAE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118" y="2762123"/>
                <a:ext cx="31636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A4AF9-7505-4263-95E8-CEA9C8BBA30C}"/>
                  </a:ext>
                </a:extLst>
              </p:cNvPr>
              <p:cNvSpPr txBox="1"/>
              <p:nvPr/>
            </p:nvSpPr>
            <p:spPr>
              <a:xfrm>
                <a:off x="792363" y="4599801"/>
                <a:ext cx="3187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A4AF9-7505-4263-95E8-CEA9C8BB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63" y="4599801"/>
                <a:ext cx="31874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49FC5D-2656-4A04-A3F9-9CF221F6F12C}"/>
              </a:ext>
            </a:extLst>
          </p:cNvPr>
          <p:cNvSpPr txBox="1"/>
          <p:nvPr/>
        </p:nvSpPr>
        <p:spPr>
          <a:xfrm rot="16200000">
            <a:off x="349454" y="3714175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Data Samples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53C26-675A-41F1-B219-4D4105AD60E5}"/>
              </a:ext>
            </a:extLst>
          </p:cNvPr>
          <p:cNvSpPr txBox="1"/>
          <p:nvPr/>
        </p:nvSpPr>
        <p:spPr>
          <a:xfrm>
            <a:off x="1061989" y="2771001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BBB0FA-9B7F-4D4A-A954-BE28E04A1DC5}"/>
                  </a:ext>
                </a:extLst>
              </p:cNvPr>
              <p:cNvSpPr txBox="1"/>
              <p:nvPr/>
            </p:nvSpPr>
            <p:spPr>
              <a:xfrm>
                <a:off x="5477756" y="368540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BBB0FA-9B7F-4D4A-A954-BE28E04A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56" y="3685401"/>
                <a:ext cx="237244" cy="276999"/>
              </a:xfrm>
              <a:prstGeom prst="rect">
                <a:avLst/>
              </a:prstGeom>
              <a:blipFill>
                <a:blip r:embed="rId8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6AB8DB1-26CD-4FBA-A4D6-84C1DA0A87DB}"/>
              </a:ext>
            </a:extLst>
          </p:cNvPr>
          <p:cNvSpPr/>
          <p:nvPr/>
        </p:nvSpPr>
        <p:spPr bwMode="auto">
          <a:xfrm>
            <a:off x="3635980" y="3030244"/>
            <a:ext cx="1447800" cy="1676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2DA14C-6D71-4556-A540-21A5AE271DA3}"/>
                  </a:ext>
                </a:extLst>
              </p:cNvPr>
              <p:cNvSpPr txBox="1"/>
              <p:nvPr/>
            </p:nvSpPr>
            <p:spPr>
              <a:xfrm>
                <a:off x="4913624" y="2771001"/>
                <a:ext cx="358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2DA14C-6D71-4556-A540-21A5AE271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24" y="2771001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83B9F238-0E08-43E7-AB3F-4EFA974B799E}"/>
              </a:ext>
            </a:extLst>
          </p:cNvPr>
          <p:cNvSpPr/>
          <p:nvPr/>
        </p:nvSpPr>
        <p:spPr bwMode="auto">
          <a:xfrm>
            <a:off x="1061989" y="3051111"/>
            <a:ext cx="1015327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9FFDED-6FB7-4E3D-841A-4FC6CD21015D}"/>
              </a:ext>
            </a:extLst>
          </p:cNvPr>
          <p:cNvSpPr txBox="1"/>
          <p:nvPr/>
        </p:nvSpPr>
        <p:spPr>
          <a:xfrm>
            <a:off x="1616612" y="36857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PC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624244-1297-4CC0-836F-30B1F573D04D}"/>
              </a:ext>
            </a:extLst>
          </p:cNvPr>
          <p:cNvSpPr/>
          <p:nvPr/>
        </p:nvSpPr>
        <p:spPr bwMode="auto">
          <a:xfrm>
            <a:off x="1065191" y="3048000"/>
            <a:ext cx="1447800" cy="1676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BD0E78-9FFF-4DF8-861F-D2156F550886}"/>
                  </a:ext>
                </a:extLst>
              </p:cNvPr>
              <p:cNvSpPr txBox="1"/>
              <p:nvPr/>
            </p:nvSpPr>
            <p:spPr>
              <a:xfrm>
                <a:off x="2357389" y="2771001"/>
                <a:ext cx="152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BD0E78-9FFF-4DF8-861F-D2156F550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89" y="2771001"/>
                <a:ext cx="152173" cy="276999"/>
              </a:xfrm>
              <a:prstGeom prst="rect">
                <a:avLst/>
              </a:prstGeom>
              <a:blipFill>
                <a:blip r:embed="rId9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D3047D6-1AB0-4498-AAF9-B2704BFA034B}"/>
              </a:ext>
            </a:extLst>
          </p:cNvPr>
          <p:cNvSpPr txBox="1"/>
          <p:nvPr/>
        </p:nvSpPr>
        <p:spPr>
          <a:xfrm>
            <a:off x="6104618" y="2133600"/>
            <a:ext cx="187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Normalized </a:t>
            </a:r>
          </a:p>
          <a:p>
            <a:pPr algn="ctr"/>
            <a:r>
              <a:rPr lang="en-US" dirty="0"/>
              <a:t>Data Projection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B63CE-5264-4E13-BC88-45758CBA76B0}"/>
              </a:ext>
            </a:extLst>
          </p:cNvPr>
          <p:cNvSpPr txBox="1"/>
          <p:nvPr/>
        </p:nvSpPr>
        <p:spPr>
          <a:xfrm>
            <a:off x="3573548" y="2133600"/>
            <a:ext cx="159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Component  </a:t>
            </a:r>
          </a:p>
          <a:p>
            <a:pPr algn="ctr"/>
            <a:r>
              <a:rPr lang="en-US" dirty="0"/>
              <a:t>Loadings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5404E-E339-47F1-81F3-BFE2057C895C}"/>
              </a:ext>
            </a:extLst>
          </p:cNvPr>
          <p:cNvSpPr txBox="1"/>
          <p:nvPr/>
        </p:nvSpPr>
        <p:spPr>
          <a:xfrm>
            <a:off x="503373" y="2133600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Principal Component </a:t>
            </a:r>
          </a:p>
          <a:p>
            <a:pPr algn="ctr"/>
            <a:r>
              <a:rPr lang="en-US" dirty="0"/>
              <a:t>Scores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E6A2BC-BFFF-4E02-8692-0BB4288ADEFC}"/>
              </a:ext>
            </a:extLst>
          </p:cNvPr>
          <p:cNvSpPr txBox="1"/>
          <p:nvPr/>
        </p:nvSpPr>
        <p:spPr>
          <a:xfrm>
            <a:off x="5499393" y="5026223"/>
            <a:ext cx="30358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rgbClr val="FF0000"/>
                </a:solidFill>
              </a:rPr>
              <a:t>De-normalize to Restore </a:t>
            </a:r>
          </a:p>
          <a:p>
            <a:pPr algn="ctr"/>
            <a:r>
              <a:rPr lang="en-US" sz="1400" b="0" dirty="0">
                <a:solidFill>
                  <a:srgbClr val="FF0000"/>
                </a:solidFill>
              </a:rPr>
              <a:t>Original Features</a:t>
            </a:r>
          </a:p>
          <a:p>
            <a:pPr algn="ctr"/>
            <a:endParaRPr lang="en-US" sz="1400" b="0" dirty="0">
              <a:solidFill>
                <a:srgbClr val="FF0000"/>
              </a:solidFill>
            </a:endParaRPr>
          </a:p>
          <a:p>
            <a:pPr algn="ctr"/>
            <a:r>
              <a:rPr lang="en-US" sz="1400" b="0" dirty="0">
                <a:solidFill>
                  <a:srgbClr val="FF0000"/>
                </a:solidFill>
              </a:rPr>
              <a:t>Restore Correct Variance and Mean</a:t>
            </a:r>
          </a:p>
          <a:p>
            <a:pPr algn="ctr"/>
            <a:r>
              <a:rPr lang="en-US" sz="1400" b="0" dirty="0">
                <a:solidFill>
                  <a:srgbClr val="FF0000"/>
                </a:solidFill>
              </a:rPr>
              <a:t>Affine Correction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B9A903-0DF8-4405-93A4-4B72FE4D2901}"/>
              </a:ext>
            </a:extLst>
          </p:cNvPr>
          <p:cNvSpPr/>
          <p:nvPr/>
        </p:nvSpPr>
        <p:spPr bwMode="auto">
          <a:xfrm>
            <a:off x="1065473" y="3048000"/>
            <a:ext cx="277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75A878-A264-40AA-88CE-6F1BC5BD17F7}"/>
              </a:ext>
            </a:extLst>
          </p:cNvPr>
          <p:cNvSpPr txBox="1"/>
          <p:nvPr/>
        </p:nvSpPr>
        <p:spPr>
          <a:xfrm>
            <a:off x="533400" y="5026223"/>
            <a:ext cx="256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rgbClr val="FF0000"/>
                </a:solidFill>
              </a:rPr>
              <a:t>Date Projection / Coordinate</a:t>
            </a:r>
          </a:p>
          <a:p>
            <a:pPr algn="ctr"/>
            <a:r>
              <a:rPr lang="en-US" sz="1400" b="0" dirty="0">
                <a:solidFill>
                  <a:srgbClr val="FF0000"/>
                </a:solidFill>
              </a:rPr>
              <a:t>In Orientation that Explains the Most Variance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C521FF-A851-41BF-8A24-ADFB525F7D7A}"/>
              </a:ext>
            </a:extLst>
          </p:cNvPr>
          <p:cNvCxnSpPr/>
          <p:nvPr/>
        </p:nvCxnSpPr>
        <p:spPr bwMode="auto">
          <a:xfrm flipH="1" flipV="1">
            <a:off x="1432038" y="4495800"/>
            <a:ext cx="650669" cy="523313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16F3E-A219-4FB9-8798-2FC317F237CB}"/>
              </a:ext>
            </a:extLst>
          </p:cNvPr>
          <p:cNvSpPr txBox="1"/>
          <p:nvPr/>
        </p:nvSpPr>
        <p:spPr>
          <a:xfrm>
            <a:off x="4343400" y="360920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16923-EBD4-4D76-BCFC-1A96B7F008E4}"/>
              </a:ext>
            </a:extLst>
          </p:cNvPr>
          <p:cNvSpPr/>
          <p:nvPr/>
        </p:nvSpPr>
        <p:spPr bwMode="auto">
          <a:xfrm>
            <a:off x="6342356" y="3051111"/>
            <a:ext cx="1447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EF8845-3228-47C9-A48B-54FA33B294C9}"/>
              </a:ext>
            </a:extLst>
          </p:cNvPr>
          <p:cNvSpPr txBox="1"/>
          <p:nvPr/>
        </p:nvSpPr>
        <p:spPr>
          <a:xfrm>
            <a:off x="6925305" y="36857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X*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AA0D21-E105-48E8-94FA-84A72C515D7C}"/>
                  </a:ext>
                </a:extLst>
              </p:cNvPr>
              <p:cNvSpPr txBox="1"/>
              <p:nvPr/>
            </p:nvSpPr>
            <p:spPr>
              <a:xfrm>
                <a:off x="3505200" y="5026223"/>
                <a:ext cx="2133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>
                    <a:solidFill>
                      <a:srgbClr val="FF0000"/>
                    </a:solidFill>
                  </a:rPr>
                  <a:t>Remove / Zero Unused </a:t>
                </a:r>
              </a:p>
              <a:p>
                <a:r>
                  <a:rPr lang="en-US" sz="1400" b="0" dirty="0">
                    <a:solidFill>
                      <a:srgbClr val="FF0000"/>
                    </a:solidFill>
                  </a:rPr>
                  <a:t>Components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AA0D21-E105-48E8-94FA-84A72C51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026223"/>
                <a:ext cx="2133600" cy="738664"/>
              </a:xfrm>
              <a:prstGeom prst="rect">
                <a:avLst/>
              </a:prstGeom>
              <a:blipFill>
                <a:blip r:embed="rId10"/>
                <a:stretch>
                  <a:fillRect l="-857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55781B-CF8A-441C-9D45-16CD4EE4DC71}"/>
              </a:ext>
            </a:extLst>
          </p:cNvPr>
          <p:cNvCxnSpPr/>
          <p:nvPr/>
        </p:nvCxnSpPr>
        <p:spPr bwMode="auto">
          <a:xfrm flipH="1" flipV="1">
            <a:off x="4303650" y="4495800"/>
            <a:ext cx="650669" cy="523313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0968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>
            <a:extLst>
              <a:ext uri="{FF2B5EF4-FFF2-40B4-BE49-F238E27FC236}">
                <a16:creationId xmlns:a16="http://schemas.microsoft.com/office/drawing/2014/main" id="{806C9BF5-6446-4F84-A48B-3846D00A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5" y="1676400"/>
            <a:ext cx="39655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kern="0" dirty="0"/>
              <a:t>Typical Workflow</a:t>
            </a:r>
            <a:endParaRPr lang="en-US" altLang="en-US" sz="160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 Summary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A4AF9-7505-4263-95E8-CEA9C8BBA30C}"/>
                  </a:ext>
                </a:extLst>
              </p:cNvPr>
              <p:cNvSpPr txBox="1"/>
              <p:nvPr/>
            </p:nvSpPr>
            <p:spPr>
              <a:xfrm>
                <a:off x="508598" y="4752201"/>
                <a:ext cx="358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4A4AF9-7505-4263-95E8-CEA9C8BB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8" y="4752201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49FC5D-2656-4A04-A3F9-9CF221F6F12C}"/>
              </a:ext>
            </a:extLst>
          </p:cNvPr>
          <p:cNvSpPr txBox="1"/>
          <p:nvPr/>
        </p:nvSpPr>
        <p:spPr>
          <a:xfrm rot="16200000">
            <a:off x="244425" y="386657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53C26-675A-41F1-B219-4D4105AD60E5}"/>
              </a:ext>
            </a:extLst>
          </p:cNvPr>
          <p:cNvSpPr txBox="1"/>
          <p:nvPr/>
        </p:nvSpPr>
        <p:spPr>
          <a:xfrm>
            <a:off x="3727470" y="266700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/>
              <a:t>Principle Component</a:t>
            </a:r>
          </a:p>
          <a:p>
            <a:pPr algn="ctr"/>
            <a:r>
              <a:rPr lang="en-US" sz="1200" b="0" dirty="0"/>
              <a:t> Scores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B9A903-0DF8-4405-93A4-4B72FE4D2901}"/>
              </a:ext>
            </a:extLst>
          </p:cNvPr>
          <p:cNvSpPr/>
          <p:nvPr/>
        </p:nvSpPr>
        <p:spPr bwMode="auto">
          <a:xfrm>
            <a:off x="781708" y="3209278"/>
            <a:ext cx="277000" cy="167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72D06E-5BCE-4809-B140-7F95C009CDFE}"/>
              </a:ext>
            </a:extLst>
          </p:cNvPr>
          <p:cNvSpPr/>
          <p:nvPr/>
        </p:nvSpPr>
        <p:spPr bwMode="auto">
          <a:xfrm>
            <a:off x="4392235" y="3200400"/>
            <a:ext cx="277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2E54EA-104D-4C9E-93FA-B29849264ACE}"/>
                  </a:ext>
                </a:extLst>
              </p:cNvPr>
              <p:cNvSpPr txBox="1"/>
              <p:nvPr/>
            </p:nvSpPr>
            <p:spPr>
              <a:xfrm>
                <a:off x="2543223" y="3616119"/>
                <a:ext cx="3163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2E54EA-104D-4C9E-93FA-B2984926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23" y="3616119"/>
                <a:ext cx="31636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DA3D2E5-9186-4C65-93AB-58C1B8DC7F5F}"/>
              </a:ext>
            </a:extLst>
          </p:cNvPr>
          <p:cNvSpPr txBox="1"/>
          <p:nvPr/>
        </p:nvSpPr>
        <p:spPr>
          <a:xfrm>
            <a:off x="381000" y="2819400"/>
            <a:ext cx="107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/>
              <a:t>Original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827B22-0FFB-403D-B15B-A2F44F84B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3101" y="3832195"/>
            <a:ext cx="1802167" cy="10475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D819A-4601-41EA-9CC9-2483F21C223B}"/>
              </a:ext>
            </a:extLst>
          </p:cNvPr>
          <p:cNvCxnSpPr>
            <a:cxnSpLocks/>
          </p:cNvCxnSpPr>
          <p:nvPr/>
        </p:nvCxnSpPr>
        <p:spPr bwMode="auto">
          <a:xfrm>
            <a:off x="3142773" y="3209278"/>
            <a:ext cx="1254552" cy="443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A95C2C-85F3-452E-92EE-9D01DDF92016}"/>
              </a:ext>
            </a:extLst>
          </p:cNvPr>
          <p:cNvSpPr txBox="1"/>
          <p:nvPr/>
        </p:nvSpPr>
        <p:spPr>
          <a:xfrm>
            <a:off x="5309515" y="266700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/>
              <a:t>Statistical Modeling</a:t>
            </a:r>
          </a:p>
          <a:p>
            <a:pPr algn="ctr"/>
            <a:r>
              <a:rPr lang="en-US" sz="1200" b="0" dirty="0"/>
              <a:t>and Inference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7AD2EC-D25D-414D-A755-E2C3824BA1CD}"/>
              </a:ext>
            </a:extLst>
          </p:cNvPr>
          <p:cNvSpPr/>
          <p:nvPr/>
        </p:nvSpPr>
        <p:spPr bwMode="auto">
          <a:xfrm>
            <a:off x="5923787" y="3200400"/>
            <a:ext cx="277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08607C-D856-4F7C-9AEB-1C3579734B3F}"/>
              </a:ext>
            </a:extLst>
          </p:cNvPr>
          <p:cNvCxnSpPr>
            <a:cxnSpLocks/>
          </p:cNvCxnSpPr>
          <p:nvPr/>
        </p:nvCxnSpPr>
        <p:spPr bwMode="auto">
          <a:xfrm>
            <a:off x="4689099" y="3810000"/>
            <a:ext cx="125450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827924-F59E-41ED-85A9-E2D8433C21E8}"/>
              </a:ext>
            </a:extLst>
          </p:cNvPr>
          <p:cNvCxnSpPr>
            <a:cxnSpLocks/>
          </p:cNvCxnSpPr>
          <p:nvPr/>
        </p:nvCxnSpPr>
        <p:spPr bwMode="auto">
          <a:xfrm>
            <a:off x="4671132" y="3209278"/>
            <a:ext cx="125450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84C6156-EB56-41FB-975E-41F3F5189359}"/>
              </a:ext>
            </a:extLst>
          </p:cNvPr>
          <p:cNvSpPr/>
          <p:nvPr/>
        </p:nvSpPr>
        <p:spPr bwMode="auto">
          <a:xfrm>
            <a:off x="8002222" y="3200400"/>
            <a:ext cx="277000" cy="167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CAAF81-29A1-4202-9EE0-C47C00B1EE49}"/>
              </a:ext>
            </a:extLst>
          </p:cNvPr>
          <p:cNvSpPr txBox="1"/>
          <p:nvPr/>
        </p:nvSpPr>
        <p:spPr>
          <a:xfrm>
            <a:off x="7461900" y="2698428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/>
              <a:t>Model in Original </a:t>
            </a:r>
          </a:p>
          <a:p>
            <a:pPr algn="ctr"/>
            <a:r>
              <a:rPr lang="en-US" sz="1200" b="0" dirty="0"/>
              <a:t>Features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9FBA17-9C7F-446F-8962-C178AFC31FE3}"/>
              </a:ext>
            </a:extLst>
          </p:cNvPr>
          <p:cNvCxnSpPr>
            <a:cxnSpLocks/>
          </p:cNvCxnSpPr>
          <p:nvPr/>
        </p:nvCxnSpPr>
        <p:spPr bwMode="auto">
          <a:xfrm>
            <a:off x="6200055" y="3810000"/>
            <a:ext cx="1802167" cy="10475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D213F6-967C-4DDC-AEF6-3746B47688D7}"/>
              </a:ext>
            </a:extLst>
          </p:cNvPr>
          <p:cNvCxnSpPr>
            <a:cxnSpLocks/>
          </p:cNvCxnSpPr>
          <p:nvPr/>
        </p:nvCxnSpPr>
        <p:spPr bwMode="auto">
          <a:xfrm>
            <a:off x="6198578" y="3209278"/>
            <a:ext cx="179846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7C0DDB-4FEE-43C3-8ADA-EC75F7343C66}"/>
              </a:ext>
            </a:extLst>
          </p:cNvPr>
          <p:cNvSpPr txBox="1"/>
          <p:nvPr/>
        </p:nvSpPr>
        <p:spPr>
          <a:xfrm>
            <a:off x="4457953" y="4362271"/>
            <a:ext cx="240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Visualize / Analyze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Component Scores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Set of independent Features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that describe components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of the variance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D4BC77-F8BB-48C4-9C4F-F3C33AF3802D}"/>
              </a:ext>
            </a:extLst>
          </p:cNvPr>
          <p:cNvSpPr/>
          <p:nvPr/>
        </p:nvSpPr>
        <p:spPr bwMode="auto">
          <a:xfrm>
            <a:off x="2869524" y="3209278"/>
            <a:ext cx="277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C9194E-F5F0-49D9-ABC8-8DAF0569BD92}"/>
              </a:ext>
            </a:extLst>
          </p:cNvPr>
          <p:cNvCxnSpPr>
            <a:cxnSpLocks/>
          </p:cNvCxnSpPr>
          <p:nvPr/>
        </p:nvCxnSpPr>
        <p:spPr bwMode="auto">
          <a:xfrm>
            <a:off x="1057922" y="3223332"/>
            <a:ext cx="179846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66447CC-8F25-4090-8A40-FFB90BDE2817}"/>
              </a:ext>
            </a:extLst>
          </p:cNvPr>
          <p:cNvSpPr txBox="1"/>
          <p:nvPr/>
        </p:nvSpPr>
        <p:spPr>
          <a:xfrm>
            <a:off x="2524791" y="2667000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/>
              <a:t>Component</a:t>
            </a:r>
          </a:p>
          <a:p>
            <a:pPr algn="ctr"/>
            <a:r>
              <a:rPr lang="en-US" sz="1200" b="0" dirty="0"/>
              <a:t>Loading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EA1C55-EB73-4C83-81A1-C518865B883B}"/>
              </a:ext>
            </a:extLst>
          </p:cNvPr>
          <p:cNvCxnSpPr>
            <a:cxnSpLocks/>
          </p:cNvCxnSpPr>
          <p:nvPr/>
        </p:nvCxnSpPr>
        <p:spPr bwMode="auto">
          <a:xfrm>
            <a:off x="3150834" y="3801122"/>
            <a:ext cx="125450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7D610B-D1C2-4774-8291-166E6358BDBA}"/>
              </a:ext>
            </a:extLst>
          </p:cNvPr>
          <p:cNvCxnSpPr/>
          <p:nvPr/>
        </p:nvCxnSpPr>
        <p:spPr bwMode="auto">
          <a:xfrm flipH="1" flipV="1">
            <a:off x="4607131" y="3886200"/>
            <a:ext cx="650669" cy="523313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FC8C5B3-386D-4FA6-979F-D616611336EA}"/>
              </a:ext>
            </a:extLst>
          </p:cNvPr>
          <p:cNvSpPr txBox="1"/>
          <p:nvPr/>
        </p:nvSpPr>
        <p:spPr>
          <a:xfrm>
            <a:off x="1752600" y="4343400"/>
            <a:ext cx="24000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Visualize / Analyze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Component Loadings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The rotation that defines each independent component that describe components of the variance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Variable groupings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Important features (images)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that describe the observed variability between training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B5E2DC5-9902-4A98-93D8-2CD145B3778B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9400" y="3886201"/>
            <a:ext cx="152401" cy="457199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6E0DC70-33AD-4D03-9ADE-EFD41BD49D24}"/>
              </a:ext>
            </a:extLst>
          </p:cNvPr>
          <p:cNvSpPr txBox="1"/>
          <p:nvPr/>
        </p:nvSpPr>
        <p:spPr>
          <a:xfrm>
            <a:off x="3429000" y="1466671"/>
            <a:ext cx="240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Visualize / Analyze / Model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with Component Scores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Lower dimensional space, lower risk of overfit and easier to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F469E38-E122-43C5-B004-45A05C583C0C}"/>
                  </a:ext>
                </a:extLst>
              </p:cNvPr>
              <p:cNvSpPr txBox="1"/>
              <p:nvPr/>
            </p:nvSpPr>
            <p:spPr>
              <a:xfrm>
                <a:off x="7696200" y="4751034"/>
                <a:ext cx="358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F469E38-E122-43C5-B004-45A05C58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751034"/>
                <a:ext cx="35881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398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192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/>
              <a:t>Principal Components Analysis Example </a:t>
            </a:r>
            <a:endParaRPr lang="en-US" altLang="en-US" sz="2000" b="0" kern="0" dirty="0"/>
          </a:p>
          <a:p>
            <a:pPr lvl="1">
              <a:defRPr/>
            </a:pPr>
            <a:r>
              <a:rPr lang="en-US" altLang="en-US" sz="1600" b="0" kern="0" dirty="0"/>
              <a:t>Multiple variate dataset with:</a:t>
            </a:r>
          </a:p>
          <a:p>
            <a:pPr lvl="2">
              <a:defRPr/>
            </a:pPr>
            <a:r>
              <a:rPr lang="en-US" altLang="en-US" sz="1400" b="0" kern="0" dirty="0"/>
              <a:t>1,000 wells</a:t>
            </a:r>
          </a:p>
          <a:p>
            <a:pPr lvl="2">
              <a:defRPr/>
            </a:pPr>
            <a:r>
              <a:rPr lang="en-US" altLang="en-US" sz="1400" b="0" kern="0" dirty="0"/>
              <a:t>Porosity (%)</a:t>
            </a:r>
          </a:p>
          <a:p>
            <a:pPr lvl="2">
              <a:defRPr/>
            </a:pPr>
            <a:r>
              <a:rPr lang="en-US" altLang="en-US" sz="1400" b="0" kern="0" dirty="0"/>
              <a:t>Log transform of permeability to linearize relationship with porosity</a:t>
            </a:r>
          </a:p>
          <a:p>
            <a:pPr lvl="2">
              <a:defRPr/>
            </a:pPr>
            <a:r>
              <a:rPr lang="en-US" altLang="en-US" sz="1400" b="0" kern="0" dirty="0"/>
              <a:t>Acoustic impedance, product of density and velocity</a:t>
            </a:r>
          </a:p>
          <a:p>
            <a:pPr lvl="2">
              <a:defRPr/>
            </a:pPr>
            <a:r>
              <a:rPr lang="en-US" altLang="en-US" sz="1400" b="0" kern="0" dirty="0"/>
              <a:t>Brittleness index, percentage based on rock mechanics</a:t>
            </a:r>
          </a:p>
          <a:p>
            <a:pPr lvl="2">
              <a:defRPr/>
            </a:pPr>
            <a:r>
              <a:rPr lang="en-US" altLang="en-US" sz="1400" b="0" kern="0" dirty="0"/>
              <a:t>Total organic carbon</a:t>
            </a:r>
          </a:p>
          <a:p>
            <a:pPr lvl="2">
              <a:defRPr/>
            </a:pPr>
            <a:r>
              <a:rPr lang="en-US" altLang="en-US" sz="1400" b="0" kern="0" dirty="0"/>
              <a:t>Vitrinite reflectance, reflected light</a:t>
            </a:r>
          </a:p>
          <a:p>
            <a:pPr lvl="2">
              <a:defRPr/>
            </a:pPr>
            <a:r>
              <a:rPr lang="en-US" altLang="en-US" sz="1400" b="0" kern="0" dirty="0"/>
              <a:t>Production, initial production average monthly production over first 3 months</a:t>
            </a:r>
          </a:p>
          <a:p>
            <a:pPr lvl="2">
              <a:defRPr/>
            </a:pPr>
            <a:endParaRPr lang="en-US" altLang="en-US" sz="1400" b="0" kern="0" dirty="0"/>
          </a:p>
          <a:p>
            <a:pPr lvl="1">
              <a:defRPr/>
            </a:pPr>
            <a:r>
              <a:rPr lang="en-US" altLang="en-US" sz="1600" b="0" kern="0" dirty="0"/>
              <a:t>File name is “unconv_MV.csv”</a:t>
            </a:r>
          </a:p>
          <a:p>
            <a:pPr lvl="1">
              <a:defRPr/>
            </a:pPr>
            <a:r>
              <a:rPr lang="en-US" altLang="en-US" sz="1600" b="0" kern="0" dirty="0"/>
              <a:t>Here’s the first 7 lines of the file: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8B866D-9EE4-4894-B769-F46473D3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143500"/>
            <a:ext cx="5898573" cy="148590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4031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Multiple variate dataset with:</a:t>
            </a:r>
          </a:p>
          <a:p>
            <a:pPr lvl="1">
              <a:defRPr/>
            </a:pPr>
            <a:r>
              <a:rPr lang="en-US" altLang="en-US" sz="1600" b="0" kern="0" dirty="0"/>
              <a:t>Porosity, Por</a:t>
            </a:r>
          </a:p>
          <a:p>
            <a:pPr lvl="1">
              <a:defRPr/>
            </a:pPr>
            <a:r>
              <a:rPr lang="en-US" altLang="en-US" sz="1600" b="0" kern="0" dirty="0"/>
              <a:t>Log transform of perm, LogPerm</a:t>
            </a:r>
          </a:p>
          <a:p>
            <a:pPr lvl="1">
              <a:defRPr/>
            </a:pPr>
            <a:r>
              <a:rPr lang="en-US" altLang="en-US" sz="1600" b="0" kern="0" dirty="0"/>
              <a:t>Acoustic impedance, AI</a:t>
            </a:r>
          </a:p>
          <a:p>
            <a:pPr lvl="1">
              <a:defRPr/>
            </a:pPr>
            <a:r>
              <a:rPr lang="en-US" altLang="en-US" sz="1600" b="0" kern="0" dirty="0"/>
              <a:t>Brittleness index, Brittle</a:t>
            </a:r>
          </a:p>
          <a:p>
            <a:pPr lvl="1">
              <a:defRPr/>
            </a:pPr>
            <a:r>
              <a:rPr lang="en-US" altLang="en-US" sz="1600" b="0" kern="0" dirty="0"/>
              <a:t>Total organic carbon, TOC</a:t>
            </a:r>
          </a:p>
          <a:p>
            <a:pPr lvl="1">
              <a:defRPr/>
            </a:pPr>
            <a:r>
              <a:rPr lang="en-US" altLang="en-US" sz="1600" b="0" kern="0" dirty="0"/>
              <a:t>Vitrinite reflectance, VR</a:t>
            </a:r>
          </a:p>
          <a:p>
            <a:pPr lvl="1">
              <a:defRPr/>
            </a:pPr>
            <a:r>
              <a:rPr lang="en-US" altLang="en-US" sz="1600" b="0" kern="0" dirty="0"/>
              <a:t>Initial Production</a:t>
            </a:r>
          </a:p>
          <a:p>
            <a:pPr>
              <a:defRPr/>
            </a:pPr>
            <a:r>
              <a:rPr lang="en-US" altLang="en-US" sz="2000" b="0" kern="0" dirty="0"/>
              <a:t> Matrix Scatter Plot of all Data</a:t>
            </a:r>
          </a:p>
          <a:p>
            <a:pPr lvl="1">
              <a:defRPr/>
            </a:pPr>
            <a:r>
              <a:rPr lang="en-US" altLang="en-US" sz="1600" b="0" kern="0" dirty="0"/>
              <a:t>Most relationships are Gaussian</a:t>
            </a:r>
          </a:p>
          <a:p>
            <a:pPr lvl="1">
              <a:defRPr/>
            </a:pPr>
            <a:r>
              <a:rPr lang="en-US" altLang="en-US" sz="1600" b="0" kern="0" dirty="0"/>
              <a:t>Production is more complicated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34B38-A3A4-4754-A7DE-2C5718E7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43000"/>
            <a:ext cx="4680284" cy="562819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264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0"/>
            <a:ext cx="5334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Curse of Dimensionality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4" y="1676400"/>
            <a:ext cx="81565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kern="0"/>
              <a:t>Working with more features / variables is harder!</a:t>
            </a:r>
          </a:p>
          <a:p>
            <a:pPr>
              <a:defRPr/>
            </a:pPr>
            <a:endParaRPr lang="en-US" altLang="en-US" sz="2000" ker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en-US" sz="2400" b="0" kern="0"/>
              <a:t>More difficult to visualize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en-US" sz="2400" b="0" kern="0"/>
              <a:t>More data are required to infer the joint probabilities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en-US" sz="2400" b="0" kern="0"/>
              <a:t>Less coverage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en-US" sz="2400" b="0" kern="0"/>
              <a:t>More difficult to interrogate / check the model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en-US" sz="2400" b="0" kern="0"/>
              <a:t>More likely redundant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en-US" sz="2400" b="0" kern="0"/>
              <a:t>More complicated, more likely overfit</a:t>
            </a:r>
          </a:p>
          <a:p>
            <a:pPr>
              <a:defRPr/>
            </a:pPr>
            <a:endParaRPr lang="en-US" altLang="en-US" sz="2000" kern="0"/>
          </a:p>
          <a:p>
            <a:pPr>
              <a:defRPr/>
            </a:pPr>
            <a:endParaRPr lang="en-US" altLang="en-US" sz="1800" b="0" kern="0"/>
          </a:p>
        </p:txBody>
      </p:sp>
    </p:spTree>
    <p:extLst>
      <p:ext uri="{BB962C8B-B14F-4D97-AF65-F5344CB8AC3E}">
        <p14:creationId xmlns:p14="http://schemas.microsoft.com/office/powerpoint/2010/main" val="3378031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Let’s start simple:</a:t>
            </a:r>
          </a:p>
          <a:p>
            <a:pPr lvl="1">
              <a:defRPr/>
            </a:pPr>
            <a:r>
              <a:rPr lang="en-US" altLang="en-US" sz="1600" b="0" kern="0" dirty="0"/>
              <a:t>Take first 100 wells</a:t>
            </a:r>
          </a:p>
          <a:p>
            <a:pPr lvl="1">
              <a:defRPr/>
            </a:pPr>
            <a:r>
              <a:rPr lang="en-US" altLang="en-US" sz="1600" b="0" kern="0" dirty="0"/>
              <a:t>Only consider porosity and log perm.</a:t>
            </a:r>
          </a:p>
          <a:p>
            <a:pPr lvl="1">
              <a:defRPr/>
            </a:pPr>
            <a:r>
              <a:rPr lang="en-US" altLang="en-US" sz="1600" b="0" kern="0" dirty="0"/>
              <a:t>We reduce our problem to bivariate since it is very easy to visualize.</a:t>
            </a:r>
          </a:p>
          <a:p>
            <a:pPr lvl="1">
              <a:defRPr/>
            </a:pPr>
            <a:endParaRPr lang="en-US" altLang="en-US" sz="1600" b="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9EF5C-02DB-4E7D-AFFC-8F2EA4FB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19200"/>
            <a:ext cx="5723265" cy="441960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2915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228599" y="1600200"/>
                <a:ext cx="8395417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Here’s the resulting factor loadings: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We can calculate the principal component scores as:</a:t>
                </a:r>
                <a:endParaRPr lang="en-US" altLang="en-US" sz="2000" b="0" kern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en-US" sz="2000" b="0" kern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en-US" sz="2000" b="0" kern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en-US" sz="2000" b="0" kern="0" dirty="0">
                    <a:ea typeface="Cambria Math" panose="02040503050406030204" pitchFamily="18" charset="0"/>
                  </a:rPr>
                  <a:t>   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2000" b="0" kern="0" dirty="0">
                    <a:ea typeface="Cambria Math" panose="02040503050406030204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=1,…, </m:t>
                    </m:r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0" kern="0" dirty="0"/>
                  <a:t>number of data, </a:t>
                </a:r>
                <a14:m>
                  <m:oMath xmlns:m="http://schemas.openxmlformats.org/officeDocument/2006/math"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</a:rPr>
                      <m:t> = 1,…,</m:t>
                    </m:r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0" kern="0" dirty="0"/>
                  <a:t>components 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We have mapped original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𝑃𝑜𝑟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𝐿𝑜𝑔𝑃𝑒𝑟𝑚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0" kern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2000" b="0" i="0" kern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 describes as much variance as possible. 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1600200"/>
                <a:ext cx="8395417" cy="4114800"/>
              </a:xfrm>
              <a:prstGeom prst="rect">
                <a:avLst/>
              </a:prstGeom>
              <a:blipFill>
                <a:blip r:embed="rId2"/>
                <a:stretch>
                  <a:fillRect l="-726" t="-1481" b="-162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D390C83-2A43-40B4-81CA-C087AD70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5000"/>
            <a:ext cx="2628900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5F1782-0156-4613-9A3A-4878E474437B}"/>
                  </a:ext>
                </a:extLst>
              </p:cNvPr>
              <p:cNvSpPr/>
              <p:nvPr/>
            </p:nvSpPr>
            <p:spPr>
              <a:xfrm>
                <a:off x="1079313" y="3886200"/>
                <a:ext cx="6985374" cy="396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𝑃𝑜𝑟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𝑃𝑜𝑟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𝑃𝑜𝑟</m:t>
                              </m:r>
                            </m:e>
                          </m:acc>
                        </m:e>
                      </m:d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𝑒𝑟𝑚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𝐿𝑜𝑔𝑃𝑒𝑟𝑚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𝐿𝑜𝑔𝑃𝑒𝑟𝑚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5F1782-0156-4613-9A3A-4878E4744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13" y="3886200"/>
                <a:ext cx="6985374" cy="396968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53BF41-3E07-4375-B29D-94B95C115311}"/>
                  </a:ext>
                </a:extLst>
              </p:cNvPr>
              <p:cNvSpPr/>
              <p:nvPr/>
            </p:nvSpPr>
            <p:spPr>
              <a:xfrm>
                <a:off x="4780578" y="1485642"/>
                <a:ext cx="85196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𝑃𝑜𝑟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53BF41-3E07-4375-B29D-94B95C115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78" y="1485642"/>
                <a:ext cx="851965" cy="381515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DB02F0-9CEA-41A0-ABE8-EBEA127071AB}"/>
                  </a:ext>
                </a:extLst>
              </p:cNvPr>
              <p:cNvSpPr/>
              <p:nvPr/>
            </p:nvSpPr>
            <p:spPr>
              <a:xfrm>
                <a:off x="4338829" y="2514600"/>
                <a:ext cx="1299971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𝐿𝑜𝑔𝑃𝑒𝑟𝑚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DB02F0-9CEA-41A0-ABE8-EBEA12707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9" y="2514600"/>
                <a:ext cx="1299971" cy="391902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EA33C-961C-484F-95C4-4169ABA2F8BC}"/>
              </a:ext>
            </a:extLst>
          </p:cNvPr>
          <p:cNvCxnSpPr>
            <a:cxnSpLocks/>
          </p:cNvCxnSpPr>
          <p:nvPr/>
        </p:nvCxnSpPr>
        <p:spPr bwMode="auto">
          <a:xfrm>
            <a:off x="5486400" y="1840523"/>
            <a:ext cx="196757" cy="190243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4A69C0-046E-4DC8-8B06-EE5787B11651}"/>
              </a:ext>
            </a:extLst>
          </p:cNvPr>
          <p:cNvCxnSpPr>
            <a:cxnSpLocks/>
          </p:cNvCxnSpPr>
          <p:nvPr/>
        </p:nvCxnSpPr>
        <p:spPr bwMode="auto">
          <a:xfrm flipV="1">
            <a:off x="5556343" y="2440732"/>
            <a:ext cx="117969" cy="226268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7C6665-4C64-4E59-A170-477DD168E818}"/>
                  </a:ext>
                </a:extLst>
              </p:cNvPr>
              <p:cNvSpPr/>
              <p:nvPr/>
            </p:nvSpPr>
            <p:spPr>
              <a:xfrm>
                <a:off x="7218978" y="1474740"/>
                <a:ext cx="85196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𝑃𝑜𝑟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7C6665-4C64-4E59-A170-477DD168E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978" y="1474740"/>
                <a:ext cx="851965" cy="381515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7678284-BD8B-4733-A495-437B901DE60B}"/>
                  </a:ext>
                </a:extLst>
              </p:cNvPr>
              <p:cNvSpPr/>
              <p:nvPr/>
            </p:nvSpPr>
            <p:spPr>
              <a:xfrm>
                <a:off x="7239000" y="2503698"/>
                <a:ext cx="1299971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𝐿𝑜𝑔𝑃𝑒𝑟𝑚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7678284-BD8B-4733-A495-437B901DE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03698"/>
                <a:ext cx="1299971" cy="39190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40DC-1662-4802-B0D3-378DBD838521}"/>
              </a:ext>
            </a:extLst>
          </p:cNvPr>
          <p:cNvCxnSpPr>
            <a:cxnSpLocks/>
          </p:cNvCxnSpPr>
          <p:nvPr/>
        </p:nvCxnSpPr>
        <p:spPr bwMode="auto">
          <a:xfrm flipH="1">
            <a:off x="7162800" y="1856255"/>
            <a:ext cx="304800" cy="162788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22B36-7457-42BC-B38C-CC1184D00D7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53955" y="2429009"/>
            <a:ext cx="161245" cy="237991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A80643-3623-4F8F-AFC4-25D175DD852B}"/>
                  </a:ext>
                </a:extLst>
              </p:cNvPr>
              <p:cNvSpPr/>
              <p:nvPr/>
            </p:nvSpPr>
            <p:spPr>
              <a:xfrm>
                <a:off x="1091826" y="4419600"/>
                <a:ext cx="6985374" cy="396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𝑃𝑜𝑟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𝑃𝑜𝑟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𝑃𝑜𝑟</m:t>
                              </m:r>
                            </m:e>
                          </m:acc>
                        </m:e>
                      </m:d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𝑒𝑟𝑚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𝐿𝑜𝑔𝑃𝑒𝑟𝑚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𝐿𝑜𝑔𝑃𝑒𝑟𝑚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A80643-3623-4F8F-AFC4-25D175DD8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6" y="4419600"/>
                <a:ext cx="6985374" cy="396968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1F18E8-8B42-473B-9FD0-3F7464D8F967}"/>
              </a:ext>
            </a:extLst>
          </p:cNvPr>
          <p:cNvCxnSpPr/>
          <p:nvPr/>
        </p:nvCxnSpPr>
        <p:spPr bwMode="auto">
          <a:xfrm>
            <a:off x="5105400" y="5791200"/>
            <a:ext cx="381000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4419600" y="2030766"/>
            <a:ext cx="0" cy="47293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319619" y="205740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rgbClr val="FF0000"/>
                </a:solidFill>
              </a:rPr>
              <a:t>m variables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28956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</a:rPr>
              <a:t>p components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637308" y="2872154"/>
            <a:ext cx="1458084" cy="21547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C0790-3C11-4317-A271-903CB0FAF3E7}"/>
              </a:ext>
            </a:extLst>
          </p:cNvPr>
          <p:cNvSpPr txBox="1"/>
          <p:nvPr/>
        </p:nvSpPr>
        <p:spPr>
          <a:xfrm>
            <a:off x="3733800" y="5334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64B44A-F271-4176-8720-19A3B61280FB}"/>
              </a:ext>
            </a:extLst>
          </p:cNvPr>
          <p:cNvSpPr txBox="1"/>
          <p:nvPr/>
        </p:nvSpPr>
        <p:spPr>
          <a:xfrm>
            <a:off x="4953000" y="53340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Principle Components </a:t>
            </a:r>
          </a:p>
        </p:txBody>
      </p:sp>
    </p:spTree>
    <p:extLst>
      <p:ext uri="{BB962C8B-B14F-4D97-AF65-F5344CB8AC3E}">
        <p14:creationId xmlns:p14="http://schemas.microsoft.com/office/powerpoint/2010/main" val="2326432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228599" y="1524000"/>
                <a:ext cx="4654457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Here we plot the original data and compare it to the plot of the </a:t>
                </a:r>
                <a:r>
                  <a:rPr lang="en-US" altLang="en-US" sz="2000" b="0" kern="0"/>
                  <a:t>principal </a:t>
                </a:r>
                <a:r>
                  <a:rPr lang="en-US" altLang="en-US" sz="2000" b="0" kern="0" dirty="0"/>
                  <a:t>component scores,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 for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0" kern="0" dirty="0"/>
                  <a:t>data.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We could just retain the first </a:t>
                </a:r>
                <a:r>
                  <a:rPr lang="en-US" altLang="en-US" sz="2000" b="0" kern="0"/>
                  <a:t>principal</a:t>
                </a:r>
                <a:r>
                  <a:rPr lang="en-US" altLang="en-US" sz="2000" b="0" kern="0" dirty="0"/>
                  <a:t> component score.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How much information would we loose?  How much of the variance would be explained?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Let’s try that.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1524000"/>
                <a:ext cx="4654457" cy="4114800"/>
              </a:xfrm>
              <a:prstGeom prst="rect">
                <a:avLst/>
              </a:prstGeom>
              <a:blipFill>
                <a:blip r:embed="rId2"/>
                <a:stretch>
                  <a:fillRect l="-1178" t="-1481" r="-785" b="-5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961AC2E-33F1-474A-809D-2EC85924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914399"/>
            <a:ext cx="3755995" cy="5846087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279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4077" y="1447800"/>
            <a:ext cx="7580322" cy="5280966"/>
            <a:chOff x="319128" y="895886"/>
            <a:chExt cx="8597444" cy="59895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94336A-5E34-4B0E-A6C5-F607B3B1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83" y="895886"/>
              <a:ext cx="7712034" cy="596211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F7F973F-73F6-490C-8CB0-630283F9C602}"/>
                </a:ext>
              </a:extLst>
            </p:cNvPr>
            <p:cNvCxnSpPr/>
            <p:nvPr/>
          </p:nvCxnSpPr>
          <p:spPr bwMode="auto">
            <a:xfrm>
              <a:off x="2209800" y="3581400"/>
              <a:ext cx="0" cy="609600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7A78CA-E44A-4FDB-8C50-E9D10E8613A3}"/>
                </a:ext>
              </a:extLst>
            </p:cNvPr>
            <p:cNvSpPr txBox="1"/>
            <p:nvPr/>
          </p:nvSpPr>
          <p:spPr>
            <a:xfrm>
              <a:off x="319128" y="3544669"/>
              <a:ext cx="1811184" cy="733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rgbClr val="FF0000"/>
                  </a:solidFill>
                </a:rPr>
                <a:t>PCA </a:t>
              </a:r>
            </a:p>
            <a:p>
              <a:pPr algn="r"/>
              <a:r>
                <a:rPr lang="en-US" sz="1200">
                  <a:solidFill>
                    <a:srgbClr val="FF0000"/>
                  </a:solidFill>
                </a:rPr>
                <a:t>Calculate principal </a:t>
              </a:r>
            </a:p>
            <a:p>
              <a:pPr algn="r"/>
              <a:r>
                <a:rPr lang="en-US" sz="1200">
                  <a:solidFill>
                    <a:srgbClr val="FF0000"/>
                  </a:solidFill>
                </a:rPr>
                <a:t>component scores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26DA4E-AB59-4273-8A4F-F4A06E3769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26686" y="6324600"/>
              <a:ext cx="402454" cy="0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3C38A5-0126-4C41-91C8-0686EAC5E4DC}"/>
                </a:ext>
              </a:extLst>
            </p:cNvPr>
            <p:cNvSpPr txBox="1"/>
            <p:nvPr/>
          </p:nvSpPr>
          <p:spPr>
            <a:xfrm>
              <a:off x="3768839" y="6361836"/>
              <a:ext cx="3362017" cy="52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Remove or zero the 2</a:t>
              </a:r>
              <a:r>
                <a:rPr lang="en-US" sz="1200" baseline="30000">
                  <a:solidFill>
                    <a:srgbClr val="FF0000"/>
                  </a:solidFill>
                </a:rPr>
                <a:t>nd</a:t>
              </a:r>
              <a:r>
                <a:rPr lang="en-US" sz="1200">
                  <a:solidFill>
                    <a:srgbClr val="FF0000"/>
                  </a:solidFill>
                </a:rPr>
                <a:t> score</a:t>
              </a:r>
            </a:p>
            <a:p>
              <a:r>
                <a:rPr lang="en-US" sz="1200">
                  <a:solidFill>
                    <a:srgbClr val="FF0000"/>
                  </a:solidFill>
                </a:rPr>
                <a:t>Use only the 1</a:t>
              </a:r>
              <a:r>
                <a:rPr lang="en-US" sz="1200" baseline="30000">
                  <a:solidFill>
                    <a:srgbClr val="FF0000"/>
                  </a:solidFill>
                </a:rPr>
                <a:t>st</a:t>
              </a:r>
              <a:r>
                <a:rPr lang="en-US" sz="1200">
                  <a:solidFill>
                    <a:srgbClr val="FF0000"/>
                  </a:solidFill>
                </a:rPr>
                <a:t> principal coordinate.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17B38A6-647F-4F71-8548-D848EB840A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9000" y="3581400"/>
              <a:ext cx="0" cy="609600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63922C-4110-4E0A-9F8E-12BB6C7A8EC1}"/>
                </a:ext>
              </a:extLst>
            </p:cNvPr>
            <p:cNvSpPr txBox="1"/>
            <p:nvPr/>
          </p:nvSpPr>
          <p:spPr>
            <a:xfrm>
              <a:off x="7255540" y="3657600"/>
              <a:ext cx="1661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Inverse PCA</a:t>
              </a:r>
            </a:p>
            <a:p>
              <a:r>
                <a:rPr lang="en-US" sz="1200">
                  <a:solidFill>
                    <a:srgbClr val="FF0000"/>
                  </a:solidFill>
                </a:rPr>
                <a:t>Calculate estimates </a:t>
              </a:r>
            </a:p>
            <a:p>
              <a:r>
                <a:rPr lang="en-US" sz="1200">
                  <a:solidFill>
                    <a:srgbClr val="FF0000"/>
                  </a:solidFill>
                </a:rPr>
                <a:t>of data values.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37200B-0C3C-45A7-B6AD-0DC6A8A5D4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523738" y="1969734"/>
              <a:ext cx="2438400" cy="723900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601C43-E903-4340-B5E5-A667B38CE1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2030766"/>
              <a:ext cx="142043" cy="561513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sys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4F51FB-E7B4-4B02-97F6-6647B2837D40}"/>
                </a:ext>
              </a:extLst>
            </p:cNvPr>
            <p:cNvSpPr txBox="1"/>
            <p:nvPr/>
          </p:nvSpPr>
          <p:spPr>
            <a:xfrm>
              <a:off x="3884132" y="169694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>
                  <a:solidFill>
                    <a:srgbClr val="FF0000"/>
                  </a:solidFill>
                </a:rPr>
                <a:t>1</a:t>
              </a:r>
              <a:r>
                <a:rPr lang="en-US" sz="1400" b="0" baseline="30000">
                  <a:solidFill>
                    <a:srgbClr val="FF0000"/>
                  </a:solidFill>
                </a:rPr>
                <a:t>st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AE23EC-1F33-477E-90EF-C828208471CF}"/>
                </a:ext>
              </a:extLst>
            </p:cNvPr>
            <p:cNvSpPr txBox="1"/>
            <p:nvPr/>
          </p:nvSpPr>
          <p:spPr>
            <a:xfrm>
              <a:off x="2503767" y="1815845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>
                  <a:solidFill>
                    <a:srgbClr val="FF0000"/>
                  </a:solidFill>
                </a:rPr>
                <a:t>2</a:t>
              </a:r>
              <a:r>
                <a:rPr lang="en-US" sz="1400" b="0" baseline="30000">
                  <a:solidFill>
                    <a:srgbClr val="FF0000"/>
                  </a:solidFill>
                </a:rPr>
                <a:t>nd</a:t>
              </a:r>
              <a:r>
                <a:rPr lang="en-US" sz="1400" b="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4567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79" y="2309395"/>
            <a:ext cx="4714875" cy="435292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378A448-4E2A-43D4-AA22-CA97CF40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447800"/>
            <a:ext cx="839541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 err="1"/>
              <a:t>Biplots</a:t>
            </a: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An enhanced scatter plot with the points for the principal component scores and the </a:t>
            </a:r>
            <a:r>
              <a:rPr lang="en-US" altLang="en-US" sz="2000" b="0" kern="0"/>
              <a:t>principal</a:t>
            </a:r>
            <a:r>
              <a:rPr lang="en-US" altLang="en-US" sz="2000" b="0" kern="0" dirty="0"/>
              <a:t> components plotted as vectors.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</p:txBody>
      </p:sp>
      <p:sp>
        <p:nvSpPr>
          <p:cNvPr id="4" name="Rectangle 3"/>
          <p:cNvSpPr/>
          <p:nvPr/>
        </p:nvSpPr>
        <p:spPr>
          <a:xfrm>
            <a:off x="243253" y="2458283"/>
            <a:ext cx="41001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kern="0" dirty="0"/>
              <a:t>The data plotted by principal component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Left and lower axes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Data labels are shown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See, most variance is described with PC1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kern="0" dirty="0"/>
              <a:t>The principal components as vectors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Right and upper axis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Indicates alignment / correlation between specific features and </a:t>
            </a:r>
            <a:r>
              <a:rPr lang="en-US" b="0" kern="0"/>
              <a:t>principal</a:t>
            </a:r>
            <a:r>
              <a:rPr lang="en-US" b="0" kern="0" dirty="0"/>
              <a:t>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See PC1 and PC2 are shared by Por and </a:t>
            </a:r>
            <a:r>
              <a:rPr lang="en-US" b="0" kern="0" dirty="0" err="1"/>
              <a:t>LogPerm</a:t>
            </a:r>
            <a:r>
              <a:rPr lang="en-US" b="0" kern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41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E378A448-4E2A-43D4-AA22-CA97CF40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439882"/>
            <a:ext cx="839541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Scaling</a:t>
            </a:r>
          </a:p>
          <a:p>
            <a:pPr>
              <a:defRPr/>
            </a:pPr>
            <a:r>
              <a:rPr lang="en-US" altLang="en-US" sz="2000" b="0" kern="0" dirty="0"/>
              <a:t>When working with a variety of variables with different scales, units you should scale the input before PCA calculation</a:t>
            </a:r>
          </a:p>
          <a:p>
            <a:pPr>
              <a:defRPr/>
            </a:pPr>
            <a:endParaRPr lang="en-US" altLang="en-US" sz="2000" b="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08" y="2438400"/>
            <a:ext cx="4420153" cy="42774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3253" y="2506682"/>
            <a:ext cx="37325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/>
              <a:t>Scaling takes each variable and standardizes to a standard deviation of 1.0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/>
              <a:t>This is in addition to setting the mean to 0.0 (centering)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/>
              <a:t>Why is the done?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See our example without scaling.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The larger range of the porosity values causes porosity to dominate the 1</a:t>
            </a:r>
            <a:r>
              <a:rPr lang="en-US" b="0" kern="0" baseline="30000" dirty="0"/>
              <a:t>st</a:t>
            </a:r>
            <a:r>
              <a:rPr lang="en-US" b="0" kern="0" dirty="0"/>
              <a:t> principal component!  Instead of sharing each.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5884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378A448-4E2A-43D4-AA22-CA97CF40B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599" y="1524000"/>
                <a:ext cx="8395417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Variance Described by Each Principal Component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So, how much variance did we capture with our components?  We can calculate the proportion of variance explained by each principal component as: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𝑃𝑉𝐸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endParaRPr lang="en-US" altLang="en-US" sz="11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Should be monotonically decreasing for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b="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000" b="0" kern="0" dirty="0"/>
                  <a:t>.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In our example:</a:t>
                </a:r>
              </a:p>
              <a:p>
                <a:pPr>
                  <a:defRPr/>
                </a:pPr>
                <a:endParaRPr lang="en-US" altLang="en-US" sz="2000" b="0" kern="0" dirty="0"/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378A448-4E2A-43D4-AA22-CA97CF40B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1524000"/>
                <a:ext cx="8395417" cy="4114800"/>
              </a:xfrm>
              <a:prstGeom prst="rect">
                <a:avLst/>
              </a:prstGeom>
              <a:blipFill>
                <a:blip r:embed="rId2"/>
                <a:stretch>
                  <a:fillRect l="-726" t="-1481" r="-13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271962"/>
            <a:ext cx="4670347" cy="2276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42895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89.6%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400" y="5715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6860" y="6381356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PC1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8893" y="6374424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PC2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757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E378A448-4E2A-43D4-AA22-CA97CF40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524000"/>
            <a:ext cx="839541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What can you do with PCA?</a:t>
            </a:r>
          </a:p>
          <a:p>
            <a:pPr marL="0" indent="0">
              <a:buNone/>
              <a:defRPr/>
            </a:pPr>
            <a:endParaRPr lang="en-US" altLang="en-US" sz="500" b="0" kern="0"/>
          </a:p>
          <a:p>
            <a:pPr marL="0" indent="0">
              <a:buNone/>
              <a:defRPr/>
            </a:pPr>
            <a:r>
              <a:rPr lang="en-US" altLang="en-US" sz="2000" kern="0" dirty="0"/>
              <a:t>Prediction:</a:t>
            </a:r>
          </a:p>
          <a:p>
            <a:pPr>
              <a:defRPr/>
            </a:pPr>
            <a:r>
              <a:rPr lang="en-US" altLang="en-US" sz="2000" b="0" kern="0" dirty="0"/>
              <a:t>Reduce dimensions, build a model with the </a:t>
            </a:r>
            <a:r>
              <a:rPr lang="en-US" altLang="en-US" sz="2000" b="0" kern="0"/>
              <a:t>principal </a:t>
            </a:r>
            <a:r>
              <a:rPr lang="en-US" altLang="en-US" sz="2000" b="0" kern="0" dirty="0"/>
              <a:t>component scores and then restore to estimates the data values.</a:t>
            </a:r>
          </a:p>
          <a:p>
            <a:pPr lvl="1">
              <a:defRPr/>
            </a:pPr>
            <a:r>
              <a:rPr lang="en-US" altLang="en-US" sz="1800" b="0" kern="0" dirty="0"/>
              <a:t>PCA regression, regression on the most important </a:t>
            </a:r>
            <a:r>
              <a:rPr lang="en-US" altLang="en-US" sz="1800" b="0" kern="0"/>
              <a:t>principal </a:t>
            </a:r>
            <a:r>
              <a:rPr lang="en-US" altLang="en-US" sz="1800" b="0" kern="0" dirty="0"/>
              <a:t>components</a:t>
            </a:r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marL="0" indent="0">
              <a:buNone/>
              <a:defRPr/>
            </a:pPr>
            <a:endParaRPr lang="en-US" altLang="en-US" sz="2000" kern="0" dirty="0"/>
          </a:p>
          <a:p>
            <a:pPr marL="0" indent="0">
              <a:buNone/>
              <a:defRPr/>
            </a:pPr>
            <a:r>
              <a:rPr lang="en-US" altLang="en-US" sz="2000" kern="0" dirty="0"/>
              <a:t>Inference: </a:t>
            </a:r>
          </a:p>
          <a:p>
            <a:pPr>
              <a:defRPr/>
            </a:pPr>
            <a:r>
              <a:rPr lang="en-US" altLang="en-US" sz="1800" b="0" kern="0"/>
              <a:t>Understand our variables and how variance is partitioned </a:t>
            </a:r>
          </a:p>
          <a:p>
            <a:pPr>
              <a:defRPr/>
            </a:pPr>
            <a:r>
              <a:rPr lang="en-US" altLang="en-US" sz="1800" b="0" kern="0"/>
              <a:t>Check for and mitigate multi-collinearity</a:t>
            </a:r>
          </a:p>
          <a:p>
            <a:pPr lvl="1">
              <a:defRPr/>
            </a:pPr>
            <a:r>
              <a:rPr lang="en-US" altLang="en-US" sz="1600" b="0" kern="0"/>
              <a:t>Exclude principal components that have low variance</a:t>
            </a:r>
          </a:p>
          <a:p>
            <a:pPr>
              <a:defRPr/>
            </a:pPr>
            <a:endParaRPr lang="en-US" altLang="en-US" sz="2000" b="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880D1-54D3-4FC9-89F1-BC04632A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38939"/>
            <a:ext cx="6781800" cy="1608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78B0B2-B03C-407C-B382-484A12D53787}"/>
              </a:ext>
            </a:extLst>
          </p:cNvPr>
          <p:cNvSpPr txBox="1"/>
          <p:nvPr/>
        </p:nvSpPr>
        <p:spPr>
          <a:xfrm>
            <a:off x="3112571" y="5136270"/>
            <a:ext cx="5511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/>
              <a:t>Image from: https://learnche.org/pid/latent-variable-modelling/principal-components-regression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26211F-8C5E-434B-88C4-313E5103AF17}"/>
              </a:ext>
            </a:extLst>
          </p:cNvPr>
          <p:cNvSpPr/>
          <p:nvPr/>
        </p:nvSpPr>
        <p:spPr bwMode="auto">
          <a:xfrm>
            <a:off x="2743200" y="3792244"/>
            <a:ext cx="17444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344D2-3AAA-4624-ADC8-2FC9E595BD52}"/>
              </a:ext>
            </a:extLst>
          </p:cNvPr>
          <p:cNvSpPr txBox="1"/>
          <p:nvPr/>
        </p:nvSpPr>
        <p:spPr>
          <a:xfrm>
            <a:off x="2675878" y="370199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973E3-7209-4DC5-9983-43AA63D8CAD4}"/>
              </a:ext>
            </a:extLst>
          </p:cNvPr>
          <p:cNvSpPr/>
          <p:nvPr/>
        </p:nvSpPr>
        <p:spPr bwMode="auto">
          <a:xfrm>
            <a:off x="5829576" y="3792244"/>
            <a:ext cx="17444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05A41-00BE-4278-B8F0-2551AC502517}"/>
              </a:ext>
            </a:extLst>
          </p:cNvPr>
          <p:cNvSpPr txBox="1"/>
          <p:nvPr/>
        </p:nvSpPr>
        <p:spPr>
          <a:xfrm>
            <a:off x="5762254" y="370199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26C196-6B13-4465-84F4-D08AEE727565}"/>
              </a:ext>
            </a:extLst>
          </p:cNvPr>
          <p:cNvSpPr/>
          <p:nvPr/>
        </p:nvSpPr>
        <p:spPr bwMode="auto">
          <a:xfrm>
            <a:off x="6820176" y="3792244"/>
            <a:ext cx="17444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FF180-0353-4AB7-93A2-92A3426D2CF3}"/>
              </a:ext>
            </a:extLst>
          </p:cNvPr>
          <p:cNvSpPr txBox="1"/>
          <p:nvPr/>
        </p:nvSpPr>
        <p:spPr>
          <a:xfrm>
            <a:off x="6797244" y="36931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26216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378A448-4E2A-43D4-AA22-CA97CF40B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599" y="1524000"/>
                <a:ext cx="8395417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 dirty="0"/>
                  <a:t>PCA with images: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130 examples of hand writing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16 x 16 grey scale images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kern="0" dirty="0" smtClean="0">
                        <a:latin typeface="Cambria Math" panose="02040503050406030204" pitchFamily="18" charset="0"/>
                      </a:rPr>
                      <m:t> = 256 </m:t>
                    </m:r>
                  </m:oMath>
                </a14:m>
                <a:r>
                  <a:rPr lang="en-US" altLang="en-US" sz="2000" b="0" kern="0" dirty="0"/>
                  <a:t>dimensional 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2000" kern="0" dirty="0"/>
                  <a:t>Comments: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Clearly the images have commonality 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We can describe their variability with fewer than 256 features!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2000" kern="0" dirty="0"/>
                  <a:t>Workflow: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Calculate the covariance matrix of all pixels with each other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Results in a 256 x 256 covariance matrix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Center by removing average of each pixel, then calculate the Eigen values and vectors (Singular value decomposition)</a:t>
                </a:r>
              </a:p>
              <a:p>
                <a:pPr>
                  <a:defRPr/>
                </a:pPr>
                <a:endParaRPr lang="en-US" altLang="en-US" sz="2000" b="0" kern="0" dirty="0"/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378A448-4E2A-43D4-AA22-CA97CF40B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1524000"/>
                <a:ext cx="8395417" cy="4114800"/>
              </a:xfrm>
              <a:prstGeom prst="rect">
                <a:avLst/>
              </a:prstGeom>
              <a:blipFill>
                <a:blip r:embed="rId2"/>
                <a:stretch>
                  <a:fillRect l="-726" t="-1481" b="-25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 Image Example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B5DCD-9102-418E-86ED-A30301AA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107" y="1295400"/>
            <a:ext cx="3525552" cy="2790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4972D2-370D-4889-820D-97FFCB46ABAB}"/>
              </a:ext>
            </a:extLst>
          </p:cNvPr>
          <p:cNvSpPr/>
          <p:nvPr/>
        </p:nvSpPr>
        <p:spPr>
          <a:xfrm>
            <a:off x="5867400" y="6569904"/>
            <a:ext cx="3299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222222"/>
                </a:solidFill>
              </a:rPr>
              <a:t>Figure and example from Hastie et al., 2009.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8767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E378A448-4E2A-43D4-AA22-CA97CF40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524000"/>
            <a:ext cx="839541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Retain the first 2 principal components:</a:t>
            </a:r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r>
              <a:rPr lang="en-US" altLang="en-US" sz="2000" kern="0" dirty="0"/>
              <a:t>Comments:</a:t>
            </a:r>
          </a:p>
          <a:p>
            <a:pPr>
              <a:defRPr/>
            </a:pPr>
            <a:r>
              <a:rPr lang="en-US" altLang="en-US" sz="2000" b="0" kern="0" dirty="0"/>
              <a:t>We can now explore the variability of these handwritten 3’s with the first two 2 principle components.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148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 Image Example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D0E408-E56E-4B5C-B6C0-47E23A8A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05000"/>
            <a:ext cx="5286375" cy="1381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FF46A3-55A3-4C68-88B8-643B29371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684"/>
          <a:stretch/>
        </p:blipFill>
        <p:spPr>
          <a:xfrm>
            <a:off x="2157413" y="3952548"/>
            <a:ext cx="3024187" cy="2829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25FEB4-CBFA-4862-8CD5-009C880EA7C3}"/>
                  </a:ext>
                </a:extLst>
              </p:cNvPr>
              <p:cNvSpPr txBox="1"/>
              <p:nvPr/>
            </p:nvSpPr>
            <p:spPr>
              <a:xfrm>
                <a:off x="6744154" y="1480040"/>
                <a:ext cx="2315057" cy="604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16x16 of loading PC #2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16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25FEB4-CBFA-4862-8CD5-009C880EA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54" y="1480040"/>
                <a:ext cx="2315057" cy="604589"/>
              </a:xfrm>
              <a:prstGeom prst="rect">
                <a:avLst/>
              </a:prstGeom>
              <a:blipFill>
                <a:blip r:embed="rId4"/>
                <a:stretch>
                  <a:fillRect l="-1316" t="-3030" r="-26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A94458-C421-4FCF-9562-50C94514921F}"/>
              </a:ext>
            </a:extLst>
          </p:cNvPr>
          <p:cNvCxnSpPr/>
          <p:nvPr/>
        </p:nvCxnSpPr>
        <p:spPr bwMode="auto">
          <a:xfrm flipH="1">
            <a:off x="6791709" y="1811196"/>
            <a:ext cx="371091" cy="47480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075AA4-696E-437E-A98C-024CF3A971AD}"/>
                  </a:ext>
                </a:extLst>
              </p:cNvPr>
              <p:cNvSpPr txBox="1"/>
              <p:nvPr/>
            </p:nvSpPr>
            <p:spPr>
              <a:xfrm>
                <a:off x="5027277" y="1079951"/>
                <a:ext cx="3122009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principal component 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1600" b="0" dirty="0"/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075AA4-696E-437E-A98C-024CF3A97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277" y="1079951"/>
                <a:ext cx="3122009" cy="358368"/>
              </a:xfrm>
              <a:prstGeom prst="rect">
                <a:avLst/>
              </a:prstGeom>
              <a:blipFill>
                <a:blip r:embed="rId5"/>
                <a:stretch>
                  <a:fillRect l="-1172"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A66EBC-5042-46EE-A8D6-ADDBB407D9F5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6096057" y="1438319"/>
            <a:ext cx="492225" cy="106013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13448C-E473-4D9F-9E57-19ED1D3BD2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5600" y="3886200"/>
            <a:ext cx="2706294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A877DA-D57C-4371-A301-B2D6C43E9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22" t="16508" b="22231"/>
          <a:stretch/>
        </p:blipFill>
        <p:spPr>
          <a:xfrm>
            <a:off x="5601894" y="3704198"/>
            <a:ext cx="1736296" cy="1733223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290690-DDE3-4239-8389-F5FD80E1DF90}"/>
              </a:ext>
            </a:extLst>
          </p:cNvPr>
          <p:cNvCxnSpPr>
            <a:cxnSpLocks/>
          </p:cNvCxnSpPr>
          <p:nvPr/>
        </p:nvCxnSpPr>
        <p:spPr bwMode="auto">
          <a:xfrm flipH="1">
            <a:off x="2971800" y="5187553"/>
            <a:ext cx="2630094" cy="66794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CCDA32-41AD-4B7E-9CF6-ACAC9589B93E}"/>
              </a:ext>
            </a:extLst>
          </p:cNvPr>
          <p:cNvSpPr txBox="1"/>
          <p:nvPr/>
        </p:nvSpPr>
        <p:spPr>
          <a:xfrm>
            <a:off x="5715000" y="5486400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Length of lower tail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A72C87-2FEE-4AE4-9525-F987FFBC0516}"/>
              </a:ext>
            </a:extLst>
          </p:cNvPr>
          <p:cNvSpPr txBox="1"/>
          <p:nvPr/>
        </p:nvSpPr>
        <p:spPr>
          <a:xfrm rot="5400000">
            <a:off x="6898648" y="4402528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Line thickness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C935A-6681-483D-9D87-A7FF823732EC}"/>
              </a:ext>
            </a:extLst>
          </p:cNvPr>
          <p:cNvCxnSpPr/>
          <p:nvPr/>
        </p:nvCxnSpPr>
        <p:spPr bwMode="auto">
          <a:xfrm>
            <a:off x="7347807" y="3704198"/>
            <a:ext cx="0" cy="166297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0975F2-BB04-4B71-A117-52A9CD131F4C}"/>
              </a:ext>
            </a:extLst>
          </p:cNvPr>
          <p:cNvCxnSpPr/>
          <p:nvPr/>
        </p:nvCxnSpPr>
        <p:spPr bwMode="auto">
          <a:xfrm>
            <a:off x="5715000" y="5486400"/>
            <a:ext cx="147187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48C082-C23D-42A1-8A31-EC6427451CF3}"/>
              </a:ext>
            </a:extLst>
          </p:cNvPr>
          <p:cNvSpPr txBox="1"/>
          <p:nvPr/>
        </p:nvSpPr>
        <p:spPr>
          <a:xfrm>
            <a:off x="7300096" y="2391921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256x256 loadings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0E3D4-36AC-4913-9678-494A501F5951}"/>
              </a:ext>
            </a:extLst>
          </p:cNvPr>
          <p:cNvSpPr/>
          <p:nvPr/>
        </p:nvSpPr>
        <p:spPr>
          <a:xfrm>
            <a:off x="5867400" y="6569904"/>
            <a:ext cx="3299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222222"/>
                </a:solidFill>
              </a:rPr>
              <a:t>Figures and example from Hastie et al., 2009. 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DCB35-3512-4774-B5AA-E193CF46BD5D}"/>
              </a:ext>
            </a:extLst>
          </p:cNvPr>
          <p:cNvSpPr txBox="1"/>
          <p:nvPr/>
        </p:nvSpPr>
        <p:spPr>
          <a:xfrm>
            <a:off x="272558" y="4160927"/>
            <a:ext cx="1884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2 dials, instead of 256 to explore the space.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F1C9368-A4A9-443E-90D1-9318FD7AFF46}"/>
                  </a:ext>
                </a:extLst>
              </p:cNvPr>
              <p:cNvSpPr/>
              <p:nvPr/>
            </p:nvSpPr>
            <p:spPr>
              <a:xfrm>
                <a:off x="7150963" y="5547761"/>
                <a:ext cx="1913473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F1C9368-A4A9-443E-90D1-9318FD7AF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63" y="5547761"/>
                <a:ext cx="1913473" cy="8485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0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57200" y="0"/>
            <a:ext cx="5334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Visualization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4" y="1676400"/>
            <a:ext cx="492628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kern="0"/>
              <a:t>Consider this simple model:</a:t>
            </a:r>
          </a:p>
          <a:p>
            <a:pPr lvl="1">
              <a:defRPr/>
            </a:pPr>
            <a:r>
              <a:rPr lang="en-US" altLang="en-US" sz="1800" b="0" kern="0"/>
              <a:t>1 predictor feature </a:t>
            </a:r>
          </a:p>
          <a:p>
            <a:pPr lvl="1">
              <a:defRPr/>
            </a:pPr>
            <a:r>
              <a:rPr lang="en-US" altLang="en-US" sz="1800" b="0" kern="0"/>
              <a:t>1 response feature</a:t>
            </a:r>
          </a:p>
          <a:p>
            <a:pPr lvl="1"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2200" b="0" kern="0"/>
              <a:t>How’s our model performing?</a:t>
            </a:r>
          </a:p>
          <a:p>
            <a:pPr lvl="1">
              <a:defRPr/>
            </a:pPr>
            <a:r>
              <a:rPr lang="en-US" altLang="en-US" sz="1800" b="0" kern="0"/>
              <a:t>Accuracy in training and testing</a:t>
            </a:r>
          </a:p>
          <a:p>
            <a:pPr lvl="1"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2200" b="0" kern="0"/>
              <a:t>Range of Applicability?</a:t>
            </a:r>
          </a:p>
          <a:p>
            <a:pPr lvl="1">
              <a:defRPr/>
            </a:pPr>
            <a:r>
              <a:rPr lang="en-US" altLang="en-US" sz="1800" b="0" kern="0"/>
              <a:t>Are we extrapolating?</a:t>
            </a:r>
          </a:p>
          <a:p>
            <a:pPr lvl="1"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2200" b="0" kern="0"/>
              <a:t>Overfit</a:t>
            </a:r>
          </a:p>
          <a:p>
            <a:pPr lvl="1">
              <a:defRPr/>
            </a:pPr>
            <a:r>
              <a:rPr lang="en-US" altLang="en-US" sz="1800" b="0" kern="0"/>
              <a:t>Is the model defendable given the data?</a:t>
            </a:r>
          </a:p>
          <a:p>
            <a:pPr>
              <a:defRPr/>
            </a:pPr>
            <a:endParaRPr lang="en-US" altLang="en-US" sz="2000" kern="0"/>
          </a:p>
          <a:p>
            <a:pPr>
              <a:defRPr/>
            </a:pPr>
            <a:endParaRPr lang="en-US" altLang="en-US" sz="1800" b="0"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0D52F-5ABC-44C8-A8D5-34595F5E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38" y="0"/>
            <a:ext cx="3336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78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E378A448-4E2A-43D4-AA22-CA97CF40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524000"/>
            <a:ext cx="839541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6 Seismic attributes and first 3 capture 97% of variability! Here’s 2.</a:t>
            </a:r>
          </a:p>
          <a:p>
            <a:pPr marL="0" indent="0">
              <a:buNone/>
              <a:defRPr/>
            </a:pPr>
            <a:endParaRPr lang="en-US" altLang="en-US" sz="2000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148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Principal Components Analysis Image 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75AA4-696E-437E-A98C-024CF3A971AD}"/>
              </a:ext>
            </a:extLst>
          </p:cNvPr>
          <p:cNvSpPr txBox="1"/>
          <p:nvPr/>
        </p:nvSpPr>
        <p:spPr>
          <a:xfrm>
            <a:off x="5691349" y="1964428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Loadings of PC#2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A66EBC-5042-46EE-A8D6-ADDBB407D9F5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6477000" y="2302982"/>
            <a:ext cx="121008" cy="32167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0E3D4-36AC-4913-9678-494A501F5951}"/>
              </a:ext>
            </a:extLst>
          </p:cNvPr>
          <p:cNvSpPr/>
          <p:nvPr/>
        </p:nvSpPr>
        <p:spPr>
          <a:xfrm>
            <a:off x="5257800" y="6569904"/>
            <a:ext cx="39091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222222"/>
                </a:solidFill>
              </a:rPr>
              <a:t>Figure and example from Chopra and </a:t>
            </a:r>
            <a:r>
              <a:rPr lang="en-US" sz="1200" b="0" dirty="0" err="1">
                <a:solidFill>
                  <a:srgbClr val="222222"/>
                </a:solidFill>
              </a:rPr>
              <a:t>Marfurt</a:t>
            </a:r>
            <a:r>
              <a:rPr lang="en-US" sz="1200" b="0" dirty="0">
                <a:solidFill>
                  <a:srgbClr val="222222"/>
                </a:solidFill>
              </a:rPr>
              <a:t>, 2014. 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DCB35-3512-4774-B5AA-E193CF46BD5D}"/>
              </a:ext>
            </a:extLst>
          </p:cNvPr>
          <p:cNvSpPr txBox="1"/>
          <p:nvPr/>
        </p:nvSpPr>
        <p:spPr>
          <a:xfrm>
            <a:off x="152400" y="4179838"/>
            <a:ext cx="2395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Each principal component describes different aspects of the multivariate seismic.</a:t>
            </a:r>
          </a:p>
          <a:p>
            <a:endParaRPr lang="en-US" b="0" dirty="0"/>
          </a:p>
          <a:p>
            <a:r>
              <a:rPr lang="en-US" b="0" dirty="0"/>
              <a:t>Fit models with less probability of overfit.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388EF8-FAED-40F8-8589-22EBC4E1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84" y="2624659"/>
            <a:ext cx="4948237" cy="30721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91BCCC-D1F1-4551-8591-5AE774CCCC13}"/>
              </a:ext>
            </a:extLst>
          </p:cNvPr>
          <p:cNvSpPr txBox="1"/>
          <p:nvPr/>
        </p:nvSpPr>
        <p:spPr>
          <a:xfrm>
            <a:off x="2758683" y="1964428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Loadings of PC#1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85A7E1-AB6C-4D17-ABA1-639C18D5DD36}"/>
              </a:ext>
            </a:extLst>
          </p:cNvPr>
          <p:cNvCxnSpPr>
            <a:cxnSpLocks/>
          </p:cNvCxnSpPr>
          <p:nvPr/>
        </p:nvCxnSpPr>
        <p:spPr bwMode="auto">
          <a:xfrm>
            <a:off x="3581400" y="2286000"/>
            <a:ext cx="159487" cy="29268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7311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Analysis Example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B5CE6-31CB-4574-B884-E8D9946B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36" y="1524000"/>
            <a:ext cx="5696964" cy="4847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762493-2FF0-4355-AF41-98AC65D619B6}"/>
              </a:ext>
            </a:extLst>
          </p:cNvPr>
          <p:cNvSpPr txBox="1"/>
          <p:nvPr/>
        </p:nvSpPr>
        <p:spPr>
          <a:xfrm>
            <a:off x="3812784" y="6504801"/>
            <a:ext cx="258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Workflow file is Daytum_PCA.ipynb</a:t>
            </a:r>
          </a:p>
        </p:txBody>
      </p:sp>
    </p:spTree>
    <p:extLst>
      <p:ext uri="{BB962C8B-B14F-4D97-AF65-F5344CB8AC3E}">
        <p14:creationId xmlns:p14="http://schemas.microsoft.com/office/powerpoint/2010/main" val="1652735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E378A448-4E2A-43D4-AA22-CA97CF40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524000"/>
            <a:ext cx="839541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/>
              <a:t>Examples of PCA in Subsurface Modeling:</a:t>
            </a:r>
          </a:p>
          <a:p>
            <a:pPr>
              <a:defRPr/>
            </a:pPr>
            <a:endParaRPr lang="en-US" altLang="en-US" sz="1600" b="0" kern="0"/>
          </a:p>
          <a:p>
            <a:pPr>
              <a:defRPr/>
            </a:pPr>
            <a:r>
              <a:rPr lang="en-US" altLang="en-US" sz="1600" b="0" kern="0"/>
              <a:t>Modeling multivariate relationship while avoiding over fitting, porosity from a set of seismic attributes.</a:t>
            </a:r>
          </a:p>
          <a:p>
            <a:pPr>
              <a:defRPr/>
            </a:pPr>
            <a:endParaRPr lang="en-US" altLang="en-US" sz="1600" b="0" kern="0"/>
          </a:p>
          <a:p>
            <a:pPr>
              <a:defRPr/>
            </a:pPr>
            <a:r>
              <a:rPr lang="en-US" altLang="en-US" sz="1600" b="0" kern="0"/>
              <a:t>Image analysis on seismic information, separating multiple attributes into information and noise.</a:t>
            </a:r>
          </a:p>
          <a:p>
            <a:pPr>
              <a:defRPr/>
            </a:pPr>
            <a:endParaRPr lang="en-US" altLang="en-US" sz="1600" b="0" kern="0"/>
          </a:p>
          <a:p>
            <a:pPr>
              <a:defRPr/>
            </a:pPr>
            <a:r>
              <a:rPr lang="en-US" altLang="en-US" sz="1600" b="0" kern="0"/>
              <a:t>Analysis of feature grouping, redundancy</a:t>
            </a:r>
          </a:p>
          <a:p>
            <a:pPr>
              <a:defRPr/>
            </a:pPr>
            <a:endParaRPr lang="en-US" altLang="en-US" sz="1600" b="0" kern="0"/>
          </a:p>
          <a:p>
            <a:pPr>
              <a:defRPr/>
            </a:pPr>
            <a:r>
              <a:rPr lang="en-US" altLang="en-US" sz="1600" b="0" kern="0"/>
              <a:t>Reducing dimensionality to support simpler workflows, e.g. bivariate, cosimulation methods</a:t>
            </a:r>
          </a:p>
          <a:p>
            <a:pPr>
              <a:defRPr/>
            </a:pPr>
            <a:endParaRPr lang="en-US" altLang="en-US" sz="2000" b="0" ker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Principal Components in Reservoir Modeling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8292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Curse of Dimensionality 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Dimensionality Reduction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Principal Component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400F3-0A09-46E8-A724-286E7C4CA68A}"/>
              </a:ext>
            </a:extLst>
          </p:cNvPr>
          <p:cNvSpPr txBox="1"/>
          <p:nvPr/>
        </p:nvSpPr>
        <p:spPr>
          <a:xfrm>
            <a:off x="609600" y="60198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Pyrcz, The University of Texas at Austin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39B35241-8FC7-4BB3-9EF1-094875001E40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Dimensionality Reduction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24185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4" y="1676400"/>
            <a:ext cx="492628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kern="0"/>
              <a:t>Consider this simple model:</a:t>
            </a:r>
          </a:p>
          <a:p>
            <a:pPr lvl="1">
              <a:defRPr/>
            </a:pPr>
            <a:r>
              <a:rPr lang="en-US" altLang="en-US" sz="1800" b="0" kern="0"/>
              <a:t>2 predictor features </a:t>
            </a:r>
          </a:p>
          <a:p>
            <a:pPr lvl="1">
              <a:defRPr/>
            </a:pPr>
            <a:r>
              <a:rPr lang="en-US" altLang="en-US" sz="1800" b="0" kern="0"/>
              <a:t>1 response feature</a:t>
            </a:r>
          </a:p>
          <a:p>
            <a:pPr lvl="1"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2200" b="0" kern="0"/>
              <a:t>How’s our model performing?</a:t>
            </a:r>
          </a:p>
          <a:p>
            <a:pPr lvl="1">
              <a:defRPr/>
            </a:pPr>
            <a:r>
              <a:rPr lang="en-US" altLang="en-US" sz="1800" b="0" kern="0"/>
              <a:t>Accuracy in training and testing</a:t>
            </a:r>
          </a:p>
          <a:p>
            <a:pPr lvl="1"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2200" b="0" kern="0"/>
              <a:t>Range of Applicability?</a:t>
            </a:r>
          </a:p>
          <a:p>
            <a:pPr lvl="1">
              <a:defRPr/>
            </a:pPr>
            <a:r>
              <a:rPr lang="en-US" altLang="en-US" sz="1800" b="0" kern="0"/>
              <a:t>Are we extrapolating?</a:t>
            </a:r>
          </a:p>
          <a:p>
            <a:pPr lvl="1"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2200" b="0" kern="0"/>
              <a:t>Overfit</a:t>
            </a:r>
          </a:p>
          <a:p>
            <a:pPr lvl="1">
              <a:defRPr/>
            </a:pPr>
            <a:r>
              <a:rPr lang="en-US" altLang="en-US" sz="1800" b="0" kern="0"/>
              <a:t>Is the model defendable given the data?</a:t>
            </a:r>
          </a:p>
          <a:p>
            <a:pPr>
              <a:defRPr/>
            </a:pPr>
            <a:endParaRPr lang="en-US" altLang="en-US" sz="2000" kern="0"/>
          </a:p>
          <a:p>
            <a:pPr>
              <a:defRPr/>
            </a:pPr>
            <a:endParaRPr lang="en-US" altLang="en-US" sz="1800" b="0" kern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6C156-EF4D-40CF-9D1A-292588ED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6" y="1809750"/>
            <a:ext cx="4295775" cy="33718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DCED388-AD5B-43CF-8CCC-E99CC2E75419}"/>
              </a:ext>
            </a:extLst>
          </p:cNvPr>
          <p:cNvSpPr txBox="1">
            <a:spLocks noChangeArrowheads="1"/>
          </p:cNvSpPr>
          <p:nvPr/>
        </p:nvSpPr>
        <p:spPr>
          <a:xfrm>
            <a:off x="-457200" y="0"/>
            <a:ext cx="5334000" cy="1143000"/>
          </a:xfr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Visualization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519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69575-7639-48DD-BA71-27718B64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06" y="1143000"/>
            <a:ext cx="6003650" cy="56095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5A861C-11BB-49EE-B255-C4719DC2F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5" y="1676400"/>
            <a:ext cx="262041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kern="0"/>
              <a:t>Consider this:</a:t>
            </a:r>
          </a:p>
          <a:p>
            <a:pPr lvl="1">
              <a:defRPr/>
            </a:pPr>
            <a:r>
              <a:rPr lang="en-US" altLang="en-US" sz="1800" b="0" kern="0"/>
              <a:t>4 predictor features </a:t>
            </a:r>
          </a:p>
          <a:p>
            <a:pPr lvl="1">
              <a:defRPr/>
            </a:pPr>
            <a:r>
              <a:rPr lang="en-US" altLang="en-US" sz="1800" b="0" kern="0"/>
              <a:t>1 response feature (not shown)</a:t>
            </a:r>
          </a:p>
          <a:p>
            <a:pPr lvl="1"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2200" b="0" kern="0"/>
              <a:t>What are the relationships between features?</a:t>
            </a:r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2200" b="0" kern="0"/>
              <a:t>Are there constraints?</a:t>
            </a:r>
            <a:endParaRPr lang="en-US" altLang="en-US" sz="1800" b="0" kern="0"/>
          </a:p>
          <a:p>
            <a:pPr>
              <a:defRPr/>
            </a:pPr>
            <a:endParaRPr lang="en-US" altLang="en-US" sz="2000" kern="0"/>
          </a:p>
          <a:p>
            <a:pPr>
              <a:defRPr/>
            </a:pPr>
            <a:endParaRPr lang="en-US" altLang="en-US" sz="1800" b="0" kern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39DE40-4B33-4BA9-BBB3-C6E4C0F5B661}"/>
              </a:ext>
            </a:extLst>
          </p:cNvPr>
          <p:cNvSpPr txBox="1">
            <a:spLocks noChangeArrowheads="1"/>
          </p:cNvSpPr>
          <p:nvPr/>
        </p:nvSpPr>
        <p:spPr>
          <a:xfrm>
            <a:off x="-457200" y="0"/>
            <a:ext cx="5334000" cy="1143000"/>
          </a:xfr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Visualization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013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0"/>
            <a:ext cx="5334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Curse of Dimensionality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676400"/>
                <a:ext cx="41179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kern="0"/>
                  <a:t>Consider any joint probability:</a:t>
                </a:r>
              </a:p>
              <a:p>
                <a:pPr marL="457200" lvl="1" indent="0">
                  <a:buNone/>
                  <a:defRPr/>
                </a:pPr>
                <a:endParaRPr lang="en-US" altLang="en-US" sz="1800" b="0" kern="0"/>
              </a:p>
              <a:p>
                <a:pPr marL="457200" lvl="1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∩,…,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0" kern="0"/>
                  <a:t> the joint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en-US" sz="1800" b="0" kern="0"/>
              </a:p>
              <a:p>
                <a:pPr marL="457200" lvl="1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2200" b="0" kern="0"/>
                  <a:t>Let’s start with 1 feature (m=1)</a:t>
                </a:r>
                <a:endParaRPr lang="en-US" altLang="en-US" sz="2000" kern="0"/>
              </a:p>
              <a:p>
                <a:pPr>
                  <a:defRPr/>
                </a:pPr>
                <a:endParaRPr lang="en-US" altLang="en-US" sz="1800" b="0" kern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676400"/>
                <a:ext cx="4117906" cy="4114800"/>
              </a:xfrm>
              <a:prstGeom prst="rect">
                <a:avLst/>
              </a:prstGeom>
              <a:blipFill>
                <a:blip r:embed="rId2"/>
                <a:stretch>
                  <a:fillRect l="-1627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8B043BA-8E77-4C49-B4F8-79F99C8B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71" y="1376983"/>
            <a:ext cx="4495800" cy="421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A5FF35-128C-456D-8D86-55D9A766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46" y="4721087"/>
            <a:ext cx="4618379" cy="865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C533A3-A67E-4EA5-8CA3-2B0D6F6717DB}"/>
              </a:ext>
            </a:extLst>
          </p:cNvPr>
          <p:cNvCxnSpPr/>
          <p:nvPr/>
        </p:nvCxnSpPr>
        <p:spPr bwMode="auto">
          <a:xfrm flipV="1">
            <a:off x="1205948" y="4558748"/>
            <a:ext cx="0" cy="102828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894666-B85E-46A3-BE7D-94CBDA9962EA}"/>
              </a:ext>
            </a:extLst>
          </p:cNvPr>
          <p:cNvCxnSpPr/>
          <p:nvPr/>
        </p:nvCxnSpPr>
        <p:spPr bwMode="auto">
          <a:xfrm flipV="1">
            <a:off x="1742662" y="4565376"/>
            <a:ext cx="0" cy="102828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B44449-4B20-43B0-AE9F-300206C444E9}"/>
              </a:ext>
            </a:extLst>
          </p:cNvPr>
          <p:cNvCxnSpPr/>
          <p:nvPr/>
        </p:nvCxnSpPr>
        <p:spPr bwMode="auto">
          <a:xfrm flipV="1">
            <a:off x="2299255" y="4552124"/>
            <a:ext cx="0" cy="102828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C60D4B-AC68-4A07-AB56-9998B7B7173E}"/>
              </a:ext>
            </a:extLst>
          </p:cNvPr>
          <p:cNvCxnSpPr/>
          <p:nvPr/>
        </p:nvCxnSpPr>
        <p:spPr bwMode="auto">
          <a:xfrm flipV="1">
            <a:off x="2862473" y="4558752"/>
            <a:ext cx="0" cy="102828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A49D3-06ED-4BB4-8A4E-7B9D8D5A2F87}"/>
              </a:ext>
            </a:extLst>
          </p:cNvPr>
          <p:cNvCxnSpPr/>
          <p:nvPr/>
        </p:nvCxnSpPr>
        <p:spPr bwMode="auto">
          <a:xfrm flipV="1">
            <a:off x="3412435" y="4525619"/>
            <a:ext cx="0" cy="102828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947413-4545-4011-9EBE-787C94539AD5}"/>
              </a:ext>
            </a:extLst>
          </p:cNvPr>
          <p:cNvCxnSpPr/>
          <p:nvPr/>
        </p:nvCxnSpPr>
        <p:spPr bwMode="auto">
          <a:xfrm flipV="1">
            <a:off x="3988905" y="4532247"/>
            <a:ext cx="0" cy="102828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7944F2-A81A-4036-A887-6FBF63383FD2}"/>
              </a:ext>
            </a:extLst>
          </p:cNvPr>
          <p:cNvCxnSpPr/>
          <p:nvPr/>
        </p:nvCxnSpPr>
        <p:spPr bwMode="auto">
          <a:xfrm flipV="1">
            <a:off x="4545498" y="4518995"/>
            <a:ext cx="0" cy="102828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925525-29D5-4BAB-B3AB-1DCC7621FCC6}"/>
                  </a:ext>
                </a:extLst>
              </p:cNvPr>
              <p:cNvSpPr/>
              <p:nvPr/>
            </p:nvSpPr>
            <p:spPr>
              <a:xfrm>
                <a:off x="695901" y="5801412"/>
                <a:ext cx="4243341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925525-29D5-4BAB-B3AB-1DCC7621F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01" y="5801412"/>
                <a:ext cx="4243341" cy="66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1A57B08-AEE1-4D68-82E6-2D7C8FC5EDB0}"/>
              </a:ext>
            </a:extLst>
          </p:cNvPr>
          <p:cNvSpPr txBox="1"/>
          <p:nvPr/>
        </p:nvSpPr>
        <p:spPr>
          <a:xfrm>
            <a:off x="5427473" y="5711688"/>
            <a:ext cx="363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/>
              <a:t>In each bin we are estimating a probability!</a:t>
            </a:r>
          </a:p>
          <a:p>
            <a:r>
              <a:rPr lang="en-US" sz="2000" b="0"/>
              <a:t>10 data in each bin = 80 data?</a:t>
            </a:r>
          </a:p>
        </p:txBody>
      </p:sp>
    </p:spTree>
    <p:extLst>
      <p:ext uri="{BB962C8B-B14F-4D97-AF65-F5344CB8AC3E}">
        <p14:creationId xmlns:p14="http://schemas.microsoft.com/office/powerpoint/2010/main" val="283332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676400"/>
                <a:ext cx="41179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kern="0"/>
                  <a:t>Consider any joint probability:</a:t>
                </a:r>
              </a:p>
              <a:p>
                <a:pPr marL="457200" lvl="1" indent="0">
                  <a:buNone/>
                  <a:defRPr/>
                </a:pPr>
                <a:endParaRPr lang="en-US" altLang="en-US" sz="1800" b="0" kern="0"/>
              </a:p>
              <a:p>
                <a:pPr marL="457200" lvl="1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∩,…,</m:t>
                    </m:r>
                    <m:r>
                      <a:rPr lang="en-US" altLang="en-US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0" kern="0"/>
                  <a:t> the joint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en-US" b="0" kern="0"/>
              </a:p>
              <a:p>
                <a:pPr marL="457200" lvl="1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2200" b="0" kern="0"/>
                  <a:t>Now move to 2 features (m=2)</a:t>
                </a:r>
              </a:p>
              <a:p>
                <a:pPr>
                  <a:defRPr/>
                </a:pPr>
                <a:endParaRPr lang="en-US" altLang="en-US" sz="2200" b="0" kern="0"/>
              </a:p>
              <a:p>
                <a:pPr>
                  <a:defRPr/>
                </a:pPr>
                <a:endParaRPr lang="en-US" altLang="en-US" sz="2200" b="0" kern="0"/>
              </a:p>
              <a:p>
                <a:pPr marL="0" indent="0">
                  <a:buNone/>
                  <a:defRPr/>
                </a:pPr>
                <a:endParaRPr lang="en-US" altLang="en-US" sz="2200" b="0" kern="0"/>
              </a:p>
              <a:p>
                <a:pPr>
                  <a:defRPr/>
                </a:pPr>
                <a:endParaRPr lang="en-US" altLang="en-US" sz="2200" b="0" kern="0"/>
              </a:p>
              <a:p>
                <a:pPr>
                  <a:defRPr/>
                </a:pPr>
                <a:r>
                  <a:rPr lang="en-US" altLang="en-US" sz="2200" b="0" kern="0"/>
                  <a:t>This is optimistic, as it assumes uniform sampling</a:t>
                </a:r>
                <a:endParaRPr lang="en-US" altLang="en-US" sz="2000" kern="0"/>
              </a:p>
              <a:p>
                <a:pPr>
                  <a:defRPr/>
                </a:pPr>
                <a:endParaRPr lang="en-US" altLang="en-US" sz="1800" b="0" kern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676400"/>
                <a:ext cx="4117906" cy="4114800"/>
              </a:xfrm>
              <a:prstGeom prst="rect">
                <a:avLst/>
              </a:prstGeom>
              <a:blipFill>
                <a:blip r:embed="rId2"/>
                <a:stretch>
                  <a:fillRect l="-1627" t="-1481" b="-23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8B043BA-8E77-4C49-B4F8-79F99C8B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71" y="1376983"/>
            <a:ext cx="4495800" cy="42100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775AECA-3FBD-41B3-AA79-0E408C5B4C83}"/>
              </a:ext>
            </a:extLst>
          </p:cNvPr>
          <p:cNvGrpSpPr/>
          <p:nvPr/>
        </p:nvGrpSpPr>
        <p:grpSpPr>
          <a:xfrm>
            <a:off x="5592418" y="1934817"/>
            <a:ext cx="2478156" cy="3339548"/>
            <a:chOff x="1205948" y="4518995"/>
            <a:chExt cx="3339550" cy="107466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C533A3-A67E-4EA5-8CA3-2B0D6F6717DB}"/>
                </a:ext>
              </a:extLst>
            </p:cNvPr>
            <p:cNvCxnSpPr/>
            <p:nvPr/>
          </p:nvCxnSpPr>
          <p:spPr bwMode="auto">
            <a:xfrm flipV="1">
              <a:off x="1205948" y="4558748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894666-B85E-46A3-BE7D-94CBDA9962EA}"/>
                </a:ext>
              </a:extLst>
            </p:cNvPr>
            <p:cNvCxnSpPr/>
            <p:nvPr/>
          </p:nvCxnSpPr>
          <p:spPr bwMode="auto">
            <a:xfrm flipV="1">
              <a:off x="1742662" y="4565376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B44449-4B20-43B0-AE9F-300206C444E9}"/>
                </a:ext>
              </a:extLst>
            </p:cNvPr>
            <p:cNvCxnSpPr/>
            <p:nvPr/>
          </p:nvCxnSpPr>
          <p:spPr bwMode="auto">
            <a:xfrm flipV="1">
              <a:off x="2299255" y="4552124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C60D4B-AC68-4A07-AB56-9998B7B7173E}"/>
                </a:ext>
              </a:extLst>
            </p:cNvPr>
            <p:cNvCxnSpPr/>
            <p:nvPr/>
          </p:nvCxnSpPr>
          <p:spPr bwMode="auto">
            <a:xfrm flipV="1">
              <a:off x="2862473" y="4558752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9A49D3-06ED-4BB4-8A4E-7B9D8D5A2F87}"/>
                </a:ext>
              </a:extLst>
            </p:cNvPr>
            <p:cNvCxnSpPr/>
            <p:nvPr/>
          </p:nvCxnSpPr>
          <p:spPr bwMode="auto">
            <a:xfrm flipV="1">
              <a:off x="3412435" y="4525619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47413-4545-4011-9EBE-787C94539AD5}"/>
                </a:ext>
              </a:extLst>
            </p:cNvPr>
            <p:cNvCxnSpPr/>
            <p:nvPr/>
          </p:nvCxnSpPr>
          <p:spPr bwMode="auto">
            <a:xfrm flipV="1">
              <a:off x="3988905" y="4532247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7944F2-A81A-4036-A887-6FBF63383FD2}"/>
                </a:ext>
              </a:extLst>
            </p:cNvPr>
            <p:cNvCxnSpPr/>
            <p:nvPr/>
          </p:nvCxnSpPr>
          <p:spPr bwMode="auto">
            <a:xfrm flipV="1">
              <a:off x="4545498" y="4518995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925525-29D5-4BAB-B3AB-1DCC7621FCC6}"/>
                  </a:ext>
                </a:extLst>
              </p:cNvPr>
              <p:cNvSpPr/>
              <p:nvPr/>
            </p:nvSpPr>
            <p:spPr>
              <a:xfrm>
                <a:off x="361419" y="4341090"/>
                <a:ext cx="4220725" cy="1139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925525-29D5-4BAB-B3AB-1DCC7621F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19" y="4341090"/>
                <a:ext cx="4220725" cy="1139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1A57B08-AEE1-4D68-82E6-2D7C8FC5EDB0}"/>
              </a:ext>
            </a:extLst>
          </p:cNvPr>
          <p:cNvSpPr txBox="1"/>
          <p:nvPr/>
        </p:nvSpPr>
        <p:spPr>
          <a:xfrm>
            <a:off x="5077011" y="5711688"/>
            <a:ext cx="398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/>
              <a:t>In each bin we are estimating a probability!</a:t>
            </a:r>
          </a:p>
          <a:p>
            <a:r>
              <a:rPr lang="en-US" sz="2000" b="0"/>
              <a:t>10 data in each bin = 640 data?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2EB1B-621B-4C3D-B755-0820C93936CC}"/>
              </a:ext>
            </a:extLst>
          </p:cNvPr>
          <p:cNvGrpSpPr/>
          <p:nvPr/>
        </p:nvGrpSpPr>
        <p:grpSpPr>
          <a:xfrm rot="16200000">
            <a:off x="5487937" y="1802191"/>
            <a:ext cx="2478156" cy="3300008"/>
            <a:chOff x="1205948" y="4532247"/>
            <a:chExt cx="3339550" cy="106194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C12F39-5290-48F3-830E-A0822289A65A}"/>
                </a:ext>
              </a:extLst>
            </p:cNvPr>
            <p:cNvCxnSpPr/>
            <p:nvPr/>
          </p:nvCxnSpPr>
          <p:spPr bwMode="auto">
            <a:xfrm flipV="1">
              <a:off x="1205948" y="4558748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DB987A-265E-430B-A817-244321EBCC4B}"/>
                </a:ext>
              </a:extLst>
            </p:cNvPr>
            <p:cNvCxnSpPr/>
            <p:nvPr/>
          </p:nvCxnSpPr>
          <p:spPr bwMode="auto">
            <a:xfrm flipV="1">
              <a:off x="1742662" y="4565376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D07403-3440-453E-875F-22BE8E603B17}"/>
                </a:ext>
              </a:extLst>
            </p:cNvPr>
            <p:cNvCxnSpPr/>
            <p:nvPr/>
          </p:nvCxnSpPr>
          <p:spPr bwMode="auto">
            <a:xfrm flipV="1">
              <a:off x="2299255" y="4552124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370898-4D96-4970-BF2D-CAA708A2C3DE}"/>
                </a:ext>
              </a:extLst>
            </p:cNvPr>
            <p:cNvCxnSpPr/>
            <p:nvPr/>
          </p:nvCxnSpPr>
          <p:spPr bwMode="auto">
            <a:xfrm flipV="1">
              <a:off x="2862473" y="4558752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2F7FA0-6733-4DB7-8B65-E2D0618FB022}"/>
                </a:ext>
              </a:extLst>
            </p:cNvPr>
            <p:cNvCxnSpPr/>
            <p:nvPr/>
          </p:nvCxnSpPr>
          <p:spPr bwMode="auto">
            <a:xfrm flipV="1">
              <a:off x="3412436" y="4559736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81F114-CF99-41BC-B24F-FAFF2EB1EF0A}"/>
                </a:ext>
              </a:extLst>
            </p:cNvPr>
            <p:cNvCxnSpPr/>
            <p:nvPr/>
          </p:nvCxnSpPr>
          <p:spPr bwMode="auto">
            <a:xfrm flipV="1">
              <a:off x="3988905" y="4532247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85DA9E-7726-494C-8CD5-DCD135673A73}"/>
                </a:ext>
              </a:extLst>
            </p:cNvPr>
            <p:cNvCxnSpPr/>
            <p:nvPr/>
          </p:nvCxnSpPr>
          <p:spPr bwMode="auto">
            <a:xfrm flipV="1">
              <a:off x="4545498" y="4565904"/>
              <a:ext cx="0" cy="1028285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168C63-3175-4BF7-8A9E-4311B1DC00DF}"/>
                  </a:ext>
                </a:extLst>
              </p:cNvPr>
              <p:cNvSpPr txBox="1"/>
              <p:nvPr/>
            </p:nvSpPr>
            <p:spPr>
              <a:xfrm>
                <a:off x="1026000" y="5507524"/>
                <a:ext cx="2891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𝑫𝒂𝒕𝒂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𝑩𝒊𝒏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𝑩𝒊𝒏𝒔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168C63-3175-4BF7-8A9E-4311B1DC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00" y="5507524"/>
                <a:ext cx="2891561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">
            <a:extLst>
              <a:ext uri="{FF2B5EF4-FFF2-40B4-BE49-F238E27FC236}">
                <a16:creationId xmlns:a16="http://schemas.microsoft.com/office/drawing/2014/main" id="{3D0BEE1D-742A-4A30-B9AF-3B754BB70DE9}"/>
              </a:ext>
            </a:extLst>
          </p:cNvPr>
          <p:cNvSpPr txBox="1">
            <a:spLocks noChangeArrowheads="1"/>
          </p:cNvSpPr>
          <p:nvPr/>
        </p:nvSpPr>
        <p:spPr>
          <a:xfrm>
            <a:off x="-228600" y="0"/>
            <a:ext cx="5334000" cy="1143000"/>
          </a:xfr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Curse of Dimensionality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206169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 w="19050">
          <a:solidFill>
            <a:schemeClr val="tx1"/>
          </a:solidFill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23239</TotalTime>
  <Pages>7</Pages>
  <Words>3356</Words>
  <Application>Microsoft Office PowerPoint</Application>
  <PresentationFormat>Letter Paper (8.5x11 in)</PresentationFormat>
  <Paragraphs>661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MS PGothic</vt:lpstr>
      <vt:lpstr>MS PGothic</vt:lpstr>
      <vt:lpstr>Arial</vt:lpstr>
      <vt:lpstr>Cambria Math</vt:lpstr>
      <vt:lpstr>Helvetica</vt:lpstr>
      <vt:lpstr>Microsoft Office 98</vt:lpstr>
      <vt:lpstr>PowerPoint Presentation</vt:lpstr>
      <vt:lpstr>PowerPoint Presentation</vt:lpstr>
      <vt:lpstr>Multivariate</vt:lpstr>
      <vt:lpstr>Curse of Dimensionality</vt:lpstr>
      <vt:lpstr>Visualization</vt:lpstr>
      <vt:lpstr>PowerPoint Presentation</vt:lpstr>
      <vt:lpstr>PowerPoint Presentation</vt:lpstr>
      <vt:lpstr>Curse of Dimensionality</vt:lpstr>
      <vt:lpstr>PowerPoint Presentation</vt:lpstr>
      <vt:lpstr>PowerPoint Presentation</vt:lpstr>
      <vt:lpstr>PowerPoint Presentation</vt:lpstr>
      <vt:lpstr>Multicollinearity Feature Redundancy</vt:lpstr>
      <vt:lpstr>Motivation for Dimensionality Reduction </vt:lpstr>
      <vt:lpstr>PowerPoint Presentation</vt:lpstr>
      <vt:lpstr>Dimensionality Reduction</vt:lpstr>
      <vt:lpstr>Feature Selection Recall</vt:lpstr>
      <vt:lpstr>PowerPoint Presentation</vt:lpstr>
      <vt:lpstr>PowerPoint Presentation</vt:lpstr>
      <vt:lpstr>Feature Ranking Live Demo Recall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Principal Components Analysis</vt:lpstr>
      <vt:lpstr>Principal Components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Principal Components Analysis</vt:lpstr>
      <vt:lpstr>Principal Components Analysis Summary</vt:lpstr>
      <vt:lpstr>Principal Components Analysis Summary</vt:lpstr>
      <vt:lpstr>Principal Components Analysis Summary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</vt:lpstr>
      <vt:lpstr>Principal Components Analysis Image Example</vt:lpstr>
      <vt:lpstr>Principal Components Analysis Image Example</vt:lpstr>
      <vt:lpstr>Principal Components Analysis Image Example</vt:lpstr>
      <vt:lpstr>Principal Components Analysis Example</vt:lpstr>
      <vt:lpstr>Principal Components in Reservoir Modeling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219</cp:revision>
  <cp:lastPrinted>2000-01-19T16:18:49Z</cp:lastPrinted>
  <dcterms:created xsi:type="dcterms:W3CDTF">1998-02-20T08:56:31Z</dcterms:created>
  <dcterms:modified xsi:type="dcterms:W3CDTF">2019-06-18T13:41:18Z</dcterms:modified>
</cp:coreProperties>
</file>