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9" r:id="rId2"/>
    <p:sldId id="330" r:id="rId3"/>
    <p:sldId id="332" r:id="rId4"/>
    <p:sldId id="336" r:id="rId5"/>
    <p:sldId id="371" r:id="rId6"/>
    <p:sldId id="363" r:id="rId7"/>
    <p:sldId id="263" r:id="rId8"/>
    <p:sldId id="356" r:id="rId9"/>
    <p:sldId id="357" r:id="rId10"/>
    <p:sldId id="360" r:id="rId11"/>
    <p:sldId id="338" r:id="rId12"/>
    <p:sldId id="368" r:id="rId13"/>
    <p:sldId id="370" r:id="rId14"/>
    <p:sldId id="344" r:id="rId15"/>
    <p:sldId id="350" r:id="rId16"/>
    <p:sldId id="341" r:id="rId17"/>
    <p:sldId id="364" r:id="rId18"/>
    <p:sldId id="366" r:id="rId19"/>
    <p:sldId id="372" r:id="rId20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2A9F"/>
    <a:srgbClr val="008F00"/>
    <a:srgbClr val="A2C1FE"/>
    <a:srgbClr val="3365FB"/>
    <a:srgbClr val="00AE00"/>
    <a:srgbClr val="B760F9"/>
    <a:srgbClr val="55AAA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9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764BA4CD-8B04-4FB6-BA16-3938D68AB348}"/>
    <pc:docChg chg="undo custSel addSld delSld modSld sldOrd">
      <pc:chgData name="Michael Pyrcz" userId="0efd8a38-3f8e-46fd-9886-7800c0196e80" providerId="ADAL" clId="{764BA4CD-8B04-4FB6-BA16-3938D68AB348}" dt="2019-02-17T17:07:46.366" v="7461" actId="20577"/>
      <pc:docMkLst>
        <pc:docMk/>
      </pc:docMkLst>
      <pc:sldChg chg="addSp delSp modSp modAnim">
        <pc:chgData name="Michael Pyrcz" userId="0efd8a38-3f8e-46fd-9886-7800c0196e80" providerId="ADAL" clId="{764BA4CD-8B04-4FB6-BA16-3938D68AB348}" dt="2019-02-17T16:50:13.641" v="7046" actId="20577"/>
        <pc:sldMkLst>
          <pc:docMk/>
          <pc:sldMk cId="0" sldId="263"/>
        </pc:sldMkLst>
        <pc:spChg chg="add mod">
          <ac:chgData name="Michael Pyrcz" userId="0efd8a38-3f8e-46fd-9886-7800c0196e80" providerId="ADAL" clId="{764BA4CD-8B04-4FB6-BA16-3938D68AB348}" dt="2019-02-17T14:57:08.998" v="3551" actId="164"/>
          <ac:spMkLst>
            <pc:docMk/>
            <pc:sldMk cId="0" sldId="263"/>
            <ac:spMk id="2" creationId="{052254B9-D1B9-4FA4-A0EA-D771B67F4CFB}"/>
          </ac:spMkLst>
        </pc:spChg>
        <pc:spChg chg="add mod">
          <ac:chgData name="Michael Pyrcz" userId="0efd8a38-3f8e-46fd-9886-7800c0196e80" providerId="ADAL" clId="{764BA4CD-8B04-4FB6-BA16-3938D68AB348}" dt="2019-02-17T15:56:23.863" v="4976" actId="20577"/>
          <ac:spMkLst>
            <pc:docMk/>
            <pc:sldMk cId="0" sldId="263"/>
            <ac:spMk id="6" creationId="{28DB223A-B7D8-435C-8FF5-7E22A92993C8}"/>
          </ac:spMkLst>
        </pc:spChg>
        <pc:spChg chg="add mod">
          <ac:chgData name="Michael Pyrcz" userId="0efd8a38-3f8e-46fd-9886-7800c0196e80" providerId="ADAL" clId="{764BA4CD-8B04-4FB6-BA16-3938D68AB348}" dt="2019-02-17T14:57:08.998" v="3551" actId="164"/>
          <ac:spMkLst>
            <pc:docMk/>
            <pc:sldMk cId="0" sldId="263"/>
            <ac:spMk id="8" creationId="{1A3678B3-B7EF-41AA-BA90-FBA886E953B6}"/>
          </ac:spMkLst>
        </pc:spChg>
        <pc:spChg chg="del">
          <ac:chgData name="Michael Pyrcz" userId="0efd8a38-3f8e-46fd-9886-7800c0196e80" providerId="ADAL" clId="{764BA4CD-8B04-4FB6-BA16-3938D68AB348}" dt="2019-02-17T14:57:02.046" v="3550" actId="478"/>
          <ac:spMkLst>
            <pc:docMk/>
            <pc:sldMk cId="0" sldId="263"/>
            <ac:spMk id="10244" creationId="{8AF30B07-BB78-4CEC-AC5A-33A0F4836208}"/>
          </ac:spMkLst>
        </pc:spChg>
        <pc:spChg chg="mod">
          <ac:chgData name="Michael Pyrcz" userId="0efd8a38-3f8e-46fd-9886-7800c0196e80" providerId="ADAL" clId="{764BA4CD-8B04-4FB6-BA16-3938D68AB348}" dt="2019-02-17T16:50:13.641" v="7046" actId="20577"/>
          <ac:spMkLst>
            <pc:docMk/>
            <pc:sldMk cId="0" sldId="263"/>
            <ac:spMk id="14339" creationId="{E7C4970C-B14F-45D8-A8CE-870083254577}"/>
          </ac:spMkLst>
        </pc:spChg>
        <pc:grpChg chg="add mod">
          <ac:chgData name="Michael Pyrcz" userId="0efd8a38-3f8e-46fd-9886-7800c0196e80" providerId="ADAL" clId="{764BA4CD-8B04-4FB6-BA16-3938D68AB348}" dt="2019-02-17T15:36:01.121" v="3996" actId="1037"/>
          <ac:grpSpMkLst>
            <pc:docMk/>
            <pc:sldMk cId="0" sldId="263"/>
            <ac:grpSpMk id="5" creationId="{9AF28415-F999-4DF7-9653-0A4E38E1FE5E}"/>
          </ac:grpSpMkLst>
        </pc:grpChg>
        <pc:picChg chg="add del mod">
          <ac:chgData name="Michael Pyrcz" userId="0efd8a38-3f8e-46fd-9886-7800c0196e80" providerId="ADAL" clId="{764BA4CD-8B04-4FB6-BA16-3938D68AB348}" dt="2019-02-17T15:08:23.502" v="3605" actId="478"/>
          <ac:picMkLst>
            <pc:docMk/>
            <pc:sldMk cId="0" sldId="263"/>
            <ac:picMk id="7" creationId="{B90CF313-E9B6-4DB0-9A90-75D8B4389C5F}"/>
          </ac:picMkLst>
        </pc:picChg>
        <pc:cxnChg chg="add mod">
          <ac:chgData name="Michael Pyrcz" userId="0efd8a38-3f8e-46fd-9886-7800c0196e80" providerId="ADAL" clId="{764BA4CD-8B04-4FB6-BA16-3938D68AB348}" dt="2019-02-17T14:57:08.998" v="3551" actId="164"/>
          <ac:cxnSpMkLst>
            <pc:docMk/>
            <pc:sldMk cId="0" sldId="263"/>
            <ac:cxnSpMk id="4" creationId="{B1B4200D-51B7-48A6-AD16-B706F52CEC79}"/>
          </ac:cxnSpMkLst>
        </pc:cxnChg>
      </pc:sldChg>
      <pc:sldChg chg="addSp delSp modSp">
        <pc:chgData name="Michael Pyrcz" userId="0efd8a38-3f8e-46fd-9886-7800c0196e80" providerId="ADAL" clId="{764BA4CD-8B04-4FB6-BA16-3938D68AB348}" dt="2019-02-09T17:17:34.734" v="3144" actId="20577"/>
        <pc:sldMkLst>
          <pc:docMk/>
          <pc:sldMk cId="0" sldId="329"/>
        </pc:sldMkLst>
        <pc:spChg chg="mod topLvl">
          <ac:chgData name="Michael Pyrcz" userId="0efd8a38-3f8e-46fd-9886-7800c0196e80" providerId="ADAL" clId="{764BA4CD-8B04-4FB6-BA16-3938D68AB348}" dt="2019-02-09T16:45:02.269" v="269" actId="1035"/>
          <ac:spMkLst>
            <pc:docMk/>
            <pc:sldMk cId="0" sldId="329"/>
            <ac:spMk id="5" creationId="{B3B097CC-9A91-473B-BFA9-4CD7DCEB27A2}"/>
          </ac:spMkLst>
        </pc:spChg>
        <pc:spChg chg="del mod topLvl">
          <ac:chgData name="Michael Pyrcz" userId="0efd8a38-3f8e-46fd-9886-7800c0196e80" providerId="ADAL" clId="{764BA4CD-8B04-4FB6-BA16-3938D68AB348}" dt="2019-02-09T16:44:43.700" v="218" actId="478"/>
          <ac:spMkLst>
            <pc:docMk/>
            <pc:sldMk cId="0" sldId="329"/>
            <ac:spMk id="8" creationId="{5D9FD0EB-F3D1-4A91-B891-93BD677DBB10}"/>
          </ac:spMkLst>
        </pc:spChg>
        <pc:spChg chg="del mod topLvl">
          <ac:chgData name="Michael Pyrcz" userId="0efd8a38-3f8e-46fd-9886-7800c0196e80" providerId="ADAL" clId="{764BA4CD-8B04-4FB6-BA16-3938D68AB348}" dt="2019-02-09T16:44:43.700" v="218" actId="478"/>
          <ac:spMkLst>
            <pc:docMk/>
            <pc:sldMk cId="0" sldId="329"/>
            <ac:spMk id="10" creationId="{CA6476F3-0697-49BC-8B8D-620659AB59BA}"/>
          </ac:spMkLst>
        </pc:spChg>
        <pc:spChg chg="del mod topLvl">
          <ac:chgData name="Michael Pyrcz" userId="0efd8a38-3f8e-46fd-9886-7800c0196e80" providerId="ADAL" clId="{764BA4CD-8B04-4FB6-BA16-3938D68AB348}" dt="2019-02-09T16:44:43.700" v="218" actId="478"/>
          <ac:spMkLst>
            <pc:docMk/>
            <pc:sldMk cId="0" sldId="329"/>
            <ac:spMk id="11" creationId="{D68AEBB5-BBB2-4CF8-86C0-9B0FF07BF41C}"/>
          </ac:spMkLst>
        </pc:spChg>
        <pc:spChg chg="del mod topLvl">
          <ac:chgData name="Michael Pyrcz" userId="0efd8a38-3f8e-46fd-9886-7800c0196e80" providerId="ADAL" clId="{764BA4CD-8B04-4FB6-BA16-3938D68AB348}" dt="2019-02-09T16:44:43.700" v="218" actId="478"/>
          <ac:spMkLst>
            <pc:docMk/>
            <pc:sldMk cId="0" sldId="329"/>
            <ac:spMk id="12" creationId="{E1F9AEAD-6D30-4CB6-BB95-C2419D7D8448}"/>
          </ac:spMkLst>
        </pc:spChg>
        <pc:spChg chg="mod topLvl">
          <ac:chgData name="Michael Pyrcz" userId="0efd8a38-3f8e-46fd-9886-7800c0196e80" providerId="ADAL" clId="{764BA4CD-8B04-4FB6-BA16-3938D68AB348}" dt="2019-02-09T16:45:02.269" v="269" actId="1035"/>
          <ac:spMkLst>
            <pc:docMk/>
            <pc:sldMk cId="0" sldId="329"/>
            <ac:spMk id="13" creationId="{6F672B64-7A08-434D-AFA6-6FEA7005A329}"/>
          </ac:spMkLst>
        </pc:spChg>
        <pc:spChg chg="mod topLvl">
          <ac:chgData name="Michael Pyrcz" userId="0efd8a38-3f8e-46fd-9886-7800c0196e80" providerId="ADAL" clId="{764BA4CD-8B04-4FB6-BA16-3938D68AB348}" dt="2019-02-09T16:45:02.269" v="269" actId="1035"/>
          <ac:spMkLst>
            <pc:docMk/>
            <pc:sldMk cId="0" sldId="329"/>
            <ac:spMk id="14" creationId="{19439D72-E337-498B-A9FC-8A83BFDFF3AB}"/>
          </ac:spMkLst>
        </pc:spChg>
        <pc:spChg chg="del mod topLvl">
          <ac:chgData name="Michael Pyrcz" userId="0efd8a38-3f8e-46fd-9886-7800c0196e80" providerId="ADAL" clId="{764BA4CD-8B04-4FB6-BA16-3938D68AB348}" dt="2019-02-09T16:44:43.700" v="218" actId="478"/>
          <ac:spMkLst>
            <pc:docMk/>
            <pc:sldMk cId="0" sldId="329"/>
            <ac:spMk id="15" creationId="{3F060BF1-B267-4169-A635-85A25662BB55}"/>
          </ac:spMkLst>
        </pc:spChg>
        <pc:spChg chg="mod topLvl">
          <ac:chgData name="Michael Pyrcz" userId="0efd8a38-3f8e-46fd-9886-7800c0196e80" providerId="ADAL" clId="{764BA4CD-8B04-4FB6-BA16-3938D68AB348}" dt="2019-02-09T16:45:02.269" v="269" actId="1035"/>
          <ac:spMkLst>
            <pc:docMk/>
            <pc:sldMk cId="0" sldId="329"/>
            <ac:spMk id="16" creationId="{2AD1EABC-3519-4653-AF72-16FBB53919FD}"/>
          </ac:spMkLst>
        </pc:spChg>
        <pc:spChg chg="add del">
          <ac:chgData name="Michael Pyrcz" userId="0efd8a38-3f8e-46fd-9886-7800c0196e80" providerId="ADAL" clId="{764BA4CD-8B04-4FB6-BA16-3938D68AB348}" dt="2019-02-09T16:44:43.700" v="218" actId="478"/>
          <ac:spMkLst>
            <pc:docMk/>
            <pc:sldMk cId="0" sldId="329"/>
            <ac:spMk id="18" creationId="{B2896A7E-EA23-4F10-B16B-B3721AF3EBAC}"/>
          </ac:spMkLst>
        </pc:spChg>
        <pc:spChg chg="mod">
          <ac:chgData name="Michael Pyrcz" userId="0efd8a38-3f8e-46fd-9886-7800c0196e80" providerId="ADAL" clId="{764BA4CD-8B04-4FB6-BA16-3938D68AB348}" dt="2019-02-09T16:42:13.693" v="21" actId="14100"/>
          <ac:spMkLst>
            <pc:docMk/>
            <pc:sldMk cId="0" sldId="329"/>
            <ac:spMk id="4098" creationId="{DA338763-0A83-4D6D-97A5-B97D8572A6F5}"/>
          </ac:spMkLst>
        </pc:spChg>
        <pc:spChg chg="mod">
          <ac:chgData name="Michael Pyrcz" userId="0efd8a38-3f8e-46fd-9886-7800c0196e80" providerId="ADAL" clId="{764BA4CD-8B04-4FB6-BA16-3938D68AB348}" dt="2019-02-09T17:17:34.734" v="3144" actId="20577"/>
          <ac:spMkLst>
            <pc:docMk/>
            <pc:sldMk cId="0" sldId="329"/>
            <ac:spMk id="4099" creationId="{26BADDFC-E66D-442B-84B1-06D739E6E905}"/>
          </ac:spMkLst>
        </pc:spChg>
        <pc:spChg chg="mod topLvl">
          <ac:chgData name="Michael Pyrcz" userId="0efd8a38-3f8e-46fd-9886-7800c0196e80" providerId="ADAL" clId="{764BA4CD-8B04-4FB6-BA16-3938D68AB348}" dt="2019-02-09T16:45:02.269" v="269" actId="1035"/>
          <ac:spMkLst>
            <pc:docMk/>
            <pc:sldMk cId="0" sldId="329"/>
            <ac:spMk id="5126" creationId="{292133AA-61E4-4597-B2AA-550EEE15B17A}"/>
          </ac:spMkLst>
        </pc:spChg>
        <pc:grpChg chg="add del">
          <ac:chgData name="Michael Pyrcz" userId="0efd8a38-3f8e-46fd-9886-7800c0196e80" providerId="ADAL" clId="{764BA4CD-8B04-4FB6-BA16-3938D68AB348}" dt="2019-02-09T16:44:39.741" v="217" actId="165"/>
          <ac:grpSpMkLst>
            <pc:docMk/>
            <pc:sldMk cId="0" sldId="329"/>
            <ac:grpSpMk id="5124" creationId="{2C6042BD-468A-4B3F-B197-0D2BF0FEB2B3}"/>
          </ac:grpSpMkLst>
        </pc:grpChg>
      </pc:sldChg>
      <pc:sldChg chg="modSp">
        <pc:chgData name="Michael Pyrcz" userId="0efd8a38-3f8e-46fd-9886-7800c0196e80" providerId="ADAL" clId="{764BA4CD-8B04-4FB6-BA16-3938D68AB348}" dt="2019-02-17T16:30:07.390" v="6167" actId="20577"/>
        <pc:sldMkLst>
          <pc:docMk/>
          <pc:sldMk cId="0" sldId="330"/>
        </pc:sldMkLst>
        <pc:spChg chg="mod">
          <ac:chgData name="Michael Pyrcz" userId="0efd8a38-3f8e-46fd-9886-7800c0196e80" providerId="ADAL" clId="{764BA4CD-8B04-4FB6-BA16-3938D68AB348}" dt="2019-02-17T16:30:07.390" v="6167" actId="20577"/>
          <ac:spMkLst>
            <pc:docMk/>
            <pc:sldMk cId="0" sldId="330"/>
            <ac:spMk id="7171" creationId="{7B98F944-BB75-47C2-9242-B5347B8FA629}"/>
          </ac:spMkLst>
        </pc:spChg>
      </pc:sldChg>
      <pc:sldChg chg="modSp">
        <pc:chgData name="Michael Pyrcz" userId="0efd8a38-3f8e-46fd-9886-7800c0196e80" providerId="ADAL" clId="{764BA4CD-8B04-4FB6-BA16-3938D68AB348}" dt="2019-02-17T16:31:05.890" v="6262" actId="20577"/>
        <pc:sldMkLst>
          <pc:docMk/>
          <pc:sldMk cId="0" sldId="332"/>
        </pc:sldMkLst>
        <pc:spChg chg="mod">
          <ac:chgData name="Michael Pyrcz" userId="0efd8a38-3f8e-46fd-9886-7800c0196e80" providerId="ADAL" clId="{764BA4CD-8B04-4FB6-BA16-3938D68AB348}" dt="2019-02-17T16:31:05.890" v="6262" actId="20577"/>
          <ac:spMkLst>
            <pc:docMk/>
            <pc:sldMk cId="0" sldId="332"/>
            <ac:spMk id="8197" creationId="{643B1899-8F07-4E04-8AF6-20276AB65788}"/>
          </ac:spMkLst>
        </pc:spChg>
      </pc:sldChg>
      <pc:sldChg chg="modSp">
        <pc:chgData name="Michael Pyrcz" userId="0efd8a38-3f8e-46fd-9886-7800c0196e80" providerId="ADAL" clId="{764BA4CD-8B04-4FB6-BA16-3938D68AB348}" dt="2019-02-17T16:48:39.310" v="7000" actId="20577"/>
        <pc:sldMkLst>
          <pc:docMk/>
          <pc:sldMk cId="0" sldId="336"/>
        </pc:sldMkLst>
        <pc:spChg chg="mod">
          <ac:chgData name="Michael Pyrcz" userId="0efd8a38-3f8e-46fd-9886-7800c0196e80" providerId="ADAL" clId="{764BA4CD-8B04-4FB6-BA16-3938D68AB348}" dt="2019-02-17T16:31:18.778" v="6269" actId="1037"/>
          <ac:spMkLst>
            <pc:docMk/>
            <pc:sldMk cId="0" sldId="336"/>
            <ac:spMk id="9219" creationId="{E6CB9D36-D8E4-4E1E-BB51-35EC7A2E3C59}"/>
          </ac:spMkLst>
        </pc:spChg>
        <pc:spChg chg="mod">
          <ac:chgData name="Michael Pyrcz" userId="0efd8a38-3f8e-46fd-9886-7800c0196e80" providerId="ADAL" clId="{764BA4CD-8B04-4FB6-BA16-3938D68AB348}" dt="2019-02-17T16:48:39.310" v="7000" actId="20577"/>
          <ac:spMkLst>
            <pc:docMk/>
            <pc:sldMk cId="0" sldId="336"/>
            <ac:spMk id="9220" creationId="{C9C87941-BFB6-4D3B-BF40-1C2FF817ABBB}"/>
          </ac:spMkLst>
        </pc:spChg>
        <pc:spChg chg="mod">
          <ac:chgData name="Michael Pyrcz" userId="0efd8a38-3f8e-46fd-9886-7800c0196e80" providerId="ADAL" clId="{764BA4CD-8B04-4FB6-BA16-3938D68AB348}" dt="2019-02-17T16:31:18.778" v="6269" actId="1037"/>
          <ac:spMkLst>
            <pc:docMk/>
            <pc:sldMk cId="0" sldId="336"/>
            <ac:spMk id="9221" creationId="{88DA2E80-56AC-4152-AA6D-00682F9A226D}"/>
          </ac:spMkLst>
        </pc:spChg>
        <pc:picChg chg="mod">
          <ac:chgData name="Michael Pyrcz" userId="0efd8a38-3f8e-46fd-9886-7800c0196e80" providerId="ADAL" clId="{764BA4CD-8B04-4FB6-BA16-3938D68AB348}" dt="2019-02-17T16:31:18.778" v="6269" actId="1037"/>
          <ac:picMkLst>
            <pc:docMk/>
            <pc:sldMk cId="0" sldId="336"/>
            <ac:picMk id="9222" creationId="{6A8C9241-877F-4ADC-9E5B-B2DDB0207FA6}"/>
          </ac:picMkLst>
        </pc:picChg>
        <pc:picChg chg="mod">
          <ac:chgData name="Michael Pyrcz" userId="0efd8a38-3f8e-46fd-9886-7800c0196e80" providerId="ADAL" clId="{764BA4CD-8B04-4FB6-BA16-3938D68AB348}" dt="2019-02-17T16:31:18.778" v="6269" actId="1037"/>
          <ac:picMkLst>
            <pc:docMk/>
            <pc:sldMk cId="0" sldId="336"/>
            <ac:picMk id="9223" creationId="{D993A5A8-EA5D-41CF-AE08-DBE6410EB390}"/>
          </ac:picMkLst>
        </pc:picChg>
      </pc:sldChg>
      <pc:sldChg chg="modSp modAnim">
        <pc:chgData name="Michael Pyrcz" userId="0efd8a38-3f8e-46fd-9886-7800c0196e80" providerId="ADAL" clId="{764BA4CD-8B04-4FB6-BA16-3938D68AB348}" dt="2019-02-17T17:07:46.366" v="7461" actId="20577"/>
        <pc:sldMkLst>
          <pc:docMk/>
          <pc:sldMk cId="0" sldId="338"/>
        </pc:sldMkLst>
        <pc:spChg chg="mod">
          <ac:chgData name="Michael Pyrcz" userId="0efd8a38-3f8e-46fd-9886-7800c0196e80" providerId="ADAL" clId="{764BA4CD-8B04-4FB6-BA16-3938D68AB348}" dt="2019-02-17T17:07:46.366" v="7461" actId="20577"/>
          <ac:spMkLst>
            <pc:docMk/>
            <pc:sldMk cId="0" sldId="338"/>
            <ac:spMk id="14339" creationId="{23089B13-C5B7-4D15-8DE0-74E133D0968A}"/>
          </ac:spMkLst>
        </pc:spChg>
      </pc:sldChg>
      <pc:sldChg chg="modSp modAnim">
        <pc:chgData name="Michael Pyrcz" userId="0efd8a38-3f8e-46fd-9886-7800c0196e80" providerId="ADAL" clId="{764BA4CD-8B04-4FB6-BA16-3938D68AB348}" dt="2019-02-17T16:45:53.211" v="6805" actId="20577"/>
        <pc:sldMkLst>
          <pc:docMk/>
          <pc:sldMk cId="0" sldId="341"/>
        </pc:sldMkLst>
        <pc:spChg chg="mod">
          <ac:chgData name="Michael Pyrcz" userId="0efd8a38-3f8e-46fd-9886-7800c0196e80" providerId="ADAL" clId="{764BA4CD-8B04-4FB6-BA16-3938D68AB348}" dt="2019-02-17T16:45:29.570" v="6804" actId="20577"/>
          <ac:spMkLst>
            <pc:docMk/>
            <pc:sldMk cId="0" sldId="341"/>
            <ac:spMk id="5" creationId="{290C958C-A201-4DB4-BCF0-E1CAEBC3B624}"/>
          </ac:spMkLst>
        </pc:spChg>
        <pc:spChg chg="mod">
          <ac:chgData name="Michael Pyrcz" userId="0efd8a38-3f8e-46fd-9886-7800c0196e80" providerId="ADAL" clId="{764BA4CD-8B04-4FB6-BA16-3938D68AB348}" dt="2019-02-17T16:45:53.211" v="6805" actId="20577"/>
          <ac:spMkLst>
            <pc:docMk/>
            <pc:sldMk cId="0" sldId="341"/>
            <ac:spMk id="14339" creationId="{9CAE144F-E669-46E6-900A-A41A921BB4D8}"/>
          </ac:spMkLst>
        </pc:spChg>
      </pc:sldChg>
      <pc:sldChg chg="modSp ord">
        <pc:chgData name="Michael Pyrcz" userId="0efd8a38-3f8e-46fd-9886-7800c0196e80" providerId="ADAL" clId="{764BA4CD-8B04-4FB6-BA16-3938D68AB348}" dt="2019-02-09T17:20:03.700" v="3207"/>
        <pc:sldMkLst>
          <pc:docMk/>
          <pc:sldMk cId="0" sldId="344"/>
        </pc:sldMkLst>
        <pc:spChg chg="mod">
          <ac:chgData name="Michael Pyrcz" userId="0efd8a38-3f8e-46fd-9886-7800c0196e80" providerId="ADAL" clId="{764BA4CD-8B04-4FB6-BA16-3938D68AB348}" dt="2019-02-09T17:19:22.520" v="3202" actId="20577"/>
          <ac:spMkLst>
            <pc:docMk/>
            <pc:sldMk cId="0" sldId="344"/>
            <ac:spMk id="7" creationId="{E21FFBF8-2719-4228-80DE-AEFB93A0ACFB}"/>
          </ac:spMkLst>
        </pc:spChg>
        <pc:spChg chg="mod">
          <ac:chgData name="Michael Pyrcz" userId="0efd8a38-3f8e-46fd-9886-7800c0196e80" providerId="ADAL" clId="{764BA4CD-8B04-4FB6-BA16-3938D68AB348}" dt="2019-02-09T17:15:49.314" v="3022" actId="20577"/>
          <ac:spMkLst>
            <pc:docMk/>
            <pc:sldMk cId="0" sldId="344"/>
            <ac:spMk id="14339" creationId="{5A9A747F-9D7D-4350-A619-2F147CA2E681}"/>
          </ac:spMkLst>
        </pc:spChg>
      </pc:sldChg>
      <pc:sldChg chg="modSp ord modAnim">
        <pc:chgData name="Michael Pyrcz" userId="0efd8a38-3f8e-46fd-9886-7800c0196e80" providerId="ADAL" clId="{764BA4CD-8B04-4FB6-BA16-3938D68AB348}" dt="2019-02-17T17:04:26.793" v="7370" actId="20577"/>
        <pc:sldMkLst>
          <pc:docMk/>
          <pc:sldMk cId="0" sldId="350"/>
        </pc:sldMkLst>
        <pc:spChg chg="mod">
          <ac:chgData name="Michael Pyrcz" userId="0efd8a38-3f8e-46fd-9886-7800c0196e80" providerId="ADAL" clId="{764BA4CD-8B04-4FB6-BA16-3938D68AB348}" dt="2019-02-09T17:21:03.550" v="3225" actId="20577"/>
          <ac:spMkLst>
            <pc:docMk/>
            <pc:sldMk cId="0" sldId="350"/>
            <ac:spMk id="8" creationId="{BBC280E4-568C-4003-8A40-7E14579EE190}"/>
          </ac:spMkLst>
        </pc:spChg>
        <pc:spChg chg="mod">
          <ac:chgData name="Michael Pyrcz" userId="0efd8a38-3f8e-46fd-9886-7800c0196e80" providerId="ADAL" clId="{764BA4CD-8B04-4FB6-BA16-3938D68AB348}" dt="2019-02-17T17:04:26.793" v="7370" actId="20577"/>
          <ac:spMkLst>
            <pc:docMk/>
            <pc:sldMk cId="0" sldId="350"/>
            <ac:spMk id="14339" creationId="{D1C21DE0-9732-4225-B91F-0556472E3758}"/>
          </ac:spMkLst>
        </pc:spChg>
      </pc:sldChg>
      <pc:sldChg chg="modSp del">
        <pc:chgData name="Michael Pyrcz" userId="0efd8a38-3f8e-46fd-9886-7800c0196e80" providerId="ADAL" clId="{764BA4CD-8B04-4FB6-BA16-3938D68AB348}" dt="2019-02-17T17:03:46.342" v="7351" actId="20577"/>
        <pc:sldMkLst>
          <pc:docMk/>
          <pc:sldMk cId="2216824534" sldId="354"/>
        </pc:sldMkLst>
        <pc:spChg chg="mod">
          <ac:chgData name="Michael Pyrcz" userId="0efd8a38-3f8e-46fd-9886-7800c0196e80" providerId="ADAL" clId="{764BA4CD-8B04-4FB6-BA16-3938D68AB348}" dt="2019-02-17T17:03:46.342" v="7351" actId="20577"/>
          <ac:spMkLst>
            <pc:docMk/>
            <pc:sldMk cId="2216824534" sldId="354"/>
            <ac:spMk id="6" creationId="{655EB470-40AC-4201-B4B7-E1680B0ED154}"/>
          </ac:spMkLst>
        </pc:spChg>
        <pc:spChg chg="mod">
          <ac:chgData name="Michael Pyrcz" userId="0efd8a38-3f8e-46fd-9886-7800c0196e80" providerId="ADAL" clId="{764BA4CD-8B04-4FB6-BA16-3938D68AB348}" dt="2019-02-09T16:59:13.402" v="1214" actId="20577"/>
          <ac:spMkLst>
            <pc:docMk/>
            <pc:sldMk cId="2216824534" sldId="354"/>
            <ac:spMk id="14338" creationId="{0B77FEFC-5FC6-4064-9211-7C80D362B19F}"/>
          </ac:spMkLst>
        </pc:spChg>
      </pc:sldChg>
      <pc:sldChg chg="addSp delSp modSp add modAnim">
        <pc:chgData name="Michael Pyrcz" userId="0efd8a38-3f8e-46fd-9886-7800c0196e80" providerId="ADAL" clId="{764BA4CD-8B04-4FB6-BA16-3938D68AB348}" dt="2019-02-17T17:06:59.892" v="7458" actId="14100"/>
        <pc:sldMkLst>
          <pc:docMk/>
          <pc:sldMk cId="4100488394" sldId="356"/>
        </pc:sldMkLst>
        <pc:spChg chg="del mod topLvl">
          <ac:chgData name="Michael Pyrcz" userId="0efd8a38-3f8e-46fd-9886-7800c0196e80" providerId="ADAL" clId="{764BA4CD-8B04-4FB6-BA16-3938D68AB348}" dt="2019-02-17T15:50:24.222" v="4631" actId="478"/>
          <ac:spMkLst>
            <pc:docMk/>
            <pc:sldMk cId="4100488394" sldId="356"/>
            <ac:spMk id="2" creationId="{052254B9-D1B9-4FA4-A0EA-D771B67F4CFB}"/>
          </ac:spMkLst>
        </pc:spChg>
        <pc:spChg chg="mod">
          <ac:chgData name="Michael Pyrcz" userId="0efd8a38-3f8e-46fd-9886-7800c0196e80" providerId="ADAL" clId="{764BA4CD-8B04-4FB6-BA16-3938D68AB348}" dt="2019-02-17T17:06:31.122" v="7447" actId="1038"/>
          <ac:spMkLst>
            <pc:docMk/>
            <pc:sldMk cId="4100488394" sldId="356"/>
            <ac:spMk id="6" creationId="{28DB223A-B7D8-435C-8FF5-7E22A92993C8}"/>
          </ac:spMkLst>
        </pc:spChg>
        <pc:spChg chg="del mod topLvl">
          <ac:chgData name="Michael Pyrcz" userId="0efd8a38-3f8e-46fd-9886-7800c0196e80" providerId="ADAL" clId="{764BA4CD-8B04-4FB6-BA16-3938D68AB348}" dt="2019-02-17T15:49:46.718" v="4610" actId="478"/>
          <ac:spMkLst>
            <pc:docMk/>
            <pc:sldMk cId="4100488394" sldId="356"/>
            <ac:spMk id="8" creationId="{1A3678B3-B7EF-41AA-BA90-FBA886E953B6}"/>
          </ac:spMkLst>
        </pc:spChg>
        <pc:spChg chg="add del mod">
          <ac:chgData name="Michael Pyrcz" userId="0efd8a38-3f8e-46fd-9886-7800c0196e80" providerId="ADAL" clId="{764BA4CD-8B04-4FB6-BA16-3938D68AB348}" dt="2019-02-17T15:44:09.408" v="4389" actId="478"/>
          <ac:spMkLst>
            <pc:docMk/>
            <pc:sldMk cId="4100488394" sldId="356"/>
            <ac:spMk id="9" creationId="{1D7E67AF-170C-4046-A1AE-1A09029D88AB}"/>
          </ac:spMkLst>
        </pc:spChg>
        <pc:spChg chg="add mod topLvl">
          <ac:chgData name="Michael Pyrcz" userId="0efd8a38-3f8e-46fd-9886-7800c0196e80" providerId="ADAL" clId="{764BA4CD-8B04-4FB6-BA16-3938D68AB348}" dt="2019-02-17T16:33:18.300" v="6360" actId="164"/>
          <ac:spMkLst>
            <pc:docMk/>
            <pc:sldMk cId="4100488394" sldId="356"/>
            <ac:spMk id="11" creationId="{3324DB0E-E0E8-4E70-927E-80916F9F255C}"/>
          </ac:spMkLst>
        </pc:spChg>
        <pc:spChg chg="add mod">
          <ac:chgData name="Michael Pyrcz" userId="0efd8a38-3f8e-46fd-9886-7800c0196e80" providerId="ADAL" clId="{764BA4CD-8B04-4FB6-BA16-3938D68AB348}" dt="2019-02-17T17:06:48.932" v="7457" actId="14100"/>
          <ac:spMkLst>
            <pc:docMk/>
            <pc:sldMk cId="4100488394" sldId="356"/>
            <ac:spMk id="15" creationId="{1799998C-ED65-4550-8F16-107DF383D35B}"/>
          </ac:spMkLst>
        </pc:spChg>
        <pc:spChg chg="add mod ord topLvl">
          <ac:chgData name="Michael Pyrcz" userId="0efd8a38-3f8e-46fd-9886-7800c0196e80" providerId="ADAL" clId="{764BA4CD-8B04-4FB6-BA16-3938D68AB348}" dt="2019-02-17T16:33:18.300" v="6360" actId="164"/>
          <ac:spMkLst>
            <pc:docMk/>
            <pc:sldMk cId="4100488394" sldId="356"/>
            <ac:spMk id="16" creationId="{38512EB4-82B7-4397-B670-20D9A8FD28D2}"/>
          </ac:spMkLst>
        </pc:spChg>
        <pc:spChg chg="add mod topLvl">
          <ac:chgData name="Michael Pyrcz" userId="0efd8a38-3f8e-46fd-9886-7800c0196e80" providerId="ADAL" clId="{764BA4CD-8B04-4FB6-BA16-3938D68AB348}" dt="2019-02-17T16:33:18.300" v="6360" actId="164"/>
          <ac:spMkLst>
            <pc:docMk/>
            <pc:sldMk cId="4100488394" sldId="356"/>
            <ac:spMk id="17" creationId="{35A85114-D6CA-4D0A-AA4D-8867DDF406A1}"/>
          </ac:spMkLst>
        </pc:spChg>
        <pc:spChg chg="add mod">
          <ac:chgData name="Michael Pyrcz" userId="0efd8a38-3f8e-46fd-9886-7800c0196e80" providerId="ADAL" clId="{764BA4CD-8B04-4FB6-BA16-3938D68AB348}" dt="2019-02-17T17:06:37.013" v="7450" actId="1036"/>
          <ac:spMkLst>
            <pc:docMk/>
            <pc:sldMk cId="4100488394" sldId="356"/>
            <ac:spMk id="18" creationId="{00192471-23E3-448E-81D9-508D4303FB3A}"/>
          </ac:spMkLst>
        </pc:spChg>
        <pc:spChg chg="add mod ord topLvl">
          <ac:chgData name="Michael Pyrcz" userId="0efd8a38-3f8e-46fd-9886-7800c0196e80" providerId="ADAL" clId="{764BA4CD-8B04-4FB6-BA16-3938D68AB348}" dt="2019-02-17T16:34:22.830" v="6400"/>
          <ac:spMkLst>
            <pc:docMk/>
            <pc:sldMk cId="4100488394" sldId="356"/>
            <ac:spMk id="19" creationId="{8F1BA7EB-CECF-47CF-ADE2-D413617944D3}"/>
          </ac:spMkLst>
        </pc:spChg>
        <pc:spChg chg="add mod topLvl">
          <ac:chgData name="Michael Pyrcz" userId="0efd8a38-3f8e-46fd-9886-7800c0196e80" providerId="ADAL" clId="{764BA4CD-8B04-4FB6-BA16-3938D68AB348}" dt="2019-02-17T16:33:18.300" v="6360" actId="164"/>
          <ac:spMkLst>
            <pc:docMk/>
            <pc:sldMk cId="4100488394" sldId="356"/>
            <ac:spMk id="21" creationId="{B4ADA21F-CED3-4DD8-8D68-D4CF520060EB}"/>
          </ac:spMkLst>
        </pc:spChg>
        <pc:spChg chg="add mod">
          <ac:chgData name="Michael Pyrcz" userId="0efd8a38-3f8e-46fd-9886-7800c0196e80" providerId="ADAL" clId="{764BA4CD-8B04-4FB6-BA16-3938D68AB348}" dt="2019-02-17T17:06:59.892" v="7458" actId="14100"/>
          <ac:spMkLst>
            <pc:docMk/>
            <pc:sldMk cId="4100488394" sldId="356"/>
            <ac:spMk id="22" creationId="{35CF9154-C7CA-41C5-8983-2FD678317E81}"/>
          </ac:spMkLst>
        </pc:spChg>
        <pc:spChg chg="add mod">
          <ac:chgData name="Michael Pyrcz" userId="0efd8a38-3f8e-46fd-9886-7800c0196e80" providerId="ADAL" clId="{764BA4CD-8B04-4FB6-BA16-3938D68AB348}" dt="2019-02-17T16:33:33.864" v="6390" actId="1076"/>
          <ac:spMkLst>
            <pc:docMk/>
            <pc:sldMk cId="4100488394" sldId="356"/>
            <ac:spMk id="27" creationId="{38B9009A-FC60-4E13-A7E8-5D6C4CF8832E}"/>
          </ac:spMkLst>
        </pc:spChg>
        <pc:spChg chg="add mod">
          <ac:chgData name="Michael Pyrcz" userId="0efd8a38-3f8e-46fd-9886-7800c0196e80" providerId="ADAL" clId="{764BA4CD-8B04-4FB6-BA16-3938D68AB348}" dt="2019-02-17T16:33:46.291" v="6398" actId="1036"/>
          <ac:spMkLst>
            <pc:docMk/>
            <pc:sldMk cId="4100488394" sldId="356"/>
            <ac:spMk id="29" creationId="{AF37E4D6-18D2-4E48-90A3-15CE709D6EBD}"/>
          </ac:spMkLst>
        </pc:spChg>
        <pc:spChg chg="add mod">
          <ac:chgData name="Michael Pyrcz" userId="0efd8a38-3f8e-46fd-9886-7800c0196e80" providerId="ADAL" clId="{764BA4CD-8B04-4FB6-BA16-3938D68AB348}" dt="2019-02-17T16:33:18.300" v="6360" actId="164"/>
          <ac:spMkLst>
            <pc:docMk/>
            <pc:sldMk cId="4100488394" sldId="356"/>
            <ac:spMk id="30" creationId="{068EBB44-1C20-4C0C-8695-9084D5B3CC9B}"/>
          </ac:spMkLst>
        </pc:spChg>
        <pc:spChg chg="add mod">
          <ac:chgData name="Michael Pyrcz" userId="0efd8a38-3f8e-46fd-9886-7800c0196e80" providerId="ADAL" clId="{764BA4CD-8B04-4FB6-BA16-3938D68AB348}" dt="2019-02-17T16:33:18.300" v="6360" actId="164"/>
          <ac:spMkLst>
            <pc:docMk/>
            <pc:sldMk cId="4100488394" sldId="356"/>
            <ac:spMk id="32" creationId="{FC0AE49C-4EDD-4518-8476-0107030C67D4}"/>
          </ac:spMkLst>
        </pc:spChg>
        <pc:spChg chg="mod">
          <ac:chgData name="Michael Pyrcz" userId="0efd8a38-3f8e-46fd-9886-7800c0196e80" providerId="ADAL" clId="{764BA4CD-8B04-4FB6-BA16-3938D68AB348}" dt="2019-02-17T16:33:11.120" v="6359" actId="20577"/>
          <ac:spMkLst>
            <pc:docMk/>
            <pc:sldMk cId="4100488394" sldId="356"/>
            <ac:spMk id="14339" creationId="{E7C4970C-B14F-45D8-A8CE-870083254577}"/>
          </ac:spMkLst>
        </pc:spChg>
        <pc:grpChg chg="del mod topLvl">
          <ac:chgData name="Michael Pyrcz" userId="0efd8a38-3f8e-46fd-9886-7800c0196e80" providerId="ADAL" clId="{764BA4CD-8B04-4FB6-BA16-3938D68AB348}" dt="2019-02-17T15:49:17.128" v="4601" actId="165"/>
          <ac:grpSpMkLst>
            <pc:docMk/>
            <pc:sldMk cId="4100488394" sldId="356"/>
            <ac:grpSpMk id="5" creationId="{9AF28415-F999-4DF7-9653-0A4E38E1FE5E}"/>
          </ac:grpSpMkLst>
        </pc:grpChg>
        <pc:grpChg chg="add del mod">
          <ac:chgData name="Michael Pyrcz" userId="0efd8a38-3f8e-46fd-9886-7800c0196e80" providerId="ADAL" clId="{764BA4CD-8B04-4FB6-BA16-3938D68AB348}" dt="2019-02-17T15:49:03.238" v="4600" actId="165"/>
          <ac:grpSpMkLst>
            <pc:docMk/>
            <pc:sldMk cId="4100488394" sldId="356"/>
            <ac:grpSpMk id="20" creationId="{973BFCD7-07A2-4A8F-8D45-6CE4957E7574}"/>
          </ac:grpSpMkLst>
        </pc:grpChg>
        <pc:grpChg chg="add mod">
          <ac:chgData name="Michael Pyrcz" userId="0efd8a38-3f8e-46fd-9886-7800c0196e80" providerId="ADAL" clId="{764BA4CD-8B04-4FB6-BA16-3938D68AB348}" dt="2019-02-17T16:34:22.830" v="6400"/>
          <ac:grpSpMkLst>
            <pc:docMk/>
            <pc:sldMk cId="4100488394" sldId="356"/>
            <ac:grpSpMk id="14336" creationId="{B14BBB95-853B-40B7-8E1B-249F0A652539}"/>
          </ac:grpSpMkLst>
        </pc:grpChg>
        <pc:cxnChg chg="mod topLvl">
          <ac:chgData name="Michael Pyrcz" userId="0efd8a38-3f8e-46fd-9886-7800c0196e80" providerId="ADAL" clId="{764BA4CD-8B04-4FB6-BA16-3938D68AB348}" dt="2019-02-17T16:33:18.300" v="6360" actId="164"/>
          <ac:cxnSpMkLst>
            <pc:docMk/>
            <pc:sldMk cId="4100488394" sldId="356"/>
            <ac:cxnSpMk id="4" creationId="{B1B4200D-51B7-48A6-AD16-B706F52CEC79}"/>
          </ac:cxnSpMkLst>
        </pc:cxnChg>
        <pc:cxnChg chg="add mod topLvl">
          <ac:chgData name="Michael Pyrcz" userId="0efd8a38-3f8e-46fd-9886-7800c0196e80" providerId="ADAL" clId="{764BA4CD-8B04-4FB6-BA16-3938D68AB348}" dt="2019-02-17T16:33:18.300" v="6360" actId="164"/>
          <ac:cxnSpMkLst>
            <pc:docMk/>
            <pc:sldMk cId="4100488394" sldId="356"/>
            <ac:cxnSpMk id="7" creationId="{72C05061-E2D2-491F-A9F2-6098C19BACB9}"/>
          </ac:cxnSpMkLst>
        </pc:cxnChg>
        <pc:cxnChg chg="add mod ord topLvl">
          <ac:chgData name="Michael Pyrcz" userId="0efd8a38-3f8e-46fd-9886-7800c0196e80" providerId="ADAL" clId="{764BA4CD-8B04-4FB6-BA16-3938D68AB348}" dt="2019-02-17T16:33:18.300" v="6360" actId="164"/>
          <ac:cxnSpMkLst>
            <pc:docMk/>
            <pc:sldMk cId="4100488394" sldId="356"/>
            <ac:cxnSpMk id="12" creationId="{74C0A0EA-00C5-4663-8A50-73428D4B25D4}"/>
          </ac:cxnSpMkLst>
        </pc:cxnChg>
        <pc:cxnChg chg="add mod">
          <ac:chgData name="Michael Pyrcz" userId="0efd8a38-3f8e-46fd-9886-7800c0196e80" providerId="ADAL" clId="{764BA4CD-8B04-4FB6-BA16-3938D68AB348}" dt="2019-02-17T16:33:18.300" v="6360" actId="164"/>
          <ac:cxnSpMkLst>
            <pc:docMk/>
            <pc:sldMk cId="4100488394" sldId="356"/>
            <ac:cxnSpMk id="34" creationId="{EB745355-744E-449F-9A19-29D96A252312}"/>
          </ac:cxnSpMkLst>
        </pc:cxnChg>
      </pc:sldChg>
      <pc:sldChg chg="addSp delSp modSp add ord modAnim">
        <pc:chgData name="Michael Pyrcz" userId="0efd8a38-3f8e-46fd-9886-7800c0196e80" providerId="ADAL" clId="{764BA4CD-8B04-4FB6-BA16-3938D68AB348}" dt="2019-02-17T16:34:47.670" v="6408" actId="20577"/>
        <pc:sldMkLst>
          <pc:docMk/>
          <pc:sldMk cId="585447003" sldId="357"/>
        </pc:sldMkLst>
        <pc:spChg chg="mod">
          <ac:chgData name="Michael Pyrcz" userId="0efd8a38-3f8e-46fd-9886-7800c0196e80" providerId="ADAL" clId="{764BA4CD-8B04-4FB6-BA16-3938D68AB348}" dt="2019-02-17T16:03:51.009" v="5393" actId="1036"/>
          <ac:spMkLst>
            <pc:docMk/>
            <pc:sldMk cId="585447003" sldId="357"/>
            <ac:spMk id="6" creationId="{28DB223A-B7D8-435C-8FF5-7E22A92993C8}"/>
          </ac:spMkLst>
        </pc:spChg>
        <pc:spChg chg="add del mod">
          <ac:chgData name="Michael Pyrcz" userId="0efd8a38-3f8e-46fd-9886-7800c0196e80" providerId="ADAL" clId="{764BA4CD-8B04-4FB6-BA16-3938D68AB348}" dt="2019-02-17T15:59:47.339" v="5103" actId="478"/>
          <ac:spMkLst>
            <pc:docMk/>
            <pc:sldMk cId="585447003" sldId="357"/>
            <ac:spMk id="9" creationId="{F161B146-33CB-47C9-9B60-E0AB0B578C4D}"/>
          </ac:spMkLst>
        </pc:spChg>
        <pc:spChg chg="add del mod">
          <ac:chgData name="Michael Pyrcz" userId="0efd8a38-3f8e-46fd-9886-7800c0196e80" providerId="ADAL" clId="{764BA4CD-8B04-4FB6-BA16-3938D68AB348}" dt="2019-02-17T16:02:27.339" v="5264" actId="478"/>
          <ac:spMkLst>
            <pc:docMk/>
            <pc:sldMk cId="585447003" sldId="357"/>
            <ac:spMk id="10" creationId="{280E7158-6A41-4387-9E39-939F22575944}"/>
          </ac:spMkLst>
        </pc:spChg>
        <pc:spChg chg="add del mod">
          <ac:chgData name="Michael Pyrcz" userId="0efd8a38-3f8e-46fd-9886-7800c0196e80" providerId="ADAL" clId="{764BA4CD-8B04-4FB6-BA16-3938D68AB348}" dt="2019-02-17T15:59:24.849" v="5099" actId="478"/>
          <ac:spMkLst>
            <pc:docMk/>
            <pc:sldMk cId="585447003" sldId="357"/>
            <ac:spMk id="11" creationId="{220CC9FF-3793-4434-B90A-D0AC7CC35387}"/>
          </ac:spMkLst>
        </pc:spChg>
        <pc:spChg chg="add mod">
          <ac:chgData name="Michael Pyrcz" userId="0efd8a38-3f8e-46fd-9886-7800c0196e80" providerId="ADAL" clId="{764BA4CD-8B04-4FB6-BA16-3938D68AB348}" dt="2019-02-17T16:03:43.719" v="5373" actId="1035"/>
          <ac:spMkLst>
            <pc:docMk/>
            <pc:sldMk cId="585447003" sldId="357"/>
            <ac:spMk id="12" creationId="{E4C9ECBD-2CC2-44B0-B589-A40DA485B09E}"/>
          </ac:spMkLst>
        </pc:spChg>
        <pc:spChg chg="add mod">
          <ac:chgData name="Michael Pyrcz" userId="0efd8a38-3f8e-46fd-9886-7800c0196e80" providerId="ADAL" clId="{764BA4CD-8B04-4FB6-BA16-3938D68AB348}" dt="2019-02-17T16:03:43.719" v="5373" actId="1035"/>
          <ac:spMkLst>
            <pc:docMk/>
            <pc:sldMk cId="585447003" sldId="357"/>
            <ac:spMk id="13" creationId="{37C17D26-FEA9-41B6-9F75-8609C98D1E5F}"/>
          </ac:spMkLst>
        </pc:spChg>
        <pc:spChg chg="add mod">
          <ac:chgData name="Michael Pyrcz" userId="0efd8a38-3f8e-46fd-9886-7800c0196e80" providerId="ADAL" clId="{764BA4CD-8B04-4FB6-BA16-3938D68AB348}" dt="2019-02-17T16:03:43.719" v="5373" actId="1035"/>
          <ac:spMkLst>
            <pc:docMk/>
            <pc:sldMk cId="585447003" sldId="357"/>
            <ac:spMk id="14" creationId="{970C80C7-E904-4C3E-BF33-4E568A63E354}"/>
          </ac:spMkLst>
        </pc:spChg>
        <pc:spChg chg="add mod">
          <ac:chgData name="Michael Pyrcz" userId="0efd8a38-3f8e-46fd-9886-7800c0196e80" providerId="ADAL" clId="{764BA4CD-8B04-4FB6-BA16-3938D68AB348}" dt="2019-02-17T16:03:43.719" v="5373" actId="1035"/>
          <ac:spMkLst>
            <pc:docMk/>
            <pc:sldMk cId="585447003" sldId="357"/>
            <ac:spMk id="15" creationId="{35F596FE-F6EE-4915-A249-12ED38A4E742}"/>
          </ac:spMkLst>
        </pc:spChg>
        <pc:spChg chg="add mod">
          <ac:chgData name="Michael Pyrcz" userId="0efd8a38-3f8e-46fd-9886-7800c0196e80" providerId="ADAL" clId="{764BA4CD-8B04-4FB6-BA16-3938D68AB348}" dt="2019-02-17T16:03:43.719" v="5373" actId="1035"/>
          <ac:spMkLst>
            <pc:docMk/>
            <pc:sldMk cId="585447003" sldId="357"/>
            <ac:spMk id="16" creationId="{78862C1D-7D81-4E6A-AFCC-99BC554C1F75}"/>
          </ac:spMkLst>
        </pc:spChg>
        <pc:spChg chg="add mod">
          <ac:chgData name="Michael Pyrcz" userId="0efd8a38-3f8e-46fd-9886-7800c0196e80" providerId="ADAL" clId="{764BA4CD-8B04-4FB6-BA16-3938D68AB348}" dt="2019-02-17T16:03:43.719" v="5373" actId="1035"/>
          <ac:spMkLst>
            <pc:docMk/>
            <pc:sldMk cId="585447003" sldId="357"/>
            <ac:spMk id="17" creationId="{D9568069-AB8F-4DDB-9891-404552EBB65C}"/>
          </ac:spMkLst>
        </pc:spChg>
        <pc:spChg chg="add del mod">
          <ac:chgData name="Michael Pyrcz" userId="0efd8a38-3f8e-46fd-9886-7800c0196e80" providerId="ADAL" clId="{764BA4CD-8B04-4FB6-BA16-3938D68AB348}" dt="2019-02-17T16:00:25.543" v="5151" actId="478"/>
          <ac:spMkLst>
            <pc:docMk/>
            <pc:sldMk cId="585447003" sldId="357"/>
            <ac:spMk id="20" creationId="{D8618D9D-401C-48B1-A020-E455653C53FB}"/>
          </ac:spMkLst>
        </pc:spChg>
        <pc:spChg chg="add mod">
          <ac:chgData name="Michael Pyrcz" userId="0efd8a38-3f8e-46fd-9886-7800c0196e80" providerId="ADAL" clId="{764BA4CD-8B04-4FB6-BA16-3938D68AB348}" dt="2019-02-17T16:03:43.719" v="5373" actId="1035"/>
          <ac:spMkLst>
            <pc:docMk/>
            <pc:sldMk cId="585447003" sldId="357"/>
            <ac:spMk id="21" creationId="{32357B6C-FBAD-43DA-ABDE-E11AAD8AAFC0}"/>
          </ac:spMkLst>
        </pc:spChg>
        <pc:spChg chg="add mod">
          <ac:chgData name="Michael Pyrcz" userId="0efd8a38-3f8e-46fd-9886-7800c0196e80" providerId="ADAL" clId="{764BA4CD-8B04-4FB6-BA16-3938D68AB348}" dt="2019-02-17T16:03:43.719" v="5373" actId="1035"/>
          <ac:spMkLst>
            <pc:docMk/>
            <pc:sldMk cId="585447003" sldId="357"/>
            <ac:spMk id="22" creationId="{616824BF-FD6E-4631-989C-F40A67954719}"/>
          </ac:spMkLst>
        </pc:spChg>
        <pc:spChg chg="add mod">
          <ac:chgData name="Michael Pyrcz" userId="0efd8a38-3f8e-46fd-9886-7800c0196e80" providerId="ADAL" clId="{764BA4CD-8B04-4FB6-BA16-3938D68AB348}" dt="2019-02-17T16:03:43.719" v="5373" actId="1035"/>
          <ac:spMkLst>
            <pc:docMk/>
            <pc:sldMk cId="585447003" sldId="357"/>
            <ac:spMk id="23" creationId="{34298628-C616-4597-8B32-A8599C102D84}"/>
          </ac:spMkLst>
        </pc:spChg>
        <pc:spChg chg="add mod">
          <ac:chgData name="Michael Pyrcz" userId="0efd8a38-3f8e-46fd-9886-7800c0196e80" providerId="ADAL" clId="{764BA4CD-8B04-4FB6-BA16-3938D68AB348}" dt="2019-02-17T16:03:43.719" v="5373" actId="1035"/>
          <ac:spMkLst>
            <pc:docMk/>
            <pc:sldMk cId="585447003" sldId="357"/>
            <ac:spMk id="24" creationId="{313A265B-149F-488D-88C9-D6A52F03E432}"/>
          </ac:spMkLst>
        </pc:spChg>
        <pc:spChg chg="add mod">
          <ac:chgData name="Michael Pyrcz" userId="0efd8a38-3f8e-46fd-9886-7800c0196e80" providerId="ADAL" clId="{764BA4CD-8B04-4FB6-BA16-3938D68AB348}" dt="2019-02-17T16:03:43.719" v="5373" actId="1035"/>
          <ac:spMkLst>
            <pc:docMk/>
            <pc:sldMk cId="585447003" sldId="357"/>
            <ac:spMk id="25" creationId="{8BC676A8-9495-4F4C-B58F-0688B3FA1B6F}"/>
          </ac:spMkLst>
        </pc:spChg>
        <pc:spChg chg="add mod">
          <ac:chgData name="Michael Pyrcz" userId="0efd8a38-3f8e-46fd-9886-7800c0196e80" providerId="ADAL" clId="{764BA4CD-8B04-4FB6-BA16-3938D68AB348}" dt="2019-02-17T16:03:43.719" v="5373" actId="1035"/>
          <ac:spMkLst>
            <pc:docMk/>
            <pc:sldMk cId="585447003" sldId="357"/>
            <ac:spMk id="26" creationId="{A2633F0A-7337-4F8B-AD7E-2BEF557A46F2}"/>
          </ac:spMkLst>
        </pc:spChg>
        <pc:spChg chg="mod">
          <ac:chgData name="Michael Pyrcz" userId="0efd8a38-3f8e-46fd-9886-7800c0196e80" providerId="ADAL" clId="{764BA4CD-8B04-4FB6-BA16-3938D68AB348}" dt="2019-02-17T16:34:47.670" v="6408" actId="20577"/>
          <ac:spMkLst>
            <pc:docMk/>
            <pc:sldMk cId="585447003" sldId="357"/>
            <ac:spMk id="14339" creationId="{E7C4970C-B14F-45D8-A8CE-870083254577}"/>
          </ac:spMkLst>
        </pc:spChg>
        <pc:grpChg chg="mod">
          <ac:chgData name="Michael Pyrcz" userId="0efd8a38-3f8e-46fd-9886-7800c0196e80" providerId="ADAL" clId="{764BA4CD-8B04-4FB6-BA16-3938D68AB348}" dt="2019-02-17T16:03:43.719" v="5373" actId="1035"/>
          <ac:grpSpMkLst>
            <pc:docMk/>
            <pc:sldMk cId="585447003" sldId="357"/>
            <ac:grpSpMk id="5" creationId="{9AF28415-F999-4DF7-9653-0A4E38E1FE5E}"/>
          </ac:grpSpMkLst>
        </pc:grpChg>
        <pc:cxnChg chg="add del mod">
          <ac:chgData name="Michael Pyrcz" userId="0efd8a38-3f8e-46fd-9886-7800c0196e80" providerId="ADAL" clId="{764BA4CD-8B04-4FB6-BA16-3938D68AB348}" dt="2019-02-17T16:00:02.129" v="5106" actId="478"/>
          <ac:cxnSpMkLst>
            <pc:docMk/>
            <pc:sldMk cId="585447003" sldId="357"/>
            <ac:cxnSpMk id="7" creationId="{ED4073EA-7D4B-4A73-9034-EE33D1851278}"/>
          </ac:cxnSpMkLst>
        </pc:cxnChg>
      </pc:sldChg>
    </pc:docChg>
  </pc:docChgLst>
  <pc:docChgLst>
    <pc:chgData name="Pyrcz, Michael" userId="0efd8a38-3f8e-46fd-9886-7800c0196e80" providerId="ADAL" clId="{5F8C0DAF-9BB8-423F-B782-B0478A5CB6FD}"/>
    <pc:docChg chg="custSel modSld">
      <pc:chgData name="Pyrcz, Michael" userId="0efd8a38-3f8e-46fd-9886-7800c0196e80" providerId="ADAL" clId="{5F8C0DAF-9BB8-423F-B782-B0478A5CB6FD}" dt="2019-03-30T15:09:30.202" v="266" actId="114"/>
      <pc:docMkLst>
        <pc:docMk/>
      </pc:docMkLst>
      <pc:sldChg chg="modSp">
        <pc:chgData name="Pyrcz, Michael" userId="0efd8a38-3f8e-46fd-9886-7800c0196e80" providerId="ADAL" clId="{5F8C0DAF-9BB8-423F-B782-B0478A5CB6FD}" dt="2019-03-30T15:09:30.202" v="266" actId="114"/>
        <pc:sldMkLst>
          <pc:docMk/>
          <pc:sldMk cId="0" sldId="329"/>
        </pc:sldMkLst>
        <pc:spChg chg="mod">
          <ac:chgData name="Pyrcz, Michael" userId="0efd8a38-3f8e-46fd-9886-7800c0196e80" providerId="ADAL" clId="{5F8C0DAF-9BB8-423F-B782-B0478A5CB6FD}" dt="2019-03-30T15:09:30.202" v="266" actId="114"/>
          <ac:spMkLst>
            <pc:docMk/>
            <pc:sldMk cId="0" sldId="329"/>
            <ac:spMk id="15" creationId="{73A9B16A-2A05-4942-9CEA-ECBBD7E735D2}"/>
          </ac:spMkLst>
        </pc:spChg>
        <pc:spChg chg="mod">
          <ac:chgData name="Pyrcz, Michael" userId="0efd8a38-3f8e-46fd-9886-7800c0196e80" providerId="ADAL" clId="{5F8C0DAF-9BB8-423F-B782-B0478A5CB6FD}" dt="2019-03-30T15:09:30.202" v="266" actId="114"/>
          <ac:spMkLst>
            <pc:docMk/>
            <pc:sldMk cId="0" sldId="329"/>
            <ac:spMk id="17" creationId="{73A9B16A-2A05-4942-9CEA-ECBBD7E735D2}"/>
          </ac:spMkLst>
        </pc:spChg>
        <pc:spChg chg="mod">
          <ac:chgData name="Pyrcz, Michael" userId="0efd8a38-3f8e-46fd-9886-7800c0196e80" providerId="ADAL" clId="{5F8C0DAF-9BB8-423F-B782-B0478A5CB6FD}" dt="2019-03-30T15:09:30.202" v="266" actId="114"/>
          <ac:spMkLst>
            <pc:docMk/>
            <pc:sldMk cId="0" sldId="329"/>
            <ac:spMk id="18" creationId="{73A9B16A-2A05-4942-9CEA-ECBBD7E735D2}"/>
          </ac:spMkLst>
        </pc:spChg>
        <pc:spChg chg="mod">
          <ac:chgData name="Pyrcz, Michael" userId="0efd8a38-3f8e-46fd-9886-7800c0196e80" providerId="ADAL" clId="{5F8C0DAF-9BB8-423F-B782-B0478A5CB6FD}" dt="2019-03-30T15:09:26.008" v="265" actId="114"/>
          <ac:spMkLst>
            <pc:docMk/>
            <pc:sldMk cId="0" sldId="329"/>
            <ac:spMk id="26" creationId="{00000000-0000-0000-0000-000000000000}"/>
          </ac:spMkLst>
        </pc:spChg>
        <pc:spChg chg="mod">
          <ac:chgData name="Pyrcz, Michael" userId="0efd8a38-3f8e-46fd-9886-7800c0196e80" providerId="ADAL" clId="{5F8C0DAF-9BB8-423F-B782-B0478A5CB6FD}" dt="2019-03-30T15:09:30.202" v="266" actId="114"/>
          <ac:spMkLst>
            <pc:docMk/>
            <pc:sldMk cId="0" sldId="329"/>
            <ac:spMk id="27" creationId="{73A9B16A-2A05-4942-9CEA-ECBBD7E735D2}"/>
          </ac:spMkLst>
        </pc:spChg>
        <pc:spChg chg="mod">
          <ac:chgData name="Pyrcz, Michael" userId="0efd8a38-3f8e-46fd-9886-7800c0196e80" providerId="ADAL" clId="{5F8C0DAF-9BB8-423F-B782-B0478A5CB6FD}" dt="2019-03-30T15:05:03.700" v="196" actId="1038"/>
          <ac:spMkLst>
            <pc:docMk/>
            <pc:sldMk cId="0" sldId="329"/>
            <ac:spMk id="4098" creationId="{DA338763-0A83-4D6D-97A5-B97D8572A6F5}"/>
          </ac:spMkLst>
        </pc:spChg>
        <pc:spChg chg="mod">
          <ac:chgData name="Pyrcz, Michael" userId="0efd8a38-3f8e-46fd-9886-7800c0196e80" providerId="ADAL" clId="{5F8C0DAF-9BB8-423F-B782-B0478A5CB6FD}" dt="2019-03-30T15:05:40.710" v="229" actId="20577"/>
          <ac:spMkLst>
            <pc:docMk/>
            <pc:sldMk cId="0" sldId="329"/>
            <ac:spMk id="4099" creationId="{26BADDFC-E66D-442B-84B1-06D739E6E905}"/>
          </ac:spMkLst>
        </pc:spChg>
      </pc:sldChg>
    </pc:docChg>
  </pc:docChgLst>
  <pc:docChgLst>
    <pc:chgData name="Michael Pyrcz" userId="0efd8a38-3f8e-46fd-9886-7800c0196e80" providerId="ADAL" clId="{3C51C66E-1AFA-4FA9-97A1-A34839255BEA}"/>
    <pc:docChg chg="custSel addSld delSld modSld">
      <pc:chgData name="Michael Pyrcz" userId="0efd8a38-3f8e-46fd-9886-7800c0196e80" providerId="ADAL" clId="{3C51C66E-1AFA-4FA9-97A1-A34839255BEA}" dt="2019-04-20T16:09:00.614" v="1372" actId="403"/>
      <pc:docMkLst>
        <pc:docMk/>
      </pc:docMkLst>
      <pc:sldChg chg="addSp delSp modSp modAnim">
        <pc:chgData name="Michael Pyrcz" userId="0efd8a38-3f8e-46fd-9886-7800c0196e80" providerId="ADAL" clId="{3C51C66E-1AFA-4FA9-97A1-A34839255BEA}" dt="2019-04-20T15:53:11.583" v="321" actId="403"/>
        <pc:sldMkLst>
          <pc:docMk/>
          <pc:sldMk cId="0" sldId="263"/>
        </pc:sldMkLst>
        <pc:spChg chg="add">
          <ac:chgData name="Michael Pyrcz" userId="0efd8a38-3f8e-46fd-9886-7800c0196e80" providerId="ADAL" clId="{3C51C66E-1AFA-4FA9-97A1-A34839255BEA}" dt="2019-04-20T15:49:52.283" v="57"/>
          <ac:spMkLst>
            <pc:docMk/>
            <pc:sldMk cId="0" sldId="263"/>
            <ac:spMk id="11" creationId="{9B08EFC9-37F9-42D9-AD9E-E01B61114A41}"/>
          </ac:spMkLst>
        </pc:spChg>
        <pc:spChg chg="add">
          <ac:chgData name="Michael Pyrcz" userId="0efd8a38-3f8e-46fd-9886-7800c0196e80" providerId="ADAL" clId="{3C51C66E-1AFA-4FA9-97A1-A34839255BEA}" dt="2019-04-20T15:49:52.283" v="57"/>
          <ac:spMkLst>
            <pc:docMk/>
            <pc:sldMk cId="0" sldId="263"/>
            <ac:spMk id="12" creationId="{42C9AA98-9170-4595-B554-490595884CD1}"/>
          </ac:spMkLst>
        </pc:spChg>
        <pc:spChg chg="add">
          <ac:chgData name="Michael Pyrcz" userId="0efd8a38-3f8e-46fd-9886-7800c0196e80" providerId="ADAL" clId="{3C51C66E-1AFA-4FA9-97A1-A34839255BEA}" dt="2019-04-20T15:49:52.283" v="57"/>
          <ac:spMkLst>
            <pc:docMk/>
            <pc:sldMk cId="0" sldId="263"/>
            <ac:spMk id="13" creationId="{865BF671-14EF-44AA-B34B-CB231E772BD9}"/>
          </ac:spMkLst>
        </pc:spChg>
        <pc:spChg chg="add">
          <ac:chgData name="Michael Pyrcz" userId="0efd8a38-3f8e-46fd-9886-7800c0196e80" providerId="ADAL" clId="{3C51C66E-1AFA-4FA9-97A1-A34839255BEA}" dt="2019-04-20T15:49:52.283" v="57"/>
          <ac:spMkLst>
            <pc:docMk/>
            <pc:sldMk cId="0" sldId="263"/>
            <ac:spMk id="14" creationId="{FCAECF01-D430-4772-AFB2-E49C3F4C1DD9}"/>
          </ac:spMkLst>
        </pc:spChg>
        <pc:spChg chg="add">
          <ac:chgData name="Michael Pyrcz" userId="0efd8a38-3f8e-46fd-9886-7800c0196e80" providerId="ADAL" clId="{3C51C66E-1AFA-4FA9-97A1-A34839255BEA}" dt="2019-04-20T15:49:52.283" v="57"/>
          <ac:spMkLst>
            <pc:docMk/>
            <pc:sldMk cId="0" sldId="263"/>
            <ac:spMk id="15" creationId="{EF50B2C4-2DCB-4033-8DF1-A500E0E9C3F1}"/>
          </ac:spMkLst>
        </pc:spChg>
        <pc:spChg chg="add">
          <ac:chgData name="Michael Pyrcz" userId="0efd8a38-3f8e-46fd-9886-7800c0196e80" providerId="ADAL" clId="{3C51C66E-1AFA-4FA9-97A1-A34839255BEA}" dt="2019-04-20T15:49:52.283" v="57"/>
          <ac:spMkLst>
            <pc:docMk/>
            <pc:sldMk cId="0" sldId="263"/>
            <ac:spMk id="16" creationId="{1D66FBDA-9F02-45AD-99CD-98094E3A1489}"/>
          </ac:spMkLst>
        </pc:spChg>
        <pc:spChg chg="del">
          <ac:chgData name="Michael Pyrcz" userId="0efd8a38-3f8e-46fd-9886-7800c0196e80" providerId="ADAL" clId="{3C51C66E-1AFA-4FA9-97A1-A34839255BEA}" dt="2019-04-20T15:49:51.524" v="56" actId="478"/>
          <ac:spMkLst>
            <pc:docMk/>
            <pc:sldMk cId="0" sldId="263"/>
            <ac:spMk id="17" creationId="{30057814-9A5D-4C42-B1A6-36CF1477A1C1}"/>
          </ac:spMkLst>
        </pc:spChg>
        <pc:spChg chg="del">
          <ac:chgData name="Michael Pyrcz" userId="0efd8a38-3f8e-46fd-9886-7800c0196e80" providerId="ADAL" clId="{3C51C66E-1AFA-4FA9-97A1-A34839255BEA}" dt="2019-04-20T15:49:51.524" v="56" actId="478"/>
          <ac:spMkLst>
            <pc:docMk/>
            <pc:sldMk cId="0" sldId="263"/>
            <ac:spMk id="22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49:51.524" v="56" actId="478"/>
          <ac:spMkLst>
            <pc:docMk/>
            <pc:sldMk cId="0" sldId="263"/>
            <ac:spMk id="23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49:51.524" v="56" actId="478"/>
          <ac:spMkLst>
            <pc:docMk/>
            <pc:sldMk cId="0" sldId="263"/>
            <ac:spMk id="24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49:51.524" v="56" actId="478"/>
          <ac:spMkLst>
            <pc:docMk/>
            <pc:sldMk cId="0" sldId="263"/>
            <ac:spMk id="25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49:51.524" v="56" actId="478"/>
          <ac:spMkLst>
            <pc:docMk/>
            <pc:sldMk cId="0" sldId="263"/>
            <ac:spMk id="26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49:51.524" v="56" actId="478"/>
          <ac:spMkLst>
            <pc:docMk/>
            <pc:sldMk cId="0" sldId="263"/>
            <ac:spMk id="27" creationId="{73A9B16A-2A05-4942-9CEA-ECBBD7E735D2}"/>
          </ac:spMkLst>
        </pc:spChg>
        <pc:spChg chg="mod">
          <ac:chgData name="Michael Pyrcz" userId="0efd8a38-3f8e-46fd-9886-7800c0196e80" providerId="ADAL" clId="{3C51C66E-1AFA-4FA9-97A1-A34839255BEA}" dt="2019-04-20T15:53:11.583" v="321" actId="403"/>
          <ac:spMkLst>
            <pc:docMk/>
            <pc:sldMk cId="0" sldId="263"/>
            <ac:spMk id="14339" creationId="{E7C4970C-B14F-45D8-A8CE-870083254577}"/>
          </ac:spMkLst>
        </pc:spChg>
      </pc:sldChg>
      <pc:sldChg chg="addSp delSp modSp">
        <pc:chgData name="Michael Pyrcz" userId="0efd8a38-3f8e-46fd-9886-7800c0196e80" providerId="ADAL" clId="{3C51C66E-1AFA-4FA9-97A1-A34839255BEA}" dt="2019-04-20T15:49:29.494" v="55" actId="20577"/>
        <pc:sldMkLst>
          <pc:docMk/>
          <pc:sldMk cId="0" sldId="329"/>
        </pc:sldMkLst>
        <pc:spChg chg="add mod">
          <ac:chgData name="Michael Pyrcz" userId="0efd8a38-3f8e-46fd-9886-7800c0196e80" providerId="ADAL" clId="{3C51C66E-1AFA-4FA9-97A1-A34839255BEA}" dt="2019-04-20T15:48:59.563" v="43" actId="207"/>
          <ac:spMkLst>
            <pc:docMk/>
            <pc:sldMk cId="0" sldId="329"/>
            <ac:spMk id="12" creationId="{C25C0A34-4E16-47DE-BC8B-93BD902CAB97}"/>
          </ac:spMkLst>
        </pc:spChg>
        <pc:spChg chg="del">
          <ac:chgData name="Michael Pyrcz" userId="0efd8a38-3f8e-46fd-9886-7800c0196e80" providerId="ADAL" clId="{3C51C66E-1AFA-4FA9-97A1-A34839255BEA}" dt="2019-04-20T15:48:48.763" v="41" actId="478"/>
          <ac:spMkLst>
            <pc:docMk/>
            <pc:sldMk cId="0" sldId="329"/>
            <ac:spMk id="13" creationId="{30057814-9A5D-4C42-B1A6-36CF1477A1C1}"/>
          </ac:spMkLst>
        </pc:spChg>
        <pc:spChg chg="del">
          <ac:chgData name="Michael Pyrcz" userId="0efd8a38-3f8e-46fd-9886-7800c0196e80" providerId="ADAL" clId="{3C51C66E-1AFA-4FA9-97A1-A34839255BEA}" dt="2019-04-20T15:48:48.763" v="41" actId="478"/>
          <ac:spMkLst>
            <pc:docMk/>
            <pc:sldMk cId="0" sldId="329"/>
            <ac:spMk id="14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48:48.763" v="41" actId="478"/>
          <ac:spMkLst>
            <pc:docMk/>
            <pc:sldMk cId="0" sldId="329"/>
            <ac:spMk id="15" creationId="{73A9B16A-2A05-4942-9CEA-ECBBD7E735D2}"/>
          </ac:spMkLst>
        </pc:spChg>
        <pc:spChg chg="add">
          <ac:chgData name="Michael Pyrcz" userId="0efd8a38-3f8e-46fd-9886-7800c0196e80" providerId="ADAL" clId="{3C51C66E-1AFA-4FA9-97A1-A34839255BEA}" dt="2019-04-20T15:48:49.563" v="42"/>
          <ac:spMkLst>
            <pc:docMk/>
            <pc:sldMk cId="0" sldId="329"/>
            <ac:spMk id="16" creationId="{5A13AE3D-28C4-49FE-B658-E3B7ABDC2F4F}"/>
          </ac:spMkLst>
        </pc:spChg>
        <pc:spChg chg="del">
          <ac:chgData name="Michael Pyrcz" userId="0efd8a38-3f8e-46fd-9886-7800c0196e80" providerId="ADAL" clId="{3C51C66E-1AFA-4FA9-97A1-A34839255BEA}" dt="2019-04-20T15:48:48.763" v="41" actId="478"/>
          <ac:spMkLst>
            <pc:docMk/>
            <pc:sldMk cId="0" sldId="329"/>
            <ac:spMk id="17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48:48.763" v="41" actId="478"/>
          <ac:spMkLst>
            <pc:docMk/>
            <pc:sldMk cId="0" sldId="329"/>
            <ac:spMk id="18" creationId="{73A9B16A-2A05-4942-9CEA-ECBBD7E735D2}"/>
          </ac:spMkLst>
        </pc:spChg>
        <pc:spChg chg="add">
          <ac:chgData name="Michael Pyrcz" userId="0efd8a38-3f8e-46fd-9886-7800c0196e80" providerId="ADAL" clId="{3C51C66E-1AFA-4FA9-97A1-A34839255BEA}" dt="2019-04-20T15:48:49.563" v="42"/>
          <ac:spMkLst>
            <pc:docMk/>
            <pc:sldMk cId="0" sldId="329"/>
            <ac:spMk id="19" creationId="{0A89A55E-AA8C-47E4-8CB7-C8EC7402E691}"/>
          </ac:spMkLst>
        </pc:spChg>
        <pc:spChg chg="add">
          <ac:chgData name="Michael Pyrcz" userId="0efd8a38-3f8e-46fd-9886-7800c0196e80" providerId="ADAL" clId="{3C51C66E-1AFA-4FA9-97A1-A34839255BEA}" dt="2019-04-20T15:48:49.563" v="42"/>
          <ac:spMkLst>
            <pc:docMk/>
            <pc:sldMk cId="0" sldId="329"/>
            <ac:spMk id="20" creationId="{8D8FF7DE-15D3-454B-A7A9-99C89E2EE7B0}"/>
          </ac:spMkLst>
        </pc:spChg>
        <pc:spChg chg="add">
          <ac:chgData name="Michael Pyrcz" userId="0efd8a38-3f8e-46fd-9886-7800c0196e80" providerId="ADAL" clId="{3C51C66E-1AFA-4FA9-97A1-A34839255BEA}" dt="2019-04-20T15:48:49.563" v="42"/>
          <ac:spMkLst>
            <pc:docMk/>
            <pc:sldMk cId="0" sldId="329"/>
            <ac:spMk id="21" creationId="{70F2946C-1BC4-4DCE-A526-87B73E8D4892}"/>
          </ac:spMkLst>
        </pc:spChg>
        <pc:spChg chg="add">
          <ac:chgData name="Michael Pyrcz" userId="0efd8a38-3f8e-46fd-9886-7800c0196e80" providerId="ADAL" clId="{3C51C66E-1AFA-4FA9-97A1-A34839255BEA}" dt="2019-04-20T15:48:49.563" v="42"/>
          <ac:spMkLst>
            <pc:docMk/>
            <pc:sldMk cId="0" sldId="329"/>
            <ac:spMk id="22" creationId="{CE15222D-54CF-444B-9F80-AF918EAF5F13}"/>
          </ac:spMkLst>
        </pc:spChg>
        <pc:spChg chg="del">
          <ac:chgData name="Michael Pyrcz" userId="0efd8a38-3f8e-46fd-9886-7800c0196e80" providerId="ADAL" clId="{3C51C66E-1AFA-4FA9-97A1-A34839255BEA}" dt="2019-04-20T15:48:48.763" v="41" actId="478"/>
          <ac:spMkLst>
            <pc:docMk/>
            <pc:sldMk cId="0" sldId="329"/>
            <ac:spMk id="27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48:48.763" v="41" actId="478"/>
          <ac:spMkLst>
            <pc:docMk/>
            <pc:sldMk cId="0" sldId="329"/>
            <ac:spMk id="28" creationId="{73A9B16A-2A05-4942-9CEA-ECBBD7E735D2}"/>
          </ac:spMkLst>
        </pc:spChg>
        <pc:spChg chg="mod">
          <ac:chgData name="Michael Pyrcz" userId="0efd8a38-3f8e-46fd-9886-7800c0196e80" providerId="ADAL" clId="{3C51C66E-1AFA-4FA9-97A1-A34839255BEA}" dt="2019-04-20T15:49:29.494" v="55" actId="20577"/>
          <ac:spMkLst>
            <pc:docMk/>
            <pc:sldMk cId="0" sldId="329"/>
            <ac:spMk id="4098" creationId="{DA338763-0A83-4D6D-97A5-B97D8572A6F5}"/>
          </ac:spMkLst>
        </pc:spChg>
      </pc:sldChg>
      <pc:sldChg chg="modSp modAnim">
        <pc:chgData name="Michael Pyrcz" userId="0efd8a38-3f8e-46fd-9886-7800c0196e80" providerId="ADAL" clId="{3C51C66E-1AFA-4FA9-97A1-A34839255BEA}" dt="2019-04-20T16:02:24.763" v="832" actId="20577"/>
        <pc:sldMkLst>
          <pc:docMk/>
          <pc:sldMk cId="0" sldId="338"/>
        </pc:sldMkLst>
        <pc:spChg chg="mod">
          <ac:chgData name="Michael Pyrcz" userId="0efd8a38-3f8e-46fd-9886-7800c0196e80" providerId="ADAL" clId="{3C51C66E-1AFA-4FA9-97A1-A34839255BEA}" dt="2019-04-20T16:02:24.763" v="832" actId="20577"/>
          <ac:spMkLst>
            <pc:docMk/>
            <pc:sldMk cId="0" sldId="338"/>
            <ac:spMk id="14339" creationId="{23089B13-C5B7-4D15-8DE0-74E133D0968A}"/>
          </ac:spMkLst>
        </pc:spChg>
      </pc:sldChg>
      <pc:sldChg chg="modSp modAnim">
        <pc:chgData name="Michael Pyrcz" userId="0efd8a38-3f8e-46fd-9886-7800c0196e80" providerId="ADAL" clId="{3C51C66E-1AFA-4FA9-97A1-A34839255BEA}" dt="2019-04-20T16:07:30.704" v="1341" actId="404"/>
        <pc:sldMkLst>
          <pc:docMk/>
          <pc:sldMk cId="0" sldId="341"/>
        </pc:sldMkLst>
        <pc:spChg chg="mod">
          <ac:chgData name="Michael Pyrcz" userId="0efd8a38-3f8e-46fd-9886-7800c0196e80" providerId="ADAL" clId="{3C51C66E-1AFA-4FA9-97A1-A34839255BEA}" dt="2019-04-20T16:07:30.704" v="1341" actId="404"/>
          <ac:spMkLst>
            <pc:docMk/>
            <pc:sldMk cId="0" sldId="341"/>
            <ac:spMk id="14339" creationId="{9CAE144F-E669-46E6-900A-A41A921BB4D8}"/>
          </ac:spMkLst>
        </pc:spChg>
      </pc:sldChg>
      <pc:sldChg chg="modSp">
        <pc:chgData name="Michael Pyrcz" userId="0efd8a38-3f8e-46fd-9886-7800c0196e80" providerId="ADAL" clId="{3C51C66E-1AFA-4FA9-97A1-A34839255BEA}" dt="2019-04-20T16:08:02.303" v="1353" actId="20577"/>
        <pc:sldMkLst>
          <pc:docMk/>
          <pc:sldMk cId="0" sldId="344"/>
        </pc:sldMkLst>
        <pc:spChg chg="mod">
          <ac:chgData name="Michael Pyrcz" userId="0efd8a38-3f8e-46fd-9886-7800c0196e80" providerId="ADAL" clId="{3C51C66E-1AFA-4FA9-97A1-A34839255BEA}" dt="2019-04-20T16:08:02.303" v="1353" actId="20577"/>
          <ac:spMkLst>
            <pc:docMk/>
            <pc:sldMk cId="0" sldId="344"/>
            <ac:spMk id="14339" creationId="{5A9A747F-9D7D-4350-A619-2F147CA2E681}"/>
          </ac:spMkLst>
        </pc:spChg>
      </pc:sldChg>
      <pc:sldChg chg="modSp">
        <pc:chgData name="Michael Pyrcz" userId="0efd8a38-3f8e-46fd-9886-7800c0196e80" providerId="ADAL" clId="{3C51C66E-1AFA-4FA9-97A1-A34839255BEA}" dt="2019-04-20T16:03:24.073" v="840" actId="20577"/>
        <pc:sldMkLst>
          <pc:docMk/>
          <pc:sldMk cId="2216824534" sldId="354"/>
        </pc:sldMkLst>
        <pc:spChg chg="mod">
          <ac:chgData name="Michael Pyrcz" userId="0efd8a38-3f8e-46fd-9886-7800c0196e80" providerId="ADAL" clId="{3C51C66E-1AFA-4FA9-97A1-A34839255BEA}" dt="2019-04-20T16:03:24.073" v="840" actId="20577"/>
          <ac:spMkLst>
            <pc:docMk/>
            <pc:sldMk cId="2216824534" sldId="354"/>
            <ac:spMk id="6" creationId="{655EB470-40AC-4201-B4B7-E1680B0ED154}"/>
          </ac:spMkLst>
        </pc:spChg>
      </pc:sldChg>
      <pc:sldChg chg="modSp">
        <pc:chgData name="Michael Pyrcz" userId="0efd8a38-3f8e-46fd-9886-7800c0196e80" providerId="ADAL" clId="{3C51C66E-1AFA-4FA9-97A1-A34839255BEA}" dt="2019-04-20T15:53:29.942" v="337" actId="20577"/>
        <pc:sldMkLst>
          <pc:docMk/>
          <pc:sldMk cId="4100488394" sldId="356"/>
        </pc:sldMkLst>
        <pc:spChg chg="mod">
          <ac:chgData name="Michael Pyrcz" userId="0efd8a38-3f8e-46fd-9886-7800c0196e80" providerId="ADAL" clId="{3C51C66E-1AFA-4FA9-97A1-A34839255BEA}" dt="2019-04-20T15:53:29.942" v="337" actId="20577"/>
          <ac:spMkLst>
            <pc:docMk/>
            <pc:sldMk cId="4100488394" sldId="356"/>
            <ac:spMk id="14339" creationId="{E7C4970C-B14F-45D8-A8CE-870083254577}"/>
          </ac:spMkLst>
        </pc:spChg>
      </pc:sldChg>
      <pc:sldChg chg="addSp delSp modSp modAnim">
        <pc:chgData name="Michael Pyrcz" userId="0efd8a38-3f8e-46fd-9886-7800c0196e80" providerId="ADAL" clId="{3C51C66E-1AFA-4FA9-97A1-A34839255BEA}" dt="2019-04-20T15:54:24.283" v="404" actId="20577"/>
        <pc:sldMkLst>
          <pc:docMk/>
          <pc:sldMk cId="585447003" sldId="357"/>
        </pc:sldMkLst>
        <pc:spChg chg="del">
          <ac:chgData name="Michael Pyrcz" userId="0efd8a38-3f8e-46fd-9886-7800c0196e80" providerId="ADAL" clId="{3C51C66E-1AFA-4FA9-97A1-A34839255BEA}" dt="2019-04-20T15:49:57.963" v="58" actId="478"/>
          <ac:spMkLst>
            <pc:docMk/>
            <pc:sldMk cId="585447003" sldId="357"/>
            <ac:spMk id="11" creationId="{30057814-9A5D-4C42-B1A6-36CF1477A1C1}"/>
          </ac:spMkLst>
        </pc:spChg>
        <pc:spChg chg="del">
          <ac:chgData name="Michael Pyrcz" userId="0efd8a38-3f8e-46fd-9886-7800c0196e80" providerId="ADAL" clId="{3C51C66E-1AFA-4FA9-97A1-A34839255BEA}" dt="2019-04-20T15:49:57.963" v="58" actId="478"/>
          <ac:spMkLst>
            <pc:docMk/>
            <pc:sldMk cId="585447003" sldId="357"/>
            <ac:spMk id="12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49:57.963" v="58" actId="478"/>
          <ac:spMkLst>
            <pc:docMk/>
            <pc:sldMk cId="585447003" sldId="357"/>
            <ac:spMk id="13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49:57.963" v="58" actId="478"/>
          <ac:spMkLst>
            <pc:docMk/>
            <pc:sldMk cId="585447003" sldId="357"/>
            <ac:spMk id="14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49:57.963" v="58" actId="478"/>
          <ac:spMkLst>
            <pc:docMk/>
            <pc:sldMk cId="585447003" sldId="357"/>
            <ac:spMk id="15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49:57.963" v="58" actId="478"/>
          <ac:spMkLst>
            <pc:docMk/>
            <pc:sldMk cId="585447003" sldId="357"/>
            <ac:spMk id="16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49:57.963" v="58" actId="478"/>
          <ac:spMkLst>
            <pc:docMk/>
            <pc:sldMk cId="585447003" sldId="357"/>
            <ac:spMk id="17" creationId="{73A9B16A-2A05-4942-9CEA-ECBBD7E735D2}"/>
          </ac:spMkLst>
        </pc:spChg>
        <pc:spChg chg="add">
          <ac:chgData name="Michael Pyrcz" userId="0efd8a38-3f8e-46fd-9886-7800c0196e80" providerId="ADAL" clId="{3C51C66E-1AFA-4FA9-97A1-A34839255BEA}" dt="2019-04-20T15:49:58.653" v="59"/>
          <ac:spMkLst>
            <pc:docMk/>
            <pc:sldMk cId="585447003" sldId="357"/>
            <ac:spMk id="18" creationId="{E5B004B7-2FB0-45F9-824E-44E3B06A887B}"/>
          </ac:spMkLst>
        </pc:spChg>
        <pc:spChg chg="add">
          <ac:chgData name="Michael Pyrcz" userId="0efd8a38-3f8e-46fd-9886-7800c0196e80" providerId="ADAL" clId="{3C51C66E-1AFA-4FA9-97A1-A34839255BEA}" dt="2019-04-20T15:49:58.653" v="59"/>
          <ac:spMkLst>
            <pc:docMk/>
            <pc:sldMk cId="585447003" sldId="357"/>
            <ac:spMk id="19" creationId="{73330431-0EB3-492F-BAC0-CF13D1824193}"/>
          </ac:spMkLst>
        </pc:spChg>
        <pc:spChg chg="add">
          <ac:chgData name="Michael Pyrcz" userId="0efd8a38-3f8e-46fd-9886-7800c0196e80" providerId="ADAL" clId="{3C51C66E-1AFA-4FA9-97A1-A34839255BEA}" dt="2019-04-20T15:49:58.653" v="59"/>
          <ac:spMkLst>
            <pc:docMk/>
            <pc:sldMk cId="585447003" sldId="357"/>
            <ac:spMk id="20" creationId="{118C0B96-B7F0-49C3-B5F0-992A6C5277B2}"/>
          </ac:spMkLst>
        </pc:spChg>
        <pc:spChg chg="add">
          <ac:chgData name="Michael Pyrcz" userId="0efd8a38-3f8e-46fd-9886-7800c0196e80" providerId="ADAL" clId="{3C51C66E-1AFA-4FA9-97A1-A34839255BEA}" dt="2019-04-20T15:49:58.653" v="59"/>
          <ac:spMkLst>
            <pc:docMk/>
            <pc:sldMk cId="585447003" sldId="357"/>
            <ac:spMk id="21" creationId="{4B80EC61-CC7E-4408-8CB4-22205C02AA1D}"/>
          </ac:spMkLst>
        </pc:spChg>
        <pc:spChg chg="add">
          <ac:chgData name="Michael Pyrcz" userId="0efd8a38-3f8e-46fd-9886-7800c0196e80" providerId="ADAL" clId="{3C51C66E-1AFA-4FA9-97A1-A34839255BEA}" dt="2019-04-20T15:49:58.653" v="59"/>
          <ac:spMkLst>
            <pc:docMk/>
            <pc:sldMk cId="585447003" sldId="357"/>
            <ac:spMk id="22" creationId="{5BF5BBBB-0FDF-49FB-B949-A82F6360C06B}"/>
          </ac:spMkLst>
        </pc:spChg>
        <pc:spChg chg="add">
          <ac:chgData name="Michael Pyrcz" userId="0efd8a38-3f8e-46fd-9886-7800c0196e80" providerId="ADAL" clId="{3C51C66E-1AFA-4FA9-97A1-A34839255BEA}" dt="2019-04-20T15:49:58.653" v="59"/>
          <ac:spMkLst>
            <pc:docMk/>
            <pc:sldMk cId="585447003" sldId="357"/>
            <ac:spMk id="23" creationId="{53DAE1BE-5C1E-43EF-B2EA-8FC4A061D634}"/>
          </ac:spMkLst>
        </pc:spChg>
        <pc:spChg chg="mod">
          <ac:chgData name="Michael Pyrcz" userId="0efd8a38-3f8e-46fd-9886-7800c0196e80" providerId="ADAL" clId="{3C51C66E-1AFA-4FA9-97A1-A34839255BEA}" dt="2019-04-20T15:54:24.283" v="404" actId="20577"/>
          <ac:spMkLst>
            <pc:docMk/>
            <pc:sldMk cId="585447003" sldId="357"/>
            <ac:spMk id="14339" creationId="{E7C4970C-B14F-45D8-A8CE-870083254577}"/>
          </ac:spMkLst>
        </pc:spChg>
      </pc:sldChg>
      <pc:sldChg chg="addSp delSp modSp modAnim">
        <pc:chgData name="Michael Pyrcz" userId="0efd8a38-3f8e-46fd-9886-7800c0196e80" providerId="ADAL" clId="{3C51C66E-1AFA-4FA9-97A1-A34839255BEA}" dt="2019-04-20T15:56:07.678" v="556" actId="20577"/>
        <pc:sldMkLst>
          <pc:docMk/>
          <pc:sldMk cId="3382218591" sldId="360"/>
        </pc:sldMkLst>
        <pc:spChg chg="del">
          <ac:chgData name="Michael Pyrcz" userId="0efd8a38-3f8e-46fd-9886-7800c0196e80" providerId="ADAL" clId="{3C51C66E-1AFA-4FA9-97A1-A34839255BEA}" dt="2019-04-20T15:50:07.039" v="60" actId="478"/>
          <ac:spMkLst>
            <pc:docMk/>
            <pc:sldMk cId="3382218591" sldId="360"/>
            <ac:spMk id="11" creationId="{30057814-9A5D-4C42-B1A6-36CF1477A1C1}"/>
          </ac:spMkLst>
        </pc:spChg>
        <pc:spChg chg="del">
          <ac:chgData name="Michael Pyrcz" userId="0efd8a38-3f8e-46fd-9886-7800c0196e80" providerId="ADAL" clId="{3C51C66E-1AFA-4FA9-97A1-A34839255BEA}" dt="2019-04-20T15:50:07.039" v="60" actId="478"/>
          <ac:spMkLst>
            <pc:docMk/>
            <pc:sldMk cId="3382218591" sldId="360"/>
            <ac:spMk id="12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50:07.039" v="60" actId="478"/>
          <ac:spMkLst>
            <pc:docMk/>
            <pc:sldMk cId="3382218591" sldId="360"/>
            <ac:spMk id="13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50:07.039" v="60" actId="478"/>
          <ac:spMkLst>
            <pc:docMk/>
            <pc:sldMk cId="3382218591" sldId="360"/>
            <ac:spMk id="14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50:07.039" v="60" actId="478"/>
          <ac:spMkLst>
            <pc:docMk/>
            <pc:sldMk cId="3382218591" sldId="360"/>
            <ac:spMk id="15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50:07.039" v="60" actId="478"/>
          <ac:spMkLst>
            <pc:docMk/>
            <pc:sldMk cId="3382218591" sldId="360"/>
            <ac:spMk id="16" creationId="{73A9B16A-2A05-4942-9CEA-ECBBD7E735D2}"/>
          </ac:spMkLst>
        </pc:spChg>
        <pc:spChg chg="del">
          <ac:chgData name="Michael Pyrcz" userId="0efd8a38-3f8e-46fd-9886-7800c0196e80" providerId="ADAL" clId="{3C51C66E-1AFA-4FA9-97A1-A34839255BEA}" dt="2019-04-20T15:50:07.039" v="60" actId="478"/>
          <ac:spMkLst>
            <pc:docMk/>
            <pc:sldMk cId="3382218591" sldId="360"/>
            <ac:spMk id="17" creationId="{73A9B16A-2A05-4942-9CEA-ECBBD7E735D2}"/>
          </ac:spMkLst>
        </pc:spChg>
        <pc:spChg chg="add">
          <ac:chgData name="Michael Pyrcz" userId="0efd8a38-3f8e-46fd-9886-7800c0196e80" providerId="ADAL" clId="{3C51C66E-1AFA-4FA9-97A1-A34839255BEA}" dt="2019-04-20T15:50:07.653" v="61"/>
          <ac:spMkLst>
            <pc:docMk/>
            <pc:sldMk cId="3382218591" sldId="360"/>
            <ac:spMk id="18" creationId="{071EFBDA-2E32-462D-A07C-681DACD7FDD8}"/>
          </ac:spMkLst>
        </pc:spChg>
        <pc:spChg chg="add">
          <ac:chgData name="Michael Pyrcz" userId="0efd8a38-3f8e-46fd-9886-7800c0196e80" providerId="ADAL" clId="{3C51C66E-1AFA-4FA9-97A1-A34839255BEA}" dt="2019-04-20T15:50:07.653" v="61"/>
          <ac:spMkLst>
            <pc:docMk/>
            <pc:sldMk cId="3382218591" sldId="360"/>
            <ac:spMk id="19" creationId="{B2A5559D-8563-4AF9-881A-554DCC89BB0A}"/>
          </ac:spMkLst>
        </pc:spChg>
        <pc:spChg chg="add">
          <ac:chgData name="Michael Pyrcz" userId="0efd8a38-3f8e-46fd-9886-7800c0196e80" providerId="ADAL" clId="{3C51C66E-1AFA-4FA9-97A1-A34839255BEA}" dt="2019-04-20T15:50:07.653" v="61"/>
          <ac:spMkLst>
            <pc:docMk/>
            <pc:sldMk cId="3382218591" sldId="360"/>
            <ac:spMk id="20" creationId="{4B209172-AF8A-4716-B3B9-32D4518922B8}"/>
          </ac:spMkLst>
        </pc:spChg>
        <pc:spChg chg="add">
          <ac:chgData name="Michael Pyrcz" userId="0efd8a38-3f8e-46fd-9886-7800c0196e80" providerId="ADAL" clId="{3C51C66E-1AFA-4FA9-97A1-A34839255BEA}" dt="2019-04-20T15:50:07.653" v="61"/>
          <ac:spMkLst>
            <pc:docMk/>
            <pc:sldMk cId="3382218591" sldId="360"/>
            <ac:spMk id="21" creationId="{5CC7276B-2F25-4800-8015-0C8869069056}"/>
          </ac:spMkLst>
        </pc:spChg>
        <pc:spChg chg="add">
          <ac:chgData name="Michael Pyrcz" userId="0efd8a38-3f8e-46fd-9886-7800c0196e80" providerId="ADAL" clId="{3C51C66E-1AFA-4FA9-97A1-A34839255BEA}" dt="2019-04-20T15:50:07.653" v="61"/>
          <ac:spMkLst>
            <pc:docMk/>
            <pc:sldMk cId="3382218591" sldId="360"/>
            <ac:spMk id="22" creationId="{F64AC9D5-88FE-41C3-B074-EFDF52C4128A}"/>
          </ac:spMkLst>
        </pc:spChg>
        <pc:spChg chg="add">
          <ac:chgData name="Michael Pyrcz" userId="0efd8a38-3f8e-46fd-9886-7800c0196e80" providerId="ADAL" clId="{3C51C66E-1AFA-4FA9-97A1-A34839255BEA}" dt="2019-04-20T15:50:07.653" v="61"/>
          <ac:spMkLst>
            <pc:docMk/>
            <pc:sldMk cId="3382218591" sldId="360"/>
            <ac:spMk id="23" creationId="{335117B0-F006-4859-AB1E-25A77519F3C0}"/>
          </ac:spMkLst>
        </pc:spChg>
        <pc:spChg chg="mod">
          <ac:chgData name="Michael Pyrcz" userId="0efd8a38-3f8e-46fd-9886-7800c0196e80" providerId="ADAL" clId="{3C51C66E-1AFA-4FA9-97A1-A34839255BEA}" dt="2019-04-20T15:56:07.678" v="556" actId="20577"/>
          <ac:spMkLst>
            <pc:docMk/>
            <pc:sldMk cId="3382218591" sldId="360"/>
            <ac:spMk id="14339" creationId="{E7C4970C-B14F-45D8-A8CE-870083254577}"/>
          </ac:spMkLst>
        </pc:spChg>
      </pc:sldChg>
      <pc:sldChg chg="modSp">
        <pc:chgData name="Michael Pyrcz" userId="0efd8a38-3f8e-46fd-9886-7800c0196e80" providerId="ADAL" clId="{3C51C66E-1AFA-4FA9-97A1-A34839255BEA}" dt="2019-04-20T16:02:54.243" v="834" actId="207"/>
        <pc:sldMkLst>
          <pc:docMk/>
          <pc:sldMk cId="811154252" sldId="361"/>
        </pc:sldMkLst>
        <pc:spChg chg="mod">
          <ac:chgData name="Michael Pyrcz" userId="0efd8a38-3f8e-46fd-9886-7800c0196e80" providerId="ADAL" clId="{3C51C66E-1AFA-4FA9-97A1-A34839255BEA}" dt="2019-04-20T16:02:54.243" v="834" actId="207"/>
          <ac:spMkLst>
            <pc:docMk/>
            <pc:sldMk cId="811154252" sldId="361"/>
            <ac:spMk id="16" creationId="{30057814-9A5D-4C42-B1A6-36CF1477A1C1}"/>
          </ac:spMkLst>
        </pc:spChg>
      </pc:sldChg>
      <pc:sldChg chg="del">
        <pc:chgData name="Michael Pyrcz" userId="0efd8a38-3f8e-46fd-9886-7800c0196e80" providerId="ADAL" clId="{3C51C66E-1AFA-4FA9-97A1-A34839255BEA}" dt="2019-04-20T15:50:23.743" v="62" actId="2696"/>
        <pc:sldMkLst>
          <pc:docMk/>
          <pc:sldMk cId="3141939931" sldId="362"/>
        </pc:sldMkLst>
      </pc:sldChg>
      <pc:sldChg chg="modSp">
        <pc:chgData name="Michael Pyrcz" userId="0efd8a38-3f8e-46fd-9886-7800c0196e80" providerId="ADAL" clId="{3C51C66E-1AFA-4FA9-97A1-A34839255BEA}" dt="2019-04-20T16:08:36.213" v="1368" actId="1037"/>
        <pc:sldMkLst>
          <pc:docMk/>
          <pc:sldMk cId="3718402128" sldId="364"/>
        </pc:sldMkLst>
        <pc:spChg chg="mod">
          <ac:chgData name="Michael Pyrcz" userId="0efd8a38-3f8e-46fd-9886-7800c0196e80" providerId="ADAL" clId="{3C51C66E-1AFA-4FA9-97A1-A34839255BEA}" dt="2019-04-20T16:08:36.213" v="1368" actId="1037"/>
          <ac:spMkLst>
            <pc:docMk/>
            <pc:sldMk cId="3718402128" sldId="364"/>
            <ac:spMk id="5" creationId="{290C958C-A201-4DB4-BCF0-E1CAEBC3B624}"/>
          </ac:spMkLst>
        </pc:spChg>
      </pc:sldChg>
      <pc:sldChg chg="modSp">
        <pc:chgData name="Michael Pyrcz" userId="0efd8a38-3f8e-46fd-9886-7800c0196e80" providerId="ADAL" clId="{3C51C66E-1AFA-4FA9-97A1-A34839255BEA}" dt="2019-04-20T16:08:48.027" v="1371" actId="403"/>
        <pc:sldMkLst>
          <pc:docMk/>
          <pc:sldMk cId="594452897" sldId="366"/>
        </pc:sldMkLst>
        <pc:spChg chg="mod">
          <ac:chgData name="Michael Pyrcz" userId="0efd8a38-3f8e-46fd-9886-7800c0196e80" providerId="ADAL" clId="{3C51C66E-1AFA-4FA9-97A1-A34839255BEA}" dt="2019-04-20T16:08:48.027" v="1371" actId="403"/>
          <ac:spMkLst>
            <pc:docMk/>
            <pc:sldMk cId="594452897" sldId="366"/>
            <ac:spMk id="4" creationId="{00000000-0000-0000-0000-000000000000}"/>
          </ac:spMkLst>
        </pc:spChg>
      </pc:sldChg>
      <pc:sldChg chg="modSp">
        <pc:chgData name="Michael Pyrcz" userId="0efd8a38-3f8e-46fd-9886-7800c0196e80" providerId="ADAL" clId="{3C51C66E-1AFA-4FA9-97A1-A34839255BEA}" dt="2019-04-20T16:09:00.614" v="1372" actId="403"/>
        <pc:sldMkLst>
          <pc:docMk/>
          <pc:sldMk cId="839677833" sldId="367"/>
        </pc:sldMkLst>
        <pc:spChg chg="mod">
          <ac:chgData name="Michael Pyrcz" userId="0efd8a38-3f8e-46fd-9886-7800c0196e80" providerId="ADAL" clId="{3C51C66E-1AFA-4FA9-97A1-A34839255BEA}" dt="2019-04-20T16:09:00.614" v="1372" actId="403"/>
          <ac:spMkLst>
            <pc:docMk/>
            <pc:sldMk cId="839677833" sldId="367"/>
            <ac:spMk id="14339" creationId="{B21E07A5-553C-4F1D-93D0-E4EC8DD5ED2A}"/>
          </ac:spMkLst>
        </pc:spChg>
      </pc:sldChg>
      <pc:sldChg chg="addSp delSp modSp add modAnim">
        <pc:chgData name="Michael Pyrcz" userId="0efd8a38-3f8e-46fd-9886-7800c0196e80" providerId="ADAL" clId="{3C51C66E-1AFA-4FA9-97A1-A34839255BEA}" dt="2019-04-20T16:04:01.333" v="914" actId="20577"/>
        <pc:sldMkLst>
          <pc:docMk/>
          <pc:sldMk cId="3433180489" sldId="368"/>
        </pc:sldMkLst>
        <pc:spChg chg="mod">
          <ac:chgData name="Michael Pyrcz" userId="0efd8a38-3f8e-46fd-9886-7800c0196e80" providerId="ADAL" clId="{3C51C66E-1AFA-4FA9-97A1-A34839255BEA}" dt="2019-04-20T16:04:01.333" v="914" actId="20577"/>
          <ac:spMkLst>
            <pc:docMk/>
            <pc:sldMk cId="3433180489" sldId="368"/>
            <ac:spMk id="2" creationId="{00000000-0000-0000-0000-000000000000}"/>
          </ac:spMkLst>
        </pc:spChg>
        <pc:spChg chg="add del mod">
          <ac:chgData name="Michael Pyrcz" userId="0efd8a38-3f8e-46fd-9886-7800c0196e80" providerId="ADAL" clId="{3C51C66E-1AFA-4FA9-97A1-A34839255BEA}" dt="2019-04-20T15:59:55.628" v="666" actId="478"/>
          <ac:spMkLst>
            <pc:docMk/>
            <pc:sldMk cId="3433180489" sldId="368"/>
            <ac:spMk id="3" creationId="{C2F257B1-0498-4C0E-9E40-FCE38AC64594}"/>
          </ac:spMkLst>
        </pc:spChg>
        <pc:spChg chg="add mod">
          <ac:chgData name="Michael Pyrcz" userId="0efd8a38-3f8e-46fd-9886-7800c0196e80" providerId="ADAL" clId="{3C51C66E-1AFA-4FA9-97A1-A34839255BEA}" dt="2019-04-20T16:02:19.308" v="831" actId="20577"/>
          <ac:spMkLst>
            <pc:docMk/>
            <pc:sldMk cId="3433180489" sldId="368"/>
            <ac:spMk id="12" creationId="{59BA3966-95D7-4280-BCD7-F6A8D4C1083A}"/>
          </ac:spMkLst>
        </pc:spChg>
        <pc:spChg chg="mod">
          <ac:chgData name="Michael Pyrcz" userId="0efd8a38-3f8e-46fd-9886-7800c0196e80" providerId="ADAL" clId="{3C51C66E-1AFA-4FA9-97A1-A34839255BEA}" dt="2019-04-20T16:01:06.283" v="701" actId="1035"/>
          <ac:spMkLst>
            <pc:docMk/>
            <pc:sldMk cId="3433180489" sldId="368"/>
            <ac:spMk id="19" creationId="{73330431-0EB3-492F-BAC0-CF13D1824193}"/>
          </ac:spMkLst>
        </pc:spChg>
        <pc:spChg chg="mod">
          <ac:chgData name="Michael Pyrcz" userId="0efd8a38-3f8e-46fd-9886-7800c0196e80" providerId="ADAL" clId="{3C51C66E-1AFA-4FA9-97A1-A34839255BEA}" dt="2019-04-20T16:01:06.283" v="701" actId="1035"/>
          <ac:spMkLst>
            <pc:docMk/>
            <pc:sldMk cId="3433180489" sldId="368"/>
            <ac:spMk id="20" creationId="{118C0B96-B7F0-49C3-B5F0-992A6C5277B2}"/>
          </ac:spMkLst>
        </pc:spChg>
        <pc:spChg chg="mod">
          <ac:chgData name="Michael Pyrcz" userId="0efd8a38-3f8e-46fd-9886-7800c0196e80" providerId="ADAL" clId="{3C51C66E-1AFA-4FA9-97A1-A34839255BEA}" dt="2019-04-20T16:01:06.283" v="701" actId="1035"/>
          <ac:spMkLst>
            <pc:docMk/>
            <pc:sldMk cId="3433180489" sldId="368"/>
            <ac:spMk id="21" creationId="{4B80EC61-CC7E-4408-8CB4-22205C02AA1D}"/>
          </ac:spMkLst>
        </pc:spChg>
        <pc:spChg chg="mod">
          <ac:chgData name="Michael Pyrcz" userId="0efd8a38-3f8e-46fd-9886-7800c0196e80" providerId="ADAL" clId="{3C51C66E-1AFA-4FA9-97A1-A34839255BEA}" dt="2019-04-20T16:01:19.833" v="732" actId="1036"/>
          <ac:spMkLst>
            <pc:docMk/>
            <pc:sldMk cId="3433180489" sldId="368"/>
            <ac:spMk id="22" creationId="{5BF5BBBB-0FDF-49FB-B949-A82F6360C06B}"/>
          </ac:spMkLst>
        </pc:spChg>
        <pc:spChg chg="mod">
          <ac:chgData name="Michael Pyrcz" userId="0efd8a38-3f8e-46fd-9886-7800c0196e80" providerId="ADAL" clId="{3C51C66E-1AFA-4FA9-97A1-A34839255BEA}" dt="2019-04-20T16:01:06.283" v="701" actId="1035"/>
          <ac:spMkLst>
            <pc:docMk/>
            <pc:sldMk cId="3433180489" sldId="368"/>
            <ac:spMk id="23" creationId="{53DAE1BE-5C1E-43EF-B2EA-8FC4A061D634}"/>
          </ac:spMkLst>
        </pc:spChg>
        <pc:spChg chg="del">
          <ac:chgData name="Michael Pyrcz" userId="0efd8a38-3f8e-46fd-9886-7800c0196e80" providerId="ADAL" clId="{3C51C66E-1AFA-4FA9-97A1-A34839255BEA}" dt="2019-04-20T15:59:53.303" v="665" actId="478"/>
          <ac:spMkLst>
            <pc:docMk/>
            <pc:sldMk cId="3433180489" sldId="368"/>
            <ac:spMk id="14339" creationId="{E7C4970C-B14F-45D8-A8CE-8700832545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D93AAB-F9BB-4288-87C6-1F5C17282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C6F79726-3584-4222-8AE3-B39E3F30E93A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4E35841-5A93-45C5-AAEB-E04736A8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60A42E7E-6EC1-40DE-A4A9-2824D2B86975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800963-4013-4FEA-B583-201B0715879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09687A4-215E-414B-9FAB-075E10DF3E4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D327FB9-FD49-4638-93BF-5BC536A19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957E6FF-FB31-412D-9645-BA3E3C4CA1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3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0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8147415" y="35625"/>
            <a:ext cx="931700" cy="931700"/>
            <a:chOff x="3738664" y="1071664"/>
            <a:chExt cx="4714673" cy="471467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E0B0D2-A502-D045-ABA5-1A1FF0FC71CE}"/>
                </a:ext>
              </a:extLst>
            </p:cNvPr>
            <p:cNvSpPr/>
            <p:nvPr/>
          </p:nvSpPr>
          <p:spPr>
            <a:xfrm>
              <a:off x="3738664" y="1071664"/>
              <a:ext cx="4714673" cy="47146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D863686-B004-9146-B855-32E00EACC5CC}"/>
                </a:ext>
              </a:extLst>
            </p:cNvPr>
            <p:cNvSpPr/>
            <p:nvPr/>
          </p:nvSpPr>
          <p:spPr>
            <a:xfrm>
              <a:off x="4876652" y="1823741"/>
              <a:ext cx="2231907" cy="3421473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BE4CA4-D1DC-B943-BB78-2F479933B498}"/>
                </a:ext>
              </a:extLst>
            </p:cNvPr>
            <p:cNvSpPr/>
            <p:nvPr/>
          </p:nvSpPr>
          <p:spPr>
            <a:xfrm>
              <a:off x="4015700" y="1352146"/>
              <a:ext cx="4160601" cy="41537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2800" b="1" cap="none" spc="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Texas Center for Data Analytics and </a:t>
              </a:r>
              <a:r>
                <a:rPr lang="en-US" sz="2800" b="1" cap="none" spc="0" dirty="0" err="1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Geostatistics</a:t>
              </a:r>
              <a:endParaRPr lang="en-US" sz="2800" b="1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823584-42AA-8D4F-B5C2-C1349BBF3C14}"/>
                </a:ext>
              </a:extLst>
            </p:cNvPr>
            <p:cNvSpPr/>
            <p:nvPr/>
          </p:nvSpPr>
          <p:spPr>
            <a:xfrm>
              <a:off x="3986468" y="1246725"/>
              <a:ext cx="4219065" cy="43645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0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The University of Texas at Austin</a:t>
              </a:r>
              <a:endParaRPr lang="en-US" sz="400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DDB21CB-41C0-E74E-B76E-B6F960FA85E7}"/>
                </a:ext>
              </a:extLst>
            </p:cNvPr>
            <p:cNvSpPr/>
            <p:nvPr/>
          </p:nvSpPr>
          <p:spPr>
            <a:xfrm>
              <a:off x="5884877" y="2294067"/>
              <a:ext cx="386645" cy="615244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F77859D-4FEF-D342-A60B-E984A63DBE4A}"/>
                </a:ext>
              </a:extLst>
            </p:cNvPr>
            <p:cNvSpPr/>
            <p:nvPr/>
          </p:nvSpPr>
          <p:spPr>
            <a:xfrm>
              <a:off x="4584425" y="2292657"/>
              <a:ext cx="1267997" cy="1974174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8B03FDF-D3F2-C94B-BE6B-72700AD16F25}"/>
                </a:ext>
              </a:extLst>
            </p:cNvPr>
            <p:cNvSpPr/>
            <p:nvPr/>
          </p:nvSpPr>
          <p:spPr>
            <a:xfrm>
              <a:off x="6234366" y="2940980"/>
              <a:ext cx="1317268" cy="2170184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26BADDFC-E66D-442B-84B1-06D739E6E9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752600"/>
            <a:ext cx="40386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sz="2000" dirty="0">
                <a:ea typeface="+mn-ea"/>
                <a:cs typeface="+mn-cs"/>
              </a:rPr>
              <a:t>Motivation / Goals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sz="2000" dirty="0">
                <a:ea typeface="+mn-ea"/>
                <a:cs typeface="+mn-cs"/>
              </a:rPr>
              <a:t>Class Description / Objectives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sz="2000" dirty="0">
                <a:ea typeface="+mn-ea"/>
                <a:cs typeface="+mn-cs"/>
              </a:rPr>
              <a:t>Summary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sz="2000">
                <a:ea typeface="+mn-ea"/>
                <a:cs typeface="+mn-cs"/>
              </a:rPr>
              <a:t>Open </a:t>
            </a:r>
            <a:r>
              <a:rPr lang="en-US" sz="2000" smtClean="0">
                <a:ea typeface="+mn-ea"/>
                <a:cs typeface="+mn-cs"/>
              </a:rPr>
              <a:t>Source</a:t>
            </a:r>
            <a:endParaRPr lang="en-US" sz="2000" dirty="0"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9344" y="6243371"/>
            <a:ext cx="5164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Instructor: Michael Pyrcz, the University of Texas at Austin</a:t>
            </a:r>
            <a:endParaRPr lang="en-US" sz="14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smtClea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/>
            </a:r>
            <a:b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Course Overview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194AEF6-BD09-4C50-9837-AE6A23B3C2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What Will You Learn?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7C4970C-B14F-45D8-A8CE-8700832545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9143"/>
            <a:ext cx="7645400" cy="23622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/>
              <a:t>There is Much More! </a:t>
            </a:r>
            <a:r>
              <a:rPr lang="en-US" altLang="en-US" sz="2000" b="0" dirty="0"/>
              <a:t>– the building blocks can be reimplemented and expanded to address various other problems, opportunities. </a:t>
            </a:r>
          </a:p>
          <a:p>
            <a:pPr marL="0" indent="0">
              <a:buNone/>
              <a:defRPr/>
            </a:pPr>
            <a:endParaRPr lang="en-US" altLang="en-US" sz="2000" b="0" dirty="0"/>
          </a:p>
          <a:p>
            <a:pPr marL="0" indent="0">
              <a:buNone/>
              <a:defRPr/>
            </a:pPr>
            <a:r>
              <a:rPr lang="en-US" altLang="en-US" sz="2000" b="0" dirty="0"/>
              <a:t>There is much more that we could cover.</a:t>
            </a:r>
          </a:p>
          <a:p>
            <a:pPr marL="0" indent="0">
              <a:buNone/>
              <a:defRPr/>
            </a:pPr>
            <a:endParaRPr lang="en-US" altLang="en-US" sz="2000" b="0" dirty="0"/>
          </a:p>
          <a:p>
            <a:pPr>
              <a:defRPr/>
            </a:pPr>
            <a:r>
              <a:rPr lang="en-US" altLang="en-US" sz="2000" b="0" smtClean="0"/>
              <a:t>Additional Theory</a:t>
            </a:r>
            <a:endParaRPr lang="en-US" altLang="en-US" sz="2000" b="0" dirty="0"/>
          </a:p>
          <a:p>
            <a:pPr>
              <a:defRPr/>
            </a:pPr>
            <a:r>
              <a:rPr lang="en-US" altLang="en-US" sz="2000" b="0" smtClean="0"/>
              <a:t>More Hands-on </a:t>
            </a:r>
            <a:r>
              <a:rPr lang="en-US" altLang="en-US" sz="2000" b="0" dirty="0"/>
              <a:t>/ Experiential</a:t>
            </a:r>
          </a:p>
          <a:p>
            <a:pPr>
              <a:defRPr/>
            </a:pPr>
            <a:r>
              <a:rPr lang="en-US" altLang="en-US" sz="2000" b="0"/>
              <a:t>Workflow </a:t>
            </a:r>
            <a:r>
              <a:rPr lang="en-US" altLang="en-US" sz="2000" b="0" smtClean="0"/>
              <a:t>Development</a:t>
            </a:r>
            <a:endParaRPr lang="en-US" altLang="en-US" sz="2000" b="0" dirty="0"/>
          </a:p>
          <a:p>
            <a:pPr>
              <a:defRPr/>
            </a:pPr>
            <a:r>
              <a:rPr lang="en-US" altLang="en-US" sz="2000" b="0" dirty="0"/>
              <a:t>Basics of Python / R</a:t>
            </a:r>
          </a:p>
          <a:p>
            <a:pPr>
              <a:defRPr/>
            </a:pPr>
            <a:r>
              <a:rPr lang="en-US" altLang="en-US" sz="2000" b="0" dirty="0"/>
              <a:t>Model QC</a:t>
            </a:r>
          </a:p>
          <a:p>
            <a:pPr>
              <a:defRPr/>
            </a:pPr>
            <a:r>
              <a:rPr lang="en-US" altLang="en-US" sz="2000" b="0" dirty="0"/>
              <a:t>Methods </a:t>
            </a:r>
            <a:r>
              <a:rPr lang="en-US" altLang="en-US" sz="2000" b="0"/>
              <a:t>to </a:t>
            </a:r>
            <a:r>
              <a:rPr lang="en-US" altLang="en-US" sz="2000" b="0" smtClean="0"/>
              <a:t>Integrate </a:t>
            </a:r>
            <a:r>
              <a:rPr lang="en-US" altLang="en-US" sz="2000" b="0"/>
              <a:t>M</a:t>
            </a:r>
            <a:r>
              <a:rPr lang="en-US" altLang="en-US" sz="2000" b="0" smtClean="0"/>
              <a:t>ore </a:t>
            </a:r>
            <a:r>
              <a:rPr lang="en-US" altLang="en-US" sz="2000" b="0" dirty="0"/>
              <a:t>G</a:t>
            </a:r>
            <a:r>
              <a:rPr lang="en-US" altLang="en-US" sz="2000" b="0" smtClean="0"/>
              <a:t>eoscience </a:t>
            </a:r>
            <a:r>
              <a:rPr lang="en-US" altLang="en-US" sz="2000" b="0"/>
              <a:t>and </a:t>
            </a:r>
            <a:r>
              <a:rPr lang="en-US" altLang="en-US" sz="2000" b="0" smtClean="0"/>
              <a:t>Engineering</a:t>
            </a:r>
            <a:endParaRPr lang="en-US" altLang="en-US" sz="2000" b="0" dirty="0"/>
          </a:p>
          <a:p>
            <a:pPr marL="0" indent="0">
              <a:buNone/>
              <a:defRPr/>
            </a:pPr>
            <a:endParaRPr lang="en-US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338221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D9DF29A-4715-4C7E-9081-8A0B1FD2BD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0"/>
            <a:ext cx="4876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How Will You Learn All of That?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3089B13-C5B7-4D15-8DE0-74E133D096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8077200" cy="2362200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dirty="0"/>
              <a:t>Here’s the Plan:</a:t>
            </a:r>
          </a:p>
          <a:p>
            <a:pPr marL="0" indent="0">
              <a:buFontTx/>
              <a:buNone/>
              <a:defRPr/>
            </a:pPr>
            <a:endParaRPr lang="en-US" altLang="en-US" sz="2000" dirty="0"/>
          </a:p>
          <a:p>
            <a:pPr marL="0" indent="0">
              <a:buFontTx/>
              <a:buAutoNum type="arabicPeriod"/>
              <a:defRPr/>
            </a:pPr>
            <a:r>
              <a:rPr lang="en-US" altLang="en-US" b="0" dirty="0"/>
              <a:t> </a:t>
            </a:r>
            <a:r>
              <a:rPr lang="en-US" altLang="en-US" sz="2000" dirty="0"/>
              <a:t>Interactive</a:t>
            </a:r>
            <a:r>
              <a:rPr lang="en-US" altLang="en-US" sz="2000" b="0" dirty="0"/>
              <a:t> lectures / discussion to cover the </a:t>
            </a:r>
            <a:r>
              <a:rPr lang="en-US" altLang="en-US" sz="2000" b="0"/>
              <a:t>basic </a:t>
            </a:r>
            <a:r>
              <a:rPr lang="en-US" altLang="en-US" sz="2000" b="0" smtClean="0"/>
              <a:t>concepts</a:t>
            </a:r>
          </a:p>
          <a:p>
            <a:pPr marL="0" indent="0">
              <a:buFontTx/>
              <a:buAutoNum type="arabicPeriod"/>
              <a:defRPr/>
            </a:pPr>
            <a:endParaRPr lang="en-US" altLang="en-US" sz="2000" b="0" smtClean="0"/>
          </a:p>
          <a:p>
            <a:pPr marL="0" indent="0">
              <a:buFontTx/>
              <a:buAutoNum type="arabicPeriod"/>
              <a:defRPr/>
            </a:pPr>
            <a:r>
              <a:rPr lang="en-US" altLang="en-US" sz="2000" smtClean="0"/>
              <a:t> Demonstrations</a:t>
            </a:r>
            <a:r>
              <a:rPr lang="en-US" altLang="en-US" sz="2000" b="0" smtClean="0"/>
              <a:t> of methods and workflows in Python </a:t>
            </a:r>
          </a:p>
          <a:p>
            <a:pPr marL="0" indent="0">
              <a:buFontTx/>
              <a:buAutoNum type="arabicPeriod"/>
              <a:defRPr/>
            </a:pPr>
            <a:endParaRPr lang="en-US" altLang="en-US" sz="2000" b="0"/>
          </a:p>
          <a:p>
            <a:pPr marL="0" indent="0">
              <a:buFontTx/>
              <a:buAutoNum type="arabicPeriod"/>
              <a:defRPr/>
            </a:pPr>
            <a:r>
              <a:rPr lang="en-US" altLang="en-US" sz="2000" b="0" smtClean="0"/>
              <a:t> </a:t>
            </a:r>
            <a:r>
              <a:rPr lang="en-US" altLang="en-US" sz="2000" smtClean="0"/>
              <a:t>Hands-on experiential learning</a:t>
            </a:r>
            <a:r>
              <a:rPr lang="en-US" altLang="en-US" sz="2000" b="0" smtClean="0"/>
              <a:t> with well-documented workflows for accessibility</a:t>
            </a:r>
          </a:p>
          <a:p>
            <a:pPr marL="0" indent="0">
              <a:buFontTx/>
              <a:buAutoNum type="arabicPeriod"/>
              <a:defRPr/>
            </a:pPr>
            <a:endParaRPr lang="en-US" altLang="en-US" sz="2000" b="0" dirty="0"/>
          </a:p>
          <a:p>
            <a:pPr marL="0" indent="0">
              <a:buFontTx/>
              <a:buAutoNum type="arabicPeriod"/>
              <a:defRPr/>
            </a:pPr>
            <a:endParaRPr lang="en-US" altLang="en-US" sz="2000" b="0" dirty="0"/>
          </a:p>
          <a:p>
            <a:pPr>
              <a:defRPr/>
            </a:pPr>
            <a:endParaRPr lang="en-US" altLang="en-US" sz="1800" b="0" dirty="0"/>
          </a:p>
          <a:p>
            <a:pPr marL="0" indent="0">
              <a:buNone/>
              <a:defRPr/>
            </a:pPr>
            <a:endParaRPr lang="en-US" altLang="en-US" sz="1800" b="0" dirty="0"/>
          </a:p>
          <a:p>
            <a:pPr marL="0" indent="0">
              <a:buNone/>
              <a:defRPr/>
            </a:pPr>
            <a:r>
              <a:rPr lang="en-US" altLang="en-US" sz="1800" b="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194AEF6-BD09-4C50-9837-AE6A23B3C2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What Will You Learn?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9BA3966-95D7-4280-BCD7-F6A8D4C1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422744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en-US" sz="2000" b="0" kern="0" dirty="0"/>
              <a:t>This is an ambitious schedule.</a:t>
            </a:r>
          </a:p>
          <a:p>
            <a:pPr marL="0" indent="0">
              <a:buFontTx/>
              <a:buNone/>
              <a:defRPr/>
            </a:pPr>
            <a:endParaRPr lang="en-US" altLang="en-US" sz="2000" b="0" kern="0" dirty="0"/>
          </a:p>
          <a:p>
            <a:pPr marL="0" indent="0">
              <a:buFontTx/>
              <a:buNone/>
              <a:defRPr/>
            </a:pPr>
            <a:r>
              <a:rPr lang="en-US" altLang="en-US" sz="2000" b="0" kern="0" dirty="0"/>
              <a:t>We will </a:t>
            </a:r>
            <a:r>
              <a:rPr lang="en-US" altLang="en-US" sz="2000" kern="0" dirty="0"/>
              <a:t>adjust for success</a:t>
            </a:r>
            <a:r>
              <a:rPr lang="en-US" altLang="en-US" sz="2000" b="0" kern="0" dirty="0"/>
              <a:t>: </a:t>
            </a:r>
          </a:p>
          <a:p>
            <a:pPr>
              <a:defRPr/>
            </a:pPr>
            <a:r>
              <a:rPr lang="en-US" altLang="en-US" sz="2000" b="0" kern="0" dirty="0"/>
              <a:t>Let me know if you are lost, stuck, something is not working or you aren’t learning!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r>
              <a:rPr lang="en-US" altLang="en-US" sz="2000" b="0" kern="0" dirty="0"/>
              <a:t>We may adjust</a:t>
            </a:r>
          </a:p>
          <a:p>
            <a:pPr>
              <a:defRPr/>
            </a:pPr>
            <a:endParaRPr lang="en-US" altLang="en-US" sz="2000" b="0" kern="0" dirty="0"/>
          </a:p>
          <a:p>
            <a:pPr marL="0" indent="0">
              <a:buFontTx/>
              <a:buNone/>
              <a:defRPr/>
            </a:pPr>
            <a:r>
              <a:rPr lang="en-US" altLang="en-US" sz="2000" b="0" kern="0" dirty="0"/>
              <a:t>Feedback welcome as we proceed.</a:t>
            </a:r>
          </a:p>
          <a:p>
            <a:pPr>
              <a:defRPr/>
            </a:pPr>
            <a:endParaRPr lang="en-US" altLang="en-US" sz="1800" b="0" kern="0" dirty="0"/>
          </a:p>
          <a:p>
            <a:pPr marL="0" indent="0">
              <a:buFontTx/>
              <a:buNone/>
              <a:defRPr/>
            </a:pPr>
            <a:endParaRPr lang="en-US" altLang="en-US" sz="1800" b="0" kern="0" dirty="0"/>
          </a:p>
          <a:p>
            <a:pPr marL="0" indent="0">
              <a:buFontTx/>
              <a:buNone/>
              <a:defRPr/>
            </a:pPr>
            <a:r>
              <a:rPr lang="en-US" altLang="en-US" sz="1800" b="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18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B77FEFC-5FC6-4064-9211-7C80D362B1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9567" y="0"/>
            <a:ext cx="6969369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Why Excel and Python?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EB470-40AC-4201-B4B7-E1680B0ED154}"/>
              </a:ext>
            </a:extLst>
          </p:cNvPr>
          <p:cNvSpPr txBox="1"/>
          <p:nvPr/>
        </p:nvSpPr>
        <p:spPr>
          <a:xfrm>
            <a:off x="214313" y="1068824"/>
            <a:ext cx="8562975" cy="33547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0">
                <a:latin typeface="Calibri" panose="020F0502020204030204" pitchFamily="34" charset="0"/>
                <a:cs typeface="Calibri" panose="020F0502020204030204" pitchFamily="34" charset="0"/>
              </a:rPr>
              <a:t>Is very powerful, the most resources and assistance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0">
                <a:latin typeface="Calibri" panose="020F0502020204030204" pitchFamily="34" charset="0"/>
                <a:cs typeface="Calibri" panose="020F0502020204030204" pitchFamily="34" charset="0"/>
              </a:rPr>
              <a:t>Packages allow us to put together workflows with limited old-fashioned ‘coding’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0">
                <a:latin typeface="Calibri" panose="020F0502020204030204" pitchFamily="34" charset="0"/>
                <a:cs typeface="Calibri" panose="020F0502020204030204" pitchFamily="34" charset="0"/>
              </a:rPr>
              <a:t>Leverage the world’s brilliance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1600" b="0" i="1">
                <a:latin typeface="Calibri" panose="020F0502020204030204" pitchFamily="34" charset="0"/>
                <a:cs typeface="Calibri" panose="020F0502020204030204" pitchFamily="34" charset="0"/>
              </a:rPr>
              <a:t>‘Certainly there’s a phenomenon around open source. You know free software will be a vibrant area. ‘There will be a lot of nest things that get done there.’ </a:t>
            </a:r>
          </a:p>
          <a:p>
            <a:pPr algn="ctr">
              <a:defRPr/>
            </a:pPr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1600" b="0">
                <a:latin typeface="Calibri" panose="020F0502020204030204" pitchFamily="34" charset="0"/>
                <a:cs typeface="Calibri" panose="020F0502020204030204" pitchFamily="34" charset="0"/>
              </a:rPr>
              <a:t>- Bill Gates</a:t>
            </a:r>
          </a:p>
          <a:p>
            <a:pPr marL="285750" indent="-285750" algn="ctr">
              <a:buFontTx/>
              <a:buChar char="-"/>
              <a:defRPr/>
            </a:pPr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1600" b="0">
                <a:latin typeface="Calibri" panose="020F0502020204030204" pitchFamily="34" charset="0"/>
                <a:cs typeface="Calibri" panose="020F0502020204030204" pitchFamily="34" charset="0"/>
              </a:rPr>
              <a:t>‘20 years with C++ and FORTRAN, but with Python I code less, but get more done.’</a:t>
            </a:r>
          </a:p>
          <a:p>
            <a:pPr algn="ctr">
              <a:defRPr/>
            </a:pPr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1600" b="0">
                <a:latin typeface="Calibri" panose="020F0502020204030204" pitchFamily="34" charset="0"/>
                <a:cs typeface="Calibri" panose="020F0502020204030204" pitchFamily="34" charset="0"/>
              </a:rPr>
              <a:t>- Michael Pyrcz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4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A9A747F-9D7D-4350-A619-2F147CA2E6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81125"/>
            <a:ext cx="8077200" cy="2362200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2000" dirty="0"/>
              <a:t>Python with Jupyter Notebooks</a:t>
            </a:r>
          </a:p>
          <a:p>
            <a:pPr>
              <a:defRPr/>
            </a:pPr>
            <a:r>
              <a:rPr lang="en-US" altLang="en-US" sz="1800" b="0" dirty="0"/>
              <a:t>Workflows that integrate blocks of code, documentation, results</a:t>
            </a:r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r>
              <a:rPr lang="en-US" altLang="en-US" sz="1800" b="0" dirty="0"/>
              <a:t>Work with a variety of kernels (Python, R, C, JavaScript, etc.)</a:t>
            </a:r>
          </a:p>
          <a:p>
            <a:pPr>
              <a:defRPr/>
            </a:pPr>
            <a:r>
              <a:rPr lang="en-US" altLang="en-US" sz="1800" b="0" dirty="0"/>
              <a:t>Make and deploy professional workflows with Markdown docs</a:t>
            </a:r>
          </a:p>
          <a:p>
            <a:pPr>
              <a:defRPr/>
            </a:pPr>
            <a:r>
              <a:rPr lang="en-US" altLang="en-US" sz="1800" b="0" dirty="0"/>
              <a:t>Use containers and run online (e.g. Docker)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1FFBF8-2719-4228-80DE-AEFB93A0AC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Jupyter Notebooks?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30724" name="Picture 1">
            <a:extLst>
              <a:ext uri="{FF2B5EF4-FFF2-40B4-BE49-F238E27FC236}">
                <a16:creationId xmlns:a16="http://schemas.microsoft.com/office/drawing/2014/main" id="{0A0923F5-11AD-400A-9B98-F81006143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27432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2">
            <a:extLst>
              <a:ext uri="{FF2B5EF4-FFF2-40B4-BE49-F238E27FC236}">
                <a16:creationId xmlns:a16="http://schemas.microsoft.com/office/drawing/2014/main" id="{D1E46E32-D270-41A3-AF5D-86D5D2372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671763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3">
            <a:extLst>
              <a:ext uri="{FF2B5EF4-FFF2-40B4-BE49-F238E27FC236}">
                <a16:creationId xmlns:a16="http://schemas.microsoft.com/office/drawing/2014/main" id="{9B1BA422-4D6B-4968-96AB-459107EE8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2133600"/>
            <a:ext cx="2398712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D1C21DE0-9732-4225-B91F-0556472E37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7838" y="1479550"/>
            <a:ext cx="4170362" cy="2362200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2000"/>
              <a:t>GeostatsPy</a:t>
            </a:r>
          </a:p>
          <a:p>
            <a:pPr>
              <a:defRPr/>
            </a:pPr>
            <a:r>
              <a:rPr lang="en-US" altLang="en-US" sz="2000" b="0"/>
              <a:t>Set of Functions in Python</a:t>
            </a:r>
          </a:p>
          <a:p>
            <a:pPr lvl="1">
              <a:defRPr/>
            </a:pPr>
            <a:r>
              <a:rPr lang="en-US" altLang="en-US" sz="1800" b="0"/>
              <a:t>GeostatsPy is a set of Python functions for most of the required workflow steps</a:t>
            </a:r>
          </a:p>
          <a:p>
            <a:pPr lvl="1">
              <a:defRPr/>
            </a:pPr>
            <a:r>
              <a:rPr lang="en-US" altLang="en-US" sz="1800" b="0"/>
              <a:t>Much is reimplemented in Python.</a:t>
            </a:r>
          </a:p>
          <a:p>
            <a:pPr lvl="1">
              <a:defRPr/>
            </a:pPr>
            <a:r>
              <a:rPr lang="en-US" altLang="en-US" sz="1800" b="0"/>
              <a:t>Package written by myself, we will tailor, augment to support training.</a:t>
            </a:r>
          </a:p>
          <a:p>
            <a:pPr lvl="1">
              <a:defRPr/>
            </a:pPr>
            <a:r>
              <a:rPr lang="en-US" altLang="en-US" sz="1800" b="0"/>
              <a:t>I welcome feedback.</a:t>
            </a:r>
          </a:p>
          <a:p>
            <a:pPr lvl="1">
              <a:defRPr/>
            </a:pPr>
            <a:r>
              <a:rPr lang="en-US" altLang="en-US" sz="1800" b="0"/>
              <a:t>Open Source anyone can use it</a:t>
            </a:r>
          </a:p>
          <a:p>
            <a:pPr lvl="1">
              <a:defRPr/>
            </a:pPr>
            <a:r>
              <a:rPr lang="en-US" altLang="en-US" sz="1800" b="0"/>
              <a:t>Free for any </a:t>
            </a:r>
            <a:r>
              <a:rPr lang="en-US" altLang="en-US" sz="1800" b="0" smtClean="0"/>
              <a:t>to use</a:t>
            </a:r>
            <a:endParaRPr lang="en-US" altLang="en-US" sz="1800" b="0"/>
          </a:p>
          <a:p>
            <a:pPr lvl="1">
              <a:defRPr/>
            </a:pPr>
            <a:r>
              <a:rPr lang="en-US" altLang="en-US" sz="1800" b="0"/>
              <a:t>Download it from </a:t>
            </a:r>
            <a:r>
              <a:rPr lang="en-US" altLang="en-US" sz="1800" b="0" err="1"/>
              <a:t>PyPi</a:t>
            </a:r>
            <a:r>
              <a:rPr lang="en-US" altLang="en-US" sz="1800" b="0"/>
              <a:t> with:</a:t>
            </a:r>
          </a:p>
          <a:p>
            <a:pPr lvl="1">
              <a:defRPr/>
            </a:pPr>
            <a:endParaRPr lang="en-US" altLang="en-US" sz="1800" b="0"/>
          </a:p>
          <a:p>
            <a:pPr marL="457200" lvl="1" indent="0">
              <a:buNone/>
              <a:defRPr/>
            </a:pPr>
            <a:r>
              <a:rPr lang="en-US" altLang="en-US" sz="1800" b="0"/>
              <a:t>          ‘</a:t>
            </a:r>
            <a:r>
              <a:rPr lang="en-US" altLang="en-US" sz="1800" b="0">
                <a:latin typeface="Bell MT" panose="02020503060305020303" pitchFamily="18" charset="0"/>
              </a:rPr>
              <a:t>pip install </a:t>
            </a:r>
            <a:r>
              <a:rPr lang="en-US" altLang="en-US" sz="1800" b="0" err="1">
                <a:latin typeface="Bell MT" panose="02020503060305020303" pitchFamily="18" charset="0"/>
              </a:rPr>
              <a:t>geostatspy</a:t>
            </a:r>
            <a:r>
              <a:rPr lang="en-US" altLang="en-US" sz="1800" b="0"/>
              <a:t>’</a:t>
            </a:r>
          </a:p>
          <a:p>
            <a:pPr lvl="1">
              <a:defRPr/>
            </a:pPr>
            <a:endParaRPr lang="en-US" altLang="en-US" sz="1800" b="0"/>
          </a:p>
          <a:p>
            <a:pPr lvl="1">
              <a:defRPr/>
            </a:pPr>
            <a:endParaRPr lang="en-US" altLang="en-US" sz="1800" b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C280E4-568C-4003-8A40-7E14579EE1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GeostatsPy?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32772" name="Picture 1">
            <a:extLst>
              <a:ext uri="{FF2B5EF4-FFF2-40B4-BE49-F238E27FC236}">
                <a16:creationId xmlns:a16="http://schemas.microsoft.com/office/drawing/2014/main" id="{720D1A21-AEB2-4042-AA82-9BDFC915E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3786188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9CAE144F-E669-46E6-900A-A41A921BB4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2822"/>
            <a:ext cx="8077200" cy="2362200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dirty="0"/>
              <a:t>More on Software / Coding:</a:t>
            </a:r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Coding:</a:t>
            </a:r>
            <a:r>
              <a:rPr lang="en-US" altLang="en-US" b="0" dirty="0"/>
              <a:t> </a:t>
            </a:r>
          </a:p>
          <a:p>
            <a:pPr lvl="1">
              <a:defRPr/>
            </a:pPr>
            <a:r>
              <a:rPr lang="en-US" altLang="en-US" smtClean="0"/>
              <a:t>Workflow Focus</a:t>
            </a:r>
            <a:r>
              <a:rPr lang="en-US" altLang="en-US" b="0" smtClean="0"/>
              <a:t>: We introduce a lot of well-documented Python workflows in Data Analytics, Geostatistics and Machine Learning </a:t>
            </a:r>
          </a:p>
          <a:p>
            <a:pPr lvl="1">
              <a:defRPr/>
            </a:pPr>
            <a:r>
              <a:rPr lang="en-US" altLang="en-US" smtClean="0"/>
              <a:t>Practical Approach</a:t>
            </a:r>
            <a:r>
              <a:rPr lang="en-US" altLang="en-US" b="0" smtClean="0"/>
              <a:t>: We focus on coding as a means to an ends, to get the job done.</a:t>
            </a:r>
            <a:endParaRPr lang="en-US" altLang="en-US" b="0" dirty="0"/>
          </a:p>
          <a:p>
            <a:pPr marL="457200" lvl="1" indent="0">
              <a:buNone/>
              <a:defRPr/>
            </a:pPr>
            <a:endParaRPr lang="en-US" altLang="en-US" b="0" dirty="0"/>
          </a:p>
          <a:p>
            <a:pPr>
              <a:defRPr/>
            </a:pPr>
            <a:r>
              <a:rPr lang="en-US" altLang="en-US" dirty="0"/>
              <a:t>Expectations:</a:t>
            </a:r>
          </a:p>
          <a:p>
            <a:pPr lvl="1">
              <a:defRPr/>
            </a:pPr>
            <a:r>
              <a:rPr lang="en-US" altLang="en-US" smtClean="0"/>
              <a:t>Awareness</a:t>
            </a:r>
            <a:r>
              <a:rPr lang="en-US" altLang="en-US" b="0" smtClean="0"/>
              <a:t>: Appreciation </a:t>
            </a:r>
            <a:r>
              <a:rPr lang="en-US" altLang="en-US" b="0" dirty="0"/>
              <a:t>for what can </a:t>
            </a:r>
            <a:r>
              <a:rPr lang="en-US" altLang="en-US" b="0"/>
              <a:t>be </a:t>
            </a:r>
            <a:r>
              <a:rPr lang="en-US" altLang="en-US" b="0" smtClean="0"/>
              <a:t>done and the level of complexity</a:t>
            </a:r>
            <a:endParaRPr lang="en-US" altLang="en-US" b="0" dirty="0"/>
          </a:p>
          <a:p>
            <a:pPr lvl="1">
              <a:defRPr/>
            </a:pPr>
            <a:r>
              <a:rPr lang="en-US" altLang="en-US" smtClean="0"/>
              <a:t>Basic Workflow Design</a:t>
            </a:r>
            <a:r>
              <a:rPr lang="en-US" altLang="en-US" b="0" smtClean="0"/>
              <a:t>: Basic coding, workflow design</a:t>
            </a:r>
          </a:p>
          <a:p>
            <a:pPr lvl="1">
              <a:defRPr/>
            </a:pPr>
            <a:r>
              <a:rPr lang="en-US" altLang="en-US" smtClean="0"/>
              <a:t>Experience with Tools</a:t>
            </a:r>
            <a:r>
              <a:rPr lang="en-US" altLang="en-US" b="0" smtClean="0"/>
              <a:t>: </a:t>
            </a:r>
            <a:r>
              <a:rPr lang="en-US" altLang="en-US" b="0"/>
              <a:t>U</a:t>
            </a:r>
            <a:r>
              <a:rPr lang="en-US" altLang="en-US" b="0" smtClean="0"/>
              <a:t>se of methods available in common packages (from the previous 3 days)</a:t>
            </a:r>
          </a:p>
          <a:p>
            <a:pPr lvl="1">
              <a:defRPr/>
            </a:pPr>
            <a:endParaRPr lang="en-US" altLang="en-US" b="0" smtClean="0"/>
          </a:p>
          <a:p>
            <a:pPr>
              <a:defRPr/>
            </a:pPr>
            <a:endParaRPr lang="en-US" altLang="en-US" sz="2000" b="0" dirty="0"/>
          </a:p>
          <a:p>
            <a:pPr marL="0" indent="0">
              <a:buNone/>
              <a:defRPr/>
            </a:pPr>
            <a:endParaRPr lang="en-US" altLang="en-US" sz="2000" b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0C958C-A201-4DB4-BCF0-E1CAEBC3B6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More on Coding</a:t>
            </a:r>
            <a:endParaRPr lang="en-US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90C958C-A201-4DB4-BCF0-E1CAEBC3B6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51584" y="0"/>
            <a:ext cx="5194852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Reasons to Learn Some  Coding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780" y="968160"/>
            <a:ext cx="8957569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en-US" sz="120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+mn-ea"/>
              </a:rPr>
              <a:t>Transparency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 – </a:t>
            </a:r>
            <a:r>
              <a:rPr lang="en-US" sz="1400" b="0" i="1">
                <a:solidFill>
                  <a:prstClr val="black"/>
                </a:solidFill>
                <a:latin typeface="Calibri" panose="020F0502020204030204"/>
                <a:ea typeface="+mn-ea"/>
              </a:rPr>
              <a:t>no compiler accepts hand waiving! 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Coding forces your logic to be uncovered for any other scientist or engineer to review.</a:t>
            </a: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+mn-ea"/>
              </a:rPr>
              <a:t>Reproducibility 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– </a:t>
            </a:r>
            <a:r>
              <a:rPr lang="en-US" sz="1400" b="0" i="1">
                <a:solidFill>
                  <a:prstClr val="black"/>
                </a:solidFill>
                <a:latin typeface="Calibri" panose="020F0502020204030204"/>
                <a:ea typeface="+mn-ea"/>
              </a:rPr>
              <a:t>run it, get an answer, hand it over, run it, get the same answer. 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This is a main principle of the scientific method.</a:t>
            </a: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+mn-ea"/>
              </a:rPr>
              <a:t>Quantification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 – </a:t>
            </a:r>
            <a:r>
              <a:rPr lang="en-US" sz="1400" b="0" i="1">
                <a:solidFill>
                  <a:prstClr val="black"/>
                </a:solidFill>
                <a:latin typeface="Calibri" panose="020F0502020204030204"/>
                <a:ea typeface="+mn-ea"/>
              </a:rPr>
              <a:t>programs need numbers. 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Feed the program and discover new ways to look at the world.</a:t>
            </a: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+mn-ea"/>
              </a:rPr>
              <a:t>Open-source 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– </a:t>
            </a:r>
            <a:r>
              <a:rPr lang="en-US" sz="1400" b="0" i="1">
                <a:solidFill>
                  <a:prstClr val="black"/>
                </a:solidFill>
                <a:latin typeface="Calibri" panose="020F0502020204030204"/>
                <a:ea typeface="+mn-ea"/>
              </a:rPr>
              <a:t>leverage a world of brilliance. 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Check out packages, snippets and be amazed with what great minds have freely shared.</a:t>
            </a: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+mn-ea"/>
              </a:rPr>
              <a:t>Break Down Barriers 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– </a:t>
            </a:r>
            <a:r>
              <a:rPr lang="en-US" sz="1400" b="0" i="1">
                <a:solidFill>
                  <a:prstClr val="black"/>
                </a:solidFill>
                <a:latin typeface="Calibri" panose="020F0502020204030204"/>
                <a:ea typeface="+mn-ea"/>
              </a:rPr>
              <a:t>don’t throw it over the fence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. Sit at the table with the developers and share more of your subject matter expertise for a better product.</a:t>
            </a: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+mn-ea"/>
              </a:rPr>
              <a:t>Deployment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 – </a:t>
            </a:r>
            <a:r>
              <a:rPr lang="en-US" sz="1400" b="0" i="1">
                <a:solidFill>
                  <a:prstClr val="black"/>
                </a:solidFill>
                <a:latin typeface="Calibri" panose="020F0502020204030204"/>
                <a:ea typeface="+mn-ea"/>
              </a:rPr>
              <a:t>share it with others and multiply the impact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. Performance metrics or altruism, your good work benefits many others.</a:t>
            </a: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+mn-ea"/>
              </a:rPr>
              <a:t>Efficiency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 – </a:t>
            </a:r>
            <a:r>
              <a:rPr lang="en-US" sz="1400" b="0" i="1">
                <a:solidFill>
                  <a:prstClr val="black"/>
                </a:solidFill>
                <a:latin typeface="Calibri" panose="020F0502020204030204"/>
                <a:ea typeface="+mn-ea"/>
              </a:rPr>
              <a:t>minimize the boring parts of the job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. Build a suite of scripts for automation of common tasks and spend more time doing science and engineering!</a:t>
            </a: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+mn-ea"/>
              </a:rPr>
              <a:t>Always Time to Do it Again! 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– </a:t>
            </a:r>
            <a:r>
              <a:rPr lang="en-US" sz="1400" b="0" i="1">
                <a:solidFill>
                  <a:prstClr val="black"/>
                </a:solidFill>
                <a:latin typeface="Calibri" panose="020F0502020204030204"/>
                <a:ea typeface="+mn-ea"/>
              </a:rPr>
              <a:t>how many times did you only do it once? 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It probably takes 2-4 times as long to script and automate a workflow.  Usually worth it.</a:t>
            </a: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prstClr val="black"/>
                </a:solidFill>
                <a:latin typeface="Calibri" panose="020F0502020204030204"/>
                <a:ea typeface="+mn-ea"/>
              </a:rPr>
              <a:t>Be Like Us 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– </a:t>
            </a:r>
            <a:r>
              <a:rPr lang="en-US" sz="1400" b="0" i="1">
                <a:solidFill>
                  <a:prstClr val="black"/>
                </a:solidFill>
                <a:latin typeface="Calibri" panose="020F0502020204030204"/>
                <a:ea typeface="+mn-ea"/>
              </a:rPr>
              <a:t>it will change you</a:t>
            </a:r>
            <a:r>
              <a:rPr lang="en-US" sz="1400" b="0">
                <a:solidFill>
                  <a:prstClr val="black"/>
                </a:solidFill>
                <a:latin typeface="Calibri" panose="020F0502020204030204"/>
                <a:ea typeface="+mn-ea"/>
              </a:rPr>
              <a:t>. Users feel limited, programmers truly harness the power of their applications and hardware. </a:t>
            </a:r>
          </a:p>
        </p:txBody>
      </p:sp>
    </p:spTree>
    <p:extLst>
      <p:ext uri="{BB962C8B-B14F-4D97-AF65-F5344CB8AC3E}">
        <p14:creationId xmlns:p14="http://schemas.microsoft.com/office/powerpoint/2010/main" val="371840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90C958C-A201-4DB4-BCF0-E1CAEBC3B6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</a:rPr>
              <a:t>Reasons to Learn Coding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718" y="968160"/>
            <a:ext cx="843378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Caveats for the previous reasons for coding:</a:t>
            </a: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 b="0" dirty="0">
                <a:solidFill>
                  <a:prstClr val="black"/>
                </a:solidFill>
                <a:latin typeface="Calibri" panose="020F0502020204030204"/>
              </a:rPr>
              <a:t>Any type of coding, scripting, workflow automation matched to your working environment is great. We don’t all need to be C++ experts.</a:t>
            </a:r>
          </a:p>
          <a:p>
            <a:pPr marL="342900" lvl="0" indent="-34290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en-US" sz="2000" b="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 b="0" smtClean="0">
                <a:solidFill>
                  <a:prstClr val="black"/>
                </a:solidFill>
                <a:latin typeface="Calibri" panose="020F0502020204030204"/>
              </a:rPr>
              <a:t>We </a:t>
            </a:r>
            <a:r>
              <a:rPr lang="en-US" sz="2000" b="0" dirty="0">
                <a:solidFill>
                  <a:prstClr val="black"/>
                </a:solidFill>
                <a:latin typeface="Calibri" panose="020F0502020204030204"/>
              </a:rPr>
              <a:t>respect the experience component of geoscience and engineering expertise. This is beyond coding and is essential to workflow logic development, best use of data etc.</a:t>
            </a:r>
          </a:p>
          <a:p>
            <a:pPr marL="342900" lvl="0" indent="-34290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en-US" sz="2000" b="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 b="0" dirty="0">
                <a:solidFill>
                  <a:prstClr val="black"/>
                </a:solidFill>
                <a:latin typeface="Calibri" panose="020F0502020204030204"/>
              </a:rPr>
              <a:t>Some expert judgement will remain subjective and not completely reproducible. I’m not advocating for the geoscientist or engineer being replaced by a computer.</a:t>
            </a:r>
            <a:endParaRPr lang="en-US" b="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4452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194AEF6-BD09-4C50-9837-AE6A23B3C2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6600"/>
                </a:solidFill>
                <a:ea typeface="+mj-ea"/>
                <a:cs typeface="+mj-cs"/>
              </a:rPr>
              <a:t>Let’s Get Started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7C4970C-B14F-45D8-A8CE-8700832545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77900"/>
            <a:ext cx="7861300" cy="23622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smtClean="0"/>
              <a:t>We will first start with prerequisites:</a:t>
            </a:r>
            <a:endParaRPr lang="en-US" altLang="en-US" sz="2000" dirty="0"/>
          </a:p>
          <a:p>
            <a:pPr marL="0" indent="0">
              <a:buNone/>
              <a:defRPr/>
            </a:pPr>
            <a:endParaRPr lang="en-US" altLang="en-US" sz="2000" dirty="0"/>
          </a:p>
          <a:p>
            <a:pPr marL="0" indent="0">
              <a:buNone/>
              <a:defRPr/>
            </a:pPr>
            <a:r>
              <a:rPr lang="en-US" altLang="en-US" sz="2000" smtClean="0"/>
              <a:t>Day 1</a:t>
            </a:r>
          </a:p>
          <a:p>
            <a:pPr>
              <a:defRPr/>
            </a:pPr>
            <a:r>
              <a:rPr lang="en-US" altLang="en-US" sz="2000" smtClean="0"/>
              <a:t>Prerequisites and Perspectives</a:t>
            </a:r>
          </a:p>
          <a:p>
            <a:pPr>
              <a:defRPr/>
            </a:pPr>
            <a:r>
              <a:rPr lang="en-US" altLang="en-US" sz="2000" smtClean="0"/>
              <a:t>Data Preparation</a:t>
            </a:r>
          </a:p>
          <a:p>
            <a:pPr>
              <a:defRPr/>
            </a:pPr>
            <a:r>
              <a:rPr lang="en-US" altLang="en-US" sz="2000" smtClean="0"/>
              <a:t>Feature Engineering</a:t>
            </a:r>
          </a:p>
          <a:p>
            <a:pPr>
              <a:defRPr/>
            </a:pPr>
            <a:r>
              <a:rPr lang="en-US" altLang="en-US" sz="2000" smtClean="0"/>
              <a:t>Spatial Models and Spatial Estimation</a:t>
            </a:r>
          </a:p>
          <a:p>
            <a:pPr>
              <a:defRPr/>
            </a:pPr>
            <a:r>
              <a:rPr lang="en-US" altLang="en-US" sz="2000" smtClean="0"/>
              <a:t>Building Workflows</a:t>
            </a:r>
          </a:p>
          <a:p>
            <a:pPr>
              <a:defRPr/>
            </a:pPr>
            <a:endParaRPr lang="en-US" altLang="en-US" sz="2000"/>
          </a:p>
          <a:p>
            <a:pPr marL="0" indent="0">
              <a:buNone/>
              <a:defRPr/>
            </a:pPr>
            <a:r>
              <a:rPr lang="en-US" altLang="en-US" sz="2000" smtClean="0"/>
              <a:t>Day 2</a:t>
            </a:r>
          </a:p>
          <a:p>
            <a:pPr>
              <a:defRPr/>
            </a:pPr>
            <a:r>
              <a:rPr lang="en-US" altLang="en-US" sz="2000" smtClean="0"/>
              <a:t>Machine Learning Intro</a:t>
            </a:r>
          </a:p>
          <a:p>
            <a:pPr>
              <a:defRPr/>
            </a:pPr>
            <a:r>
              <a:rPr lang="en-US" altLang="en-US" sz="2000" smtClean="0"/>
              <a:t>Dimensionality Reduction</a:t>
            </a:r>
          </a:p>
          <a:p>
            <a:pPr>
              <a:defRPr/>
            </a:pPr>
            <a:r>
              <a:rPr lang="en-US" altLang="en-US" sz="2000" smtClean="0"/>
              <a:t>Clustering</a:t>
            </a:r>
          </a:p>
          <a:p>
            <a:pPr>
              <a:defRPr/>
            </a:pPr>
            <a:r>
              <a:rPr lang="en-US" altLang="en-US" sz="2000" smtClean="0"/>
              <a:t>Tree-based Regression</a:t>
            </a:r>
          </a:p>
          <a:p>
            <a:pPr>
              <a:defRPr/>
            </a:pPr>
            <a:r>
              <a:rPr lang="en-US" altLang="en-US" sz="2000" smtClean="0"/>
              <a:t>Building Workflows</a:t>
            </a:r>
            <a:endParaRPr lang="en-US" altLang="en-US" sz="2000"/>
          </a:p>
          <a:p>
            <a:pPr marL="0" indent="0">
              <a:buNone/>
              <a:defRPr/>
            </a:pPr>
            <a:endParaRPr lang="en-US" altLang="en-US" sz="2000"/>
          </a:p>
          <a:p>
            <a:pPr marL="0" indent="0">
              <a:buNone/>
              <a:defRPr/>
            </a:pPr>
            <a:endParaRPr lang="en-US" altLang="en-US" sz="2000" dirty="0"/>
          </a:p>
          <a:p>
            <a:pPr marL="0" indent="0">
              <a:buFontTx/>
              <a:buNone/>
              <a:defRPr/>
            </a:pPr>
            <a:endParaRPr lang="en-US" altLang="en-US" sz="2000" dirty="0"/>
          </a:p>
          <a:p>
            <a:pPr lvl="1">
              <a:defRPr/>
            </a:pPr>
            <a:endParaRPr lang="en-US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3474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DE28E85-08FF-4F51-B1C6-61D36237FC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9525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6600"/>
                </a:solidFill>
                <a:ea typeface="+mj-ea"/>
                <a:cs typeface="+mj-cs"/>
              </a:rPr>
              <a:t>Introductions: The Instructors</a:t>
            </a:r>
            <a:br>
              <a:rPr lang="en-US" smtClea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smtClean="0">
                <a:solidFill>
                  <a:srgbClr val="FF6600"/>
                </a:solidFill>
                <a:ea typeface="+mj-ea"/>
                <a:cs typeface="+mj-cs"/>
              </a:rPr>
              <a:t>Michael Pyrcz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B98F944-BB75-47C2-9242-B5347B8FA6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3733800"/>
            <a:ext cx="8382000" cy="2362200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/>
              <a:t>Michael Pyrcz</a:t>
            </a:r>
          </a:p>
          <a:p>
            <a:pPr marL="0" indent="0">
              <a:buFontTx/>
              <a:buAutoNum type="arabicPeriod"/>
            </a:pPr>
            <a:r>
              <a:rPr lang="en-US" altLang="en-US" sz="1800"/>
              <a:t> Pyrcz</a:t>
            </a:r>
            <a:r>
              <a:rPr lang="en-US" altLang="en-US" sz="1800" b="0"/>
              <a:t>: is pronounced “perch”</a:t>
            </a:r>
          </a:p>
          <a:p>
            <a:pPr marL="0" indent="0">
              <a:buFontTx/>
              <a:buAutoNum type="arabicPeriod"/>
            </a:pPr>
            <a:endParaRPr lang="en-US" altLang="en-US" sz="1800" b="0"/>
          </a:p>
          <a:p>
            <a:pPr marL="0" indent="0">
              <a:buFontTx/>
              <a:buAutoNum type="arabicPeriod"/>
            </a:pPr>
            <a:r>
              <a:rPr lang="en-US" altLang="en-US" sz="1800"/>
              <a:t> I’m New</a:t>
            </a:r>
            <a:r>
              <a:rPr lang="en-US" altLang="en-US" sz="1800" b="0"/>
              <a:t>: new to UT PGE, started August, 2017.  Everything is new!  </a:t>
            </a:r>
          </a:p>
          <a:p>
            <a:pPr marL="0" indent="0">
              <a:buFontTx/>
              <a:buAutoNum type="arabicPeriod"/>
            </a:pPr>
            <a:endParaRPr lang="en-US" altLang="en-US" sz="1800" b="0"/>
          </a:p>
          <a:p>
            <a:pPr marL="0" indent="0">
              <a:buFontTx/>
              <a:buAutoNum type="arabicPeriod"/>
            </a:pPr>
            <a:r>
              <a:rPr lang="en-US" altLang="en-US" sz="1800"/>
              <a:t> I have practical experience</a:t>
            </a:r>
            <a:r>
              <a:rPr lang="en-US" altLang="en-US" sz="1800" b="0"/>
              <a:t>: over 17 years of experience in consulting, teaching and industrial R&amp;D in statistical modeling, reservoir modeling and uncertainty characterization.</a:t>
            </a:r>
          </a:p>
        </p:txBody>
      </p:sp>
      <p:pic>
        <p:nvPicPr>
          <p:cNvPr id="7172" name="Picture 1">
            <a:extLst>
              <a:ext uri="{FF2B5EF4-FFF2-40B4-BE49-F238E27FC236}">
                <a16:creationId xmlns:a16="http://schemas.microsoft.com/office/drawing/2014/main" id="{79320480-AFE5-49F6-AF16-157898F7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95375"/>
            <a:ext cx="4967287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F4CCC2-2CF8-4B79-9588-4FCAC0333622}"/>
              </a:ext>
            </a:extLst>
          </p:cNvPr>
          <p:cNvSpPr txBox="1"/>
          <p:nvPr/>
        </p:nvSpPr>
        <p:spPr>
          <a:xfrm>
            <a:off x="1606550" y="2682875"/>
            <a:ext cx="31369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0"/>
              <a:t>Spring 2018 Class of Introduction to Geostatistics</a:t>
            </a:r>
          </a:p>
        </p:txBody>
      </p:sp>
      <p:pic>
        <p:nvPicPr>
          <p:cNvPr id="7174" name="Picture 4">
            <a:extLst>
              <a:ext uri="{FF2B5EF4-FFF2-40B4-BE49-F238E27FC236}">
                <a16:creationId xmlns:a16="http://schemas.microsoft.com/office/drawing/2014/main" id="{6F1BA4C3-C1FF-4651-A57C-0CF24F1F3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1092200"/>
            <a:ext cx="2801938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5">
            <a:extLst>
              <a:ext uri="{FF2B5EF4-FFF2-40B4-BE49-F238E27FC236}">
                <a16:creationId xmlns:a16="http://schemas.microsoft.com/office/drawing/2014/main" id="{4A0B1E48-3AF8-47BF-8A07-2893FDD69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1"/>
          <a:stretch>
            <a:fillRect/>
          </a:stretch>
        </p:blipFill>
        <p:spPr bwMode="auto">
          <a:xfrm>
            <a:off x="5332413" y="2955925"/>
            <a:ext cx="3484562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983393-6706-45E4-860C-14CD280320BE}"/>
              </a:ext>
            </a:extLst>
          </p:cNvPr>
          <p:cNvSpPr txBox="1"/>
          <p:nvPr/>
        </p:nvSpPr>
        <p:spPr>
          <a:xfrm>
            <a:off x="5891213" y="2667000"/>
            <a:ext cx="2446337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0"/>
              <a:t>Oil and Gas University, Florence, Italy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CA201-7AC4-4FE7-9081-F71E9CDE3F89}"/>
              </a:ext>
            </a:extLst>
          </p:cNvPr>
          <p:cNvSpPr txBox="1"/>
          <p:nvPr/>
        </p:nvSpPr>
        <p:spPr>
          <a:xfrm>
            <a:off x="6296025" y="4191000"/>
            <a:ext cx="155733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0"/>
              <a:t>Anadarko, Midland, TX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>
            <a:extLst>
              <a:ext uri="{FF2B5EF4-FFF2-40B4-BE49-F238E27FC236}">
                <a16:creationId xmlns:a16="http://schemas.microsoft.com/office/drawing/2014/main" id="{DF43EA85-2AF7-406C-BF9E-D2BDBE987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80" y="1143000"/>
            <a:ext cx="56388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6">
            <a:extLst>
              <a:ext uri="{FF2B5EF4-FFF2-40B4-BE49-F238E27FC236}">
                <a16:creationId xmlns:a16="http://schemas.microsoft.com/office/drawing/2014/main" id="{48445B10-1E62-4164-B1F0-B6583A1F3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255" y="2803525"/>
            <a:ext cx="33512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b="0"/>
              <a:t>Fall 2018 Class of Introduction to Geostatistics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643B1899-8F07-4E04-8AF6-20276AB65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8382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Michael Pyrcz</a:t>
            </a:r>
          </a:p>
          <a:p>
            <a:pPr>
              <a:buNone/>
            </a:pPr>
            <a:r>
              <a:rPr lang="en-US" altLang="en-US" sz="1800"/>
              <a:t>4. Flexible</a:t>
            </a:r>
            <a:r>
              <a:rPr lang="en-US" altLang="en-US" sz="1800" b="0"/>
              <a:t>: got ideas, feedback to improve the learning opportunities. Let’s work together to reach our learning objective. </a:t>
            </a:r>
          </a:p>
          <a:p>
            <a:pPr>
              <a:buNone/>
            </a:pPr>
            <a:endParaRPr lang="en-US" altLang="en-US" sz="1800" b="0"/>
          </a:p>
          <a:p>
            <a:pPr>
              <a:buFontTx/>
              <a:buAutoNum type="arabicPeriod" startAt="5"/>
            </a:pPr>
            <a:r>
              <a:rPr lang="en-US" altLang="en-US" sz="1800"/>
              <a:t> Available</a:t>
            </a:r>
            <a:r>
              <a:rPr lang="en-US" altLang="en-US" sz="1800" b="0"/>
              <a:t>: I have an open door policy. Drop by my office. Drop a line anytime.</a:t>
            </a:r>
          </a:p>
          <a:p>
            <a:pPr>
              <a:buFontTx/>
              <a:buAutoNum type="arabicPeriod" startAt="5"/>
            </a:pPr>
            <a:endParaRPr lang="en-US" altLang="en-US" sz="1800" b="0"/>
          </a:p>
          <a:p>
            <a:pPr>
              <a:buFontTx/>
              <a:buAutoNum type="arabicPeriod" startAt="5"/>
            </a:pPr>
            <a:r>
              <a:rPr lang="en-US" altLang="en-US" sz="1800"/>
              <a:t> An Engineer, but</a:t>
            </a:r>
            <a:r>
              <a:rPr lang="en-US" altLang="en-US" sz="1800" b="0"/>
              <a:t>: My B.Sc. was Mining Engineering, my M.Sc. started as Geotechnical Engineering (then skipped to Ph.D.) and my Ph.D. was in Quantitative Geology.  I spent 13 years in Earth Science R&amp;D working with geological and geophysical reservoir modeling.  I speak geo.  </a:t>
            </a:r>
          </a:p>
          <a:p>
            <a:pPr>
              <a:buFontTx/>
              <a:buAutoNum type="arabicPeriod" startAt="5"/>
            </a:pPr>
            <a:endParaRPr lang="en-US" altLang="en-US" sz="1800" b="0"/>
          </a:p>
          <a:p>
            <a:pPr>
              <a:buFontTx/>
              <a:buNone/>
            </a:pPr>
            <a:endParaRPr lang="en-US" altLang="en-US" sz="1800" b="0"/>
          </a:p>
          <a:p>
            <a:pPr>
              <a:buFontTx/>
              <a:buNone/>
            </a:pPr>
            <a:endParaRPr lang="en-US" altLang="en-US" sz="1800" b="0"/>
          </a:p>
          <a:p>
            <a:pPr>
              <a:buFontTx/>
              <a:buNone/>
            </a:pPr>
            <a:endParaRPr lang="en-US" altLang="en-US" sz="1800" b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DE28E85-08FF-4F51-B1C6-61D36237FC4A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-9525"/>
            <a:ext cx="71628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Introductions: The Instructors</a:t>
            </a:r>
            <a:b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Michael Pyrcz</a:t>
            </a:r>
            <a:endParaRPr lang="en-US" kern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6">
            <a:extLst>
              <a:ext uri="{FF2B5EF4-FFF2-40B4-BE49-F238E27FC236}">
                <a16:creationId xmlns:a16="http://schemas.microsoft.com/office/drawing/2014/main" id="{E6CB9D36-D8E4-4E1E-BB51-35EC7A2E3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3" y="2878138"/>
            <a:ext cx="3187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b="0"/>
              <a:t>AAPG SEPM Panel Discussion on Modeling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9C87941-BFB6-4D3B-BF40-1C2FF817A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90863"/>
            <a:ext cx="8382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Michael Pyrcz</a:t>
            </a:r>
          </a:p>
          <a:p>
            <a:pPr>
              <a:buFontTx/>
              <a:buAutoNum type="arabicPeriod" startAt="8"/>
            </a:pPr>
            <a:r>
              <a:rPr lang="en-US" altLang="en-US" sz="1600"/>
              <a:t> Active in Outreach, Social Media and Professional Organizations</a:t>
            </a:r>
            <a:endParaRPr lang="en-US" altLang="en-US" sz="1600" b="0"/>
          </a:p>
          <a:p>
            <a:r>
              <a:rPr lang="en-US" altLang="en-US" sz="1600" b="0"/>
              <a:t> associate editor with Computers and Geosciences, editorial board of Mathematical Geosciences for the International Association of Mathematical Geosciences</a:t>
            </a:r>
          </a:p>
          <a:p>
            <a:endParaRPr lang="en-US" altLang="en-US" sz="1600" b="0"/>
          </a:p>
          <a:p>
            <a:r>
              <a:rPr lang="en-US" altLang="en-US" sz="1600" b="0"/>
              <a:t> program chair for SPE Data Analytics Technical Section</a:t>
            </a:r>
          </a:p>
          <a:p>
            <a:r>
              <a:rPr lang="en-US" altLang="en-US" sz="1600" b="0"/>
              <a:t> associate editor with Computers and Geosciences</a:t>
            </a:r>
          </a:p>
          <a:p>
            <a:r>
              <a:rPr lang="en-US" altLang="en-US" sz="1600" b="0"/>
              <a:t> author of the textbook “Geostatistical Reservoir Modeling”</a:t>
            </a:r>
          </a:p>
          <a:p>
            <a:r>
              <a:rPr lang="en-US" altLang="en-US" sz="1600" b="0"/>
              <a:t> board member for Mathematical Geosciences</a:t>
            </a:r>
          </a:p>
          <a:p>
            <a:r>
              <a:rPr lang="en-US" altLang="en-US" sz="1600" b="0"/>
              <a:t> GeostatsGuy on Twitter, GitHub, GeostatsGuy Lectures on YouTube</a:t>
            </a:r>
          </a:p>
          <a:p>
            <a:endParaRPr lang="en-US" altLang="en-US" sz="1600" b="0"/>
          </a:p>
          <a:p>
            <a:pPr algn="ctr">
              <a:buNone/>
            </a:pPr>
            <a:r>
              <a:rPr lang="en-US" altLang="en-US" sz="1600" b="0" i="1"/>
              <a:t>I’m committed to supporting / partnering for development opportunities of                          working professionals</a:t>
            </a:r>
          </a:p>
          <a:p>
            <a:pPr>
              <a:buFontTx/>
              <a:buAutoNum type="arabicPeriod" startAt="5"/>
            </a:pPr>
            <a:endParaRPr lang="en-US" altLang="en-US" sz="1600" b="0"/>
          </a:p>
          <a:p>
            <a:pPr>
              <a:buFontTx/>
              <a:buNone/>
            </a:pPr>
            <a:endParaRPr lang="en-US" altLang="en-US" sz="1600" b="0"/>
          </a:p>
          <a:p>
            <a:pPr>
              <a:buFontTx/>
              <a:buNone/>
            </a:pPr>
            <a:endParaRPr lang="en-US" altLang="en-US" sz="1600" b="0"/>
          </a:p>
          <a:p>
            <a:pPr>
              <a:buFontTx/>
              <a:buNone/>
            </a:pPr>
            <a:endParaRPr lang="en-US" altLang="en-US" sz="1600" b="0"/>
          </a:p>
        </p:txBody>
      </p:sp>
      <p:sp>
        <p:nvSpPr>
          <p:cNvPr id="9221" name="TextBox 12">
            <a:extLst>
              <a:ext uri="{FF2B5EF4-FFF2-40B4-BE49-F238E27FC236}">
                <a16:creationId xmlns:a16="http://schemas.microsoft.com/office/drawing/2014/main" id="{88DA2E80-56AC-4152-AA6D-00682F9A2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2878138"/>
            <a:ext cx="2119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b="0"/>
              <a:t>CPGE Webinar on Big Data </a:t>
            </a:r>
          </a:p>
        </p:txBody>
      </p:sp>
      <p:pic>
        <p:nvPicPr>
          <p:cNvPr id="9222" name="Picture 1">
            <a:extLst>
              <a:ext uri="{FF2B5EF4-FFF2-40B4-BE49-F238E27FC236}">
                <a16:creationId xmlns:a16="http://schemas.microsoft.com/office/drawing/2014/main" id="{6A8C9241-877F-4ADC-9E5B-B2DDB0207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43000"/>
            <a:ext cx="212725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">
            <a:extLst>
              <a:ext uri="{FF2B5EF4-FFF2-40B4-BE49-F238E27FC236}">
                <a16:creationId xmlns:a16="http://schemas.microsoft.com/office/drawing/2014/main" id="{D993A5A8-EA5D-41CF-AE08-DBE6410EB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12" b="9045"/>
          <a:stretch>
            <a:fillRect/>
          </a:stretch>
        </p:blipFill>
        <p:spPr bwMode="auto">
          <a:xfrm>
            <a:off x="1752600" y="1143000"/>
            <a:ext cx="35179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DE28E85-08FF-4F51-B1C6-61D36237FC4A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-9525"/>
            <a:ext cx="71628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Introductions: The Instructors</a:t>
            </a:r>
            <a:b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Michael Pyrcz</a:t>
            </a:r>
            <a:endParaRPr lang="en-US" kern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EDE28E85-08FF-4F51-B1C6-61D36237FC4A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-9525"/>
            <a:ext cx="71628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Introductions: The Instructors</a:t>
            </a:r>
            <a:b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</a:br>
            <a:endParaRPr lang="en-US" ker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847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Introductions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Short Introductions: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Name </a:t>
            </a:r>
          </a:p>
          <a:p>
            <a:endParaRPr lang="en-US" altLang="en-US" sz="2000" dirty="0"/>
          </a:p>
          <a:p>
            <a:r>
              <a:rPr lang="en-US" altLang="en-US" sz="2000" dirty="0"/>
              <a:t>Role </a:t>
            </a:r>
          </a:p>
          <a:p>
            <a:endParaRPr lang="en-US" altLang="en-US" sz="2000" dirty="0"/>
          </a:p>
          <a:p>
            <a:r>
              <a:rPr lang="en-US" altLang="en-US" sz="2000" dirty="0"/>
              <a:t>Expectations from this Class </a:t>
            </a:r>
          </a:p>
        </p:txBody>
      </p:sp>
    </p:spTree>
    <p:extLst>
      <p:ext uri="{BB962C8B-B14F-4D97-AF65-F5344CB8AC3E}">
        <p14:creationId xmlns:p14="http://schemas.microsoft.com/office/powerpoint/2010/main" val="266254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194AEF6-BD09-4C50-9837-AE6A23B3C2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What Will You Learn?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7C4970C-B14F-45D8-A8CE-8700832545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77900"/>
            <a:ext cx="7861300" cy="23622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/>
              <a:t>The </a:t>
            </a:r>
            <a:r>
              <a:rPr lang="en-US" altLang="en-US" sz="2000" smtClean="0"/>
              <a:t>Goal – Deep Dive into Data Analytics, Geostatistics and Machine Learning</a:t>
            </a:r>
            <a:endParaRPr lang="en-US" altLang="en-US" sz="2000" dirty="0"/>
          </a:p>
          <a:p>
            <a:pPr marL="0" indent="0">
              <a:buNone/>
              <a:defRPr/>
            </a:pPr>
            <a:endParaRPr lang="en-US" altLang="en-US" sz="2000" dirty="0"/>
          </a:p>
          <a:p>
            <a:pPr marL="0" indent="0">
              <a:buNone/>
              <a:defRPr/>
            </a:pPr>
            <a:r>
              <a:rPr lang="en-US" altLang="en-US" sz="2000" smtClean="0"/>
              <a:t>Day 1</a:t>
            </a:r>
          </a:p>
          <a:p>
            <a:pPr>
              <a:defRPr/>
            </a:pPr>
            <a:r>
              <a:rPr lang="en-US" altLang="en-US" sz="2000" smtClean="0"/>
              <a:t>Prerequisites and Perspectives</a:t>
            </a:r>
          </a:p>
          <a:p>
            <a:pPr>
              <a:defRPr/>
            </a:pPr>
            <a:r>
              <a:rPr lang="en-US" altLang="en-US" sz="2000" smtClean="0"/>
              <a:t>Data Preparation</a:t>
            </a:r>
          </a:p>
          <a:p>
            <a:pPr>
              <a:defRPr/>
            </a:pPr>
            <a:r>
              <a:rPr lang="en-US" altLang="en-US" sz="2000" smtClean="0"/>
              <a:t>Feature Engineering</a:t>
            </a:r>
          </a:p>
          <a:p>
            <a:pPr>
              <a:defRPr/>
            </a:pPr>
            <a:r>
              <a:rPr lang="en-US" altLang="en-US" sz="2000" smtClean="0"/>
              <a:t>Spatial Models and Spatial Estimation</a:t>
            </a:r>
          </a:p>
          <a:p>
            <a:pPr>
              <a:defRPr/>
            </a:pPr>
            <a:r>
              <a:rPr lang="en-US" altLang="en-US" sz="2000" smtClean="0"/>
              <a:t>Building Workflows</a:t>
            </a:r>
          </a:p>
          <a:p>
            <a:pPr>
              <a:defRPr/>
            </a:pPr>
            <a:endParaRPr lang="en-US" altLang="en-US" sz="2000"/>
          </a:p>
          <a:p>
            <a:pPr marL="0" indent="0">
              <a:buNone/>
              <a:defRPr/>
            </a:pPr>
            <a:r>
              <a:rPr lang="en-US" altLang="en-US" sz="2000" smtClean="0"/>
              <a:t>Day 2</a:t>
            </a:r>
          </a:p>
          <a:p>
            <a:pPr>
              <a:defRPr/>
            </a:pPr>
            <a:r>
              <a:rPr lang="en-US" altLang="en-US" sz="2000" smtClean="0"/>
              <a:t>Machine Learning Intro</a:t>
            </a:r>
          </a:p>
          <a:p>
            <a:pPr>
              <a:defRPr/>
            </a:pPr>
            <a:r>
              <a:rPr lang="en-US" altLang="en-US" sz="2000" smtClean="0"/>
              <a:t>Dimensionality Reduction</a:t>
            </a:r>
          </a:p>
          <a:p>
            <a:pPr>
              <a:defRPr/>
            </a:pPr>
            <a:r>
              <a:rPr lang="en-US" altLang="en-US" sz="2000" smtClean="0"/>
              <a:t>Clustering</a:t>
            </a:r>
          </a:p>
          <a:p>
            <a:pPr>
              <a:defRPr/>
            </a:pPr>
            <a:r>
              <a:rPr lang="en-US" altLang="en-US" sz="2000" smtClean="0"/>
              <a:t>Tree-based Regression</a:t>
            </a:r>
          </a:p>
          <a:p>
            <a:pPr>
              <a:defRPr/>
            </a:pPr>
            <a:r>
              <a:rPr lang="en-US" altLang="en-US" sz="2000" smtClean="0"/>
              <a:t>Building Workflows</a:t>
            </a:r>
            <a:endParaRPr lang="en-US" altLang="en-US" sz="2000"/>
          </a:p>
          <a:p>
            <a:pPr marL="0" indent="0">
              <a:buNone/>
              <a:defRPr/>
            </a:pPr>
            <a:endParaRPr lang="en-US" altLang="en-US" sz="2000"/>
          </a:p>
          <a:p>
            <a:pPr marL="0" indent="0">
              <a:buNone/>
              <a:defRPr/>
            </a:pPr>
            <a:endParaRPr lang="en-US" altLang="en-US" sz="2000" dirty="0"/>
          </a:p>
          <a:p>
            <a:pPr marL="0" indent="0">
              <a:buFontTx/>
              <a:buNone/>
              <a:defRPr/>
            </a:pPr>
            <a:endParaRPr lang="en-US" altLang="en-US" sz="2000" dirty="0"/>
          </a:p>
          <a:p>
            <a:pPr lvl="1">
              <a:defRPr/>
            </a:pPr>
            <a:endParaRPr lang="en-US" alt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194AEF6-BD09-4C50-9837-AE6A23B3C2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What Will You Learn?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7C4970C-B14F-45D8-A8CE-8700832545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7837440" cy="23622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/>
              <a:t>This time is an investment in learning</a:t>
            </a:r>
            <a:endParaRPr lang="en-US" altLang="en-US" sz="2000" b="0" dirty="0"/>
          </a:p>
          <a:p>
            <a:pPr>
              <a:defRPr/>
            </a:pPr>
            <a:r>
              <a:rPr lang="en-US" altLang="en-US" sz="2000" b="0" dirty="0"/>
              <a:t>Build operational capability </a:t>
            </a:r>
          </a:p>
          <a:p>
            <a:pPr>
              <a:defRPr/>
            </a:pPr>
            <a:r>
              <a:rPr lang="en-US" altLang="en-US" sz="2000" b="0" dirty="0"/>
              <a:t>Provide incremental value.</a:t>
            </a:r>
            <a:endParaRPr lang="en-US" altLang="en-US" sz="1800" b="0" dirty="0"/>
          </a:p>
        </p:txBody>
      </p:sp>
      <p:grpSp>
        <p:nvGrpSpPr>
          <p:cNvPr id="14336" name="Group 14335">
            <a:extLst>
              <a:ext uri="{FF2B5EF4-FFF2-40B4-BE49-F238E27FC236}">
                <a16:creationId xmlns:a16="http://schemas.microsoft.com/office/drawing/2014/main" id="{B14BBB95-853B-40B7-8E1B-249F0A652539}"/>
              </a:ext>
            </a:extLst>
          </p:cNvPr>
          <p:cNvGrpSpPr/>
          <p:nvPr/>
        </p:nvGrpSpPr>
        <p:grpSpPr>
          <a:xfrm>
            <a:off x="459710" y="3006969"/>
            <a:ext cx="8233870" cy="3276600"/>
            <a:chOff x="1568153" y="4419787"/>
            <a:chExt cx="5809810" cy="23119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DB223A-B7D8-435C-8FF5-7E22A92993C8}"/>
                </a:ext>
              </a:extLst>
            </p:cNvPr>
            <p:cNvSpPr txBox="1"/>
            <p:nvPr/>
          </p:nvSpPr>
          <p:spPr>
            <a:xfrm>
              <a:off x="1871790" y="4419787"/>
              <a:ext cx="4204786" cy="456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Data Analytics, Geostatistics and Machine Learing </a:t>
              </a:r>
              <a:r>
                <a:rPr lang="en-US"/>
                <a:t>Methods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99998C-ED65-4550-8F16-107DF383D35B}"/>
                </a:ext>
              </a:extLst>
            </p:cNvPr>
            <p:cNvSpPr txBox="1"/>
            <p:nvPr/>
          </p:nvSpPr>
          <p:spPr>
            <a:xfrm>
              <a:off x="6298926" y="6024620"/>
              <a:ext cx="1060173" cy="195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/>
                <a:t>Previous Methods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192471-23E3-448E-81D9-508D4303FB3A}"/>
                </a:ext>
              </a:extLst>
            </p:cNvPr>
            <p:cNvSpPr txBox="1"/>
            <p:nvPr/>
          </p:nvSpPr>
          <p:spPr>
            <a:xfrm>
              <a:off x="6298926" y="5438202"/>
              <a:ext cx="1079037" cy="325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/>
                <a:t>New Theory and Methods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1BA7EB-CECF-47CF-ADE2-D413617944D3}"/>
                </a:ext>
              </a:extLst>
            </p:cNvPr>
            <p:cNvSpPr/>
            <p:nvPr/>
          </p:nvSpPr>
          <p:spPr bwMode="auto">
            <a:xfrm>
              <a:off x="1871790" y="5046270"/>
              <a:ext cx="4128334" cy="1304137"/>
            </a:xfrm>
            <a:custGeom>
              <a:avLst/>
              <a:gdLst>
                <a:gd name="connsiteX0" fmla="*/ 0 w 3884103"/>
                <a:gd name="connsiteY0" fmla="*/ 830510 h 830510"/>
                <a:gd name="connsiteX1" fmla="*/ 604008 w 3884103"/>
                <a:gd name="connsiteY1" fmla="*/ 520118 h 830510"/>
                <a:gd name="connsiteX2" fmla="*/ 1208015 w 3884103"/>
                <a:gd name="connsiteY2" fmla="*/ 494951 h 830510"/>
                <a:gd name="connsiteX3" fmla="*/ 1778466 w 3884103"/>
                <a:gd name="connsiteY3" fmla="*/ 226503 h 830510"/>
                <a:gd name="connsiteX4" fmla="*/ 2869035 w 3884103"/>
                <a:gd name="connsiteY4" fmla="*/ 184558 h 830510"/>
                <a:gd name="connsiteX5" fmla="*/ 3145872 w 3884103"/>
                <a:gd name="connsiteY5" fmla="*/ 0 h 830510"/>
                <a:gd name="connsiteX6" fmla="*/ 3884103 w 3884103"/>
                <a:gd name="connsiteY6" fmla="*/ 0 h 830510"/>
                <a:gd name="connsiteX7" fmla="*/ 3884103 w 3884103"/>
                <a:gd name="connsiteY7" fmla="*/ 335560 h 830510"/>
                <a:gd name="connsiteX8" fmla="*/ 0 w 3884103"/>
                <a:gd name="connsiteY8" fmla="*/ 830510 h 830510"/>
                <a:gd name="connsiteX0" fmla="*/ 0 w 3884103"/>
                <a:gd name="connsiteY0" fmla="*/ 830510 h 830510"/>
                <a:gd name="connsiteX1" fmla="*/ 604008 w 3884103"/>
                <a:gd name="connsiteY1" fmla="*/ 520118 h 830510"/>
                <a:gd name="connsiteX2" fmla="*/ 1208015 w 3884103"/>
                <a:gd name="connsiteY2" fmla="*/ 494951 h 830510"/>
                <a:gd name="connsiteX3" fmla="*/ 1744910 w 3884103"/>
                <a:gd name="connsiteY3" fmla="*/ 226503 h 830510"/>
                <a:gd name="connsiteX4" fmla="*/ 2869035 w 3884103"/>
                <a:gd name="connsiteY4" fmla="*/ 184558 h 830510"/>
                <a:gd name="connsiteX5" fmla="*/ 3145872 w 3884103"/>
                <a:gd name="connsiteY5" fmla="*/ 0 h 830510"/>
                <a:gd name="connsiteX6" fmla="*/ 3884103 w 3884103"/>
                <a:gd name="connsiteY6" fmla="*/ 0 h 830510"/>
                <a:gd name="connsiteX7" fmla="*/ 3884103 w 3884103"/>
                <a:gd name="connsiteY7" fmla="*/ 335560 h 830510"/>
                <a:gd name="connsiteX8" fmla="*/ 0 w 3884103"/>
                <a:gd name="connsiteY8" fmla="*/ 830510 h 830510"/>
                <a:gd name="connsiteX0" fmla="*/ 0 w 3884103"/>
                <a:gd name="connsiteY0" fmla="*/ 830510 h 830510"/>
                <a:gd name="connsiteX1" fmla="*/ 604008 w 3884103"/>
                <a:gd name="connsiteY1" fmla="*/ 520118 h 830510"/>
                <a:gd name="connsiteX2" fmla="*/ 1208015 w 3884103"/>
                <a:gd name="connsiteY2" fmla="*/ 494951 h 830510"/>
                <a:gd name="connsiteX3" fmla="*/ 1744910 w 3884103"/>
                <a:gd name="connsiteY3" fmla="*/ 226503 h 830510"/>
                <a:gd name="connsiteX4" fmla="*/ 2827090 w 3884103"/>
                <a:gd name="connsiteY4" fmla="*/ 192947 h 830510"/>
                <a:gd name="connsiteX5" fmla="*/ 3145872 w 3884103"/>
                <a:gd name="connsiteY5" fmla="*/ 0 h 830510"/>
                <a:gd name="connsiteX6" fmla="*/ 3884103 w 3884103"/>
                <a:gd name="connsiteY6" fmla="*/ 0 h 830510"/>
                <a:gd name="connsiteX7" fmla="*/ 3884103 w 3884103"/>
                <a:gd name="connsiteY7" fmla="*/ 335560 h 830510"/>
                <a:gd name="connsiteX8" fmla="*/ 0 w 3884103"/>
                <a:gd name="connsiteY8" fmla="*/ 830510 h 830510"/>
                <a:gd name="connsiteX0" fmla="*/ 0 w 3867467"/>
                <a:gd name="connsiteY0" fmla="*/ 830510 h 830510"/>
                <a:gd name="connsiteX1" fmla="*/ 587372 w 3867467"/>
                <a:gd name="connsiteY1" fmla="*/ 520118 h 830510"/>
                <a:gd name="connsiteX2" fmla="*/ 1191379 w 3867467"/>
                <a:gd name="connsiteY2" fmla="*/ 494951 h 830510"/>
                <a:gd name="connsiteX3" fmla="*/ 1728274 w 3867467"/>
                <a:gd name="connsiteY3" fmla="*/ 226503 h 830510"/>
                <a:gd name="connsiteX4" fmla="*/ 2810454 w 3867467"/>
                <a:gd name="connsiteY4" fmla="*/ 192947 h 830510"/>
                <a:gd name="connsiteX5" fmla="*/ 3129236 w 3867467"/>
                <a:gd name="connsiteY5" fmla="*/ 0 h 830510"/>
                <a:gd name="connsiteX6" fmla="*/ 3867467 w 3867467"/>
                <a:gd name="connsiteY6" fmla="*/ 0 h 830510"/>
                <a:gd name="connsiteX7" fmla="*/ 3867467 w 3867467"/>
                <a:gd name="connsiteY7" fmla="*/ 335560 h 830510"/>
                <a:gd name="connsiteX8" fmla="*/ 0 w 3867467"/>
                <a:gd name="connsiteY8" fmla="*/ 830510 h 83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7467" h="830510">
                  <a:moveTo>
                    <a:pt x="0" y="830510"/>
                  </a:moveTo>
                  <a:lnTo>
                    <a:pt x="587372" y="520118"/>
                  </a:lnTo>
                  <a:lnTo>
                    <a:pt x="1191379" y="494951"/>
                  </a:lnTo>
                  <a:lnTo>
                    <a:pt x="1728274" y="226503"/>
                  </a:lnTo>
                  <a:lnTo>
                    <a:pt x="2810454" y="192947"/>
                  </a:lnTo>
                  <a:lnTo>
                    <a:pt x="3129236" y="0"/>
                  </a:lnTo>
                  <a:lnTo>
                    <a:pt x="3867467" y="0"/>
                  </a:lnTo>
                  <a:lnTo>
                    <a:pt x="3867467" y="335560"/>
                  </a:lnTo>
                  <a:lnTo>
                    <a:pt x="0" y="830510"/>
                  </a:lnTo>
                  <a:close/>
                </a:path>
              </a:pathLst>
            </a:custGeom>
            <a:solidFill>
              <a:srgbClr val="FF0000">
                <a:alpha val="38000"/>
              </a:srgbClr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8512EB4-82B7-4397-B670-20D9A8FD28D2}"/>
                </a:ext>
              </a:extLst>
            </p:cNvPr>
            <p:cNvSpPr/>
            <p:nvPr/>
          </p:nvSpPr>
          <p:spPr bwMode="auto">
            <a:xfrm>
              <a:off x="1818171" y="5599541"/>
              <a:ext cx="4199862" cy="803559"/>
            </a:xfrm>
            <a:custGeom>
              <a:avLst/>
              <a:gdLst>
                <a:gd name="connsiteX0" fmla="*/ 0 w 3926048"/>
                <a:gd name="connsiteY0" fmla="*/ 494950 h 520117"/>
                <a:gd name="connsiteX1" fmla="*/ 0 w 3926048"/>
                <a:gd name="connsiteY1" fmla="*/ 494950 h 520117"/>
                <a:gd name="connsiteX2" fmla="*/ 142613 w 3926048"/>
                <a:gd name="connsiteY2" fmla="*/ 511728 h 520117"/>
                <a:gd name="connsiteX3" fmla="*/ 151002 w 3926048"/>
                <a:gd name="connsiteY3" fmla="*/ 520117 h 520117"/>
                <a:gd name="connsiteX4" fmla="*/ 3926048 w 3926048"/>
                <a:gd name="connsiteY4" fmla="*/ 343948 h 520117"/>
                <a:gd name="connsiteX5" fmla="*/ 3926048 w 3926048"/>
                <a:gd name="connsiteY5" fmla="*/ 0 h 520117"/>
                <a:gd name="connsiteX6" fmla="*/ 0 w 3926048"/>
                <a:gd name="connsiteY6" fmla="*/ 494950 h 520117"/>
                <a:gd name="connsiteX0" fmla="*/ 8427 w 3934475"/>
                <a:gd name="connsiteY0" fmla="*/ 494950 h 511728"/>
                <a:gd name="connsiteX1" fmla="*/ 8427 w 3934475"/>
                <a:gd name="connsiteY1" fmla="*/ 494950 h 511728"/>
                <a:gd name="connsiteX2" fmla="*/ 151040 w 3934475"/>
                <a:gd name="connsiteY2" fmla="*/ 511728 h 511728"/>
                <a:gd name="connsiteX3" fmla="*/ 38 w 3934475"/>
                <a:gd name="connsiteY3" fmla="*/ 494950 h 511728"/>
                <a:gd name="connsiteX4" fmla="*/ 3934475 w 3934475"/>
                <a:gd name="connsiteY4" fmla="*/ 343948 h 511728"/>
                <a:gd name="connsiteX5" fmla="*/ 3934475 w 3934475"/>
                <a:gd name="connsiteY5" fmla="*/ 0 h 511728"/>
                <a:gd name="connsiteX6" fmla="*/ 8427 w 3934475"/>
                <a:gd name="connsiteY6" fmla="*/ 494950 h 51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4475" h="511728">
                  <a:moveTo>
                    <a:pt x="8427" y="494950"/>
                  </a:moveTo>
                  <a:lnTo>
                    <a:pt x="8427" y="494950"/>
                  </a:lnTo>
                  <a:cubicBezTo>
                    <a:pt x="26984" y="496276"/>
                    <a:pt x="152438" y="511728"/>
                    <a:pt x="151040" y="511728"/>
                  </a:cubicBezTo>
                  <a:cubicBezTo>
                    <a:pt x="149642" y="511728"/>
                    <a:pt x="-2758" y="492154"/>
                    <a:pt x="38" y="494950"/>
                  </a:cubicBezTo>
                  <a:lnTo>
                    <a:pt x="3934475" y="343948"/>
                  </a:lnTo>
                  <a:lnTo>
                    <a:pt x="3934475" y="0"/>
                  </a:lnTo>
                  <a:lnTo>
                    <a:pt x="8427" y="494950"/>
                  </a:lnTo>
                  <a:close/>
                </a:path>
              </a:pathLst>
            </a:custGeom>
            <a:solidFill>
              <a:srgbClr val="FFC000">
                <a:alpha val="54000"/>
              </a:srgbClr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C0A0EA-00C5-4663-8A50-73428D4B25D4}"/>
                </a:ext>
              </a:extLst>
            </p:cNvPr>
            <p:cNvCxnSpPr>
              <a:cxnSpLocks/>
              <a:stCxn id="30" idx="4"/>
            </p:cNvCxnSpPr>
            <p:nvPr/>
          </p:nvCxnSpPr>
          <p:spPr bwMode="auto">
            <a:xfrm flipV="1">
              <a:off x="1823446" y="6345090"/>
              <a:ext cx="4509883" cy="21908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1B4200D-51B7-48A6-AD16-B706F52CEC79}"/>
                </a:ext>
              </a:extLst>
            </p:cNvPr>
            <p:cNvCxnSpPr>
              <a:cxnSpLocks/>
              <a:endCxn id="16" idx="4"/>
            </p:cNvCxnSpPr>
            <p:nvPr/>
          </p:nvCxnSpPr>
          <p:spPr bwMode="auto">
            <a:xfrm flipV="1">
              <a:off x="1854707" y="6139638"/>
              <a:ext cx="4163326" cy="224634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C05061-E2D2-491F-A9F2-6098C19BACB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42085" y="5576488"/>
              <a:ext cx="4178152" cy="79528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24DB0E-E0E8-4E70-927E-80916F9F255C}"/>
                </a:ext>
              </a:extLst>
            </p:cNvPr>
            <p:cNvSpPr/>
            <p:nvPr/>
          </p:nvSpPr>
          <p:spPr bwMode="auto">
            <a:xfrm rot="16200000">
              <a:off x="6082046" y="5536886"/>
              <a:ext cx="72872" cy="7084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5A85114-D6CA-4D0A-AA4D-8867DDF406A1}"/>
                </a:ext>
              </a:extLst>
            </p:cNvPr>
            <p:cNvSpPr/>
            <p:nvPr/>
          </p:nvSpPr>
          <p:spPr bwMode="auto">
            <a:xfrm>
              <a:off x="1854032" y="5027287"/>
              <a:ext cx="4146092" cy="1336294"/>
            </a:xfrm>
            <a:custGeom>
              <a:avLst/>
              <a:gdLst>
                <a:gd name="connsiteX0" fmla="*/ 0 w 3900881"/>
                <a:gd name="connsiteY0" fmla="*/ 713064 h 713064"/>
                <a:gd name="connsiteX1" fmla="*/ 612397 w 3900881"/>
                <a:gd name="connsiteY1" fmla="*/ 427839 h 713064"/>
                <a:gd name="connsiteX2" fmla="*/ 1182848 w 3900881"/>
                <a:gd name="connsiteY2" fmla="*/ 419450 h 713064"/>
                <a:gd name="connsiteX3" fmla="*/ 1736521 w 3900881"/>
                <a:gd name="connsiteY3" fmla="*/ 184558 h 713064"/>
                <a:gd name="connsiteX4" fmla="*/ 2827090 w 3900881"/>
                <a:gd name="connsiteY4" fmla="*/ 159391 h 713064"/>
                <a:gd name="connsiteX5" fmla="*/ 3129094 w 3900881"/>
                <a:gd name="connsiteY5" fmla="*/ 0 h 713064"/>
                <a:gd name="connsiteX6" fmla="*/ 3900881 w 3900881"/>
                <a:gd name="connsiteY6" fmla="*/ 8389 h 713064"/>
                <a:gd name="connsiteX0" fmla="*/ 0 w 3884103"/>
                <a:gd name="connsiteY0" fmla="*/ 718848 h 718848"/>
                <a:gd name="connsiteX1" fmla="*/ 612397 w 3884103"/>
                <a:gd name="connsiteY1" fmla="*/ 433623 h 718848"/>
                <a:gd name="connsiteX2" fmla="*/ 1182848 w 3884103"/>
                <a:gd name="connsiteY2" fmla="*/ 425234 h 718848"/>
                <a:gd name="connsiteX3" fmla="*/ 1736521 w 3884103"/>
                <a:gd name="connsiteY3" fmla="*/ 190342 h 718848"/>
                <a:gd name="connsiteX4" fmla="*/ 2827090 w 3884103"/>
                <a:gd name="connsiteY4" fmla="*/ 165175 h 718848"/>
                <a:gd name="connsiteX5" fmla="*/ 3129094 w 3884103"/>
                <a:gd name="connsiteY5" fmla="*/ 5784 h 718848"/>
                <a:gd name="connsiteX6" fmla="*/ 3884103 w 3884103"/>
                <a:gd name="connsiteY6" fmla="*/ 0 h 71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4103" h="718848">
                  <a:moveTo>
                    <a:pt x="0" y="718848"/>
                  </a:moveTo>
                  <a:lnTo>
                    <a:pt x="612397" y="433623"/>
                  </a:lnTo>
                  <a:lnTo>
                    <a:pt x="1182848" y="425234"/>
                  </a:lnTo>
                  <a:lnTo>
                    <a:pt x="1736521" y="190342"/>
                  </a:lnTo>
                  <a:lnTo>
                    <a:pt x="2827090" y="165175"/>
                  </a:lnTo>
                  <a:lnTo>
                    <a:pt x="3129094" y="5784"/>
                  </a:lnTo>
                  <a:lnTo>
                    <a:pt x="3884103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ADA21F-CED3-4DD8-8D68-D4CF520060EB}"/>
                </a:ext>
              </a:extLst>
            </p:cNvPr>
            <p:cNvSpPr/>
            <p:nvPr/>
          </p:nvSpPr>
          <p:spPr bwMode="auto">
            <a:xfrm rot="16200000">
              <a:off x="6082046" y="4979224"/>
              <a:ext cx="72872" cy="7084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CF9154-C7CA-41C5-8983-2FD678317E81}"/>
                </a:ext>
              </a:extLst>
            </p:cNvPr>
            <p:cNvSpPr txBox="1"/>
            <p:nvPr/>
          </p:nvSpPr>
          <p:spPr>
            <a:xfrm>
              <a:off x="6298926" y="4747469"/>
              <a:ext cx="1060170" cy="58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/>
                <a:t>New Theory and Methods </a:t>
              </a:r>
            </a:p>
            <a:p>
              <a:r>
                <a:rPr lang="en-US" sz="1200" b="0"/>
                <a:t>with Various Solutions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F37E4D6-18D2-4E48-90A3-15CE709D6EBD}"/>
                </a:ext>
              </a:extLst>
            </p:cNvPr>
            <p:cNvSpPr/>
            <p:nvPr/>
          </p:nvSpPr>
          <p:spPr bwMode="auto">
            <a:xfrm rot="16200000">
              <a:off x="6094987" y="6105326"/>
              <a:ext cx="72872" cy="708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68EBB44-1C20-4C0C-8695-9084D5B3CC9B}"/>
                </a:ext>
              </a:extLst>
            </p:cNvPr>
            <p:cNvSpPr/>
            <p:nvPr/>
          </p:nvSpPr>
          <p:spPr bwMode="auto">
            <a:xfrm rot="16200000">
              <a:off x="1751587" y="6331575"/>
              <a:ext cx="72872" cy="7084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B9009A-FC60-4E13-A7E8-5D6C4CF8832E}"/>
                </a:ext>
              </a:extLst>
            </p:cNvPr>
            <p:cNvSpPr txBox="1"/>
            <p:nvPr/>
          </p:nvSpPr>
          <p:spPr>
            <a:xfrm>
              <a:off x="2876925" y="6454753"/>
              <a:ext cx="3206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Technical Solutions to Existing Problems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0AE49C-4EDD-4518-8476-0107030C67D4}"/>
                </a:ext>
              </a:extLst>
            </p:cNvPr>
            <p:cNvSpPr txBox="1"/>
            <p:nvPr/>
          </p:nvSpPr>
          <p:spPr>
            <a:xfrm rot="16200000">
              <a:off x="1154931" y="5161323"/>
              <a:ext cx="1103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Value Added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B745355-744E-449F-9A19-29D96A2523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45578" y="4794845"/>
              <a:ext cx="0" cy="1577814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0048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194AEF6-BD09-4C50-9837-AE6A23B3C2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What Will You Learn?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7C4970C-B14F-45D8-A8CE-8700832545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1" y="1227863"/>
            <a:ext cx="4381040" cy="23622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/>
              <a:t>Reaching our Goal</a:t>
            </a:r>
            <a:endParaRPr lang="en-US" altLang="en-US" sz="2000" b="0" dirty="0"/>
          </a:p>
          <a:p>
            <a:pPr marL="0" indent="0">
              <a:buNone/>
              <a:defRPr/>
            </a:pPr>
            <a:endParaRPr lang="en-US" altLang="en-US" sz="2000" b="0" dirty="0"/>
          </a:p>
          <a:p>
            <a:pPr marL="0" indent="0">
              <a:buNone/>
              <a:defRPr/>
            </a:pPr>
            <a:r>
              <a:rPr lang="en-US" altLang="en-US" sz="2000" b="0" dirty="0"/>
              <a:t>Today we will:</a:t>
            </a:r>
          </a:p>
          <a:p>
            <a:pPr>
              <a:defRPr/>
            </a:pPr>
            <a:r>
              <a:rPr lang="en-US" altLang="en-US" sz="2000" b="0" dirty="0"/>
              <a:t>Build up from zero</a:t>
            </a:r>
          </a:p>
          <a:p>
            <a:pPr>
              <a:defRPr/>
            </a:pPr>
            <a:r>
              <a:rPr lang="en-US" altLang="en-US" sz="2000" b="0" dirty="0"/>
              <a:t>Provide an overview of </a:t>
            </a:r>
            <a:r>
              <a:rPr lang="en-US" altLang="en-US" sz="2000" b="0"/>
              <a:t>the </a:t>
            </a:r>
            <a:r>
              <a:rPr lang="en-US" altLang="en-US" sz="2000" b="0" smtClean="0"/>
              <a:t>methods</a:t>
            </a:r>
          </a:p>
          <a:p>
            <a:pPr>
              <a:defRPr/>
            </a:pPr>
            <a:r>
              <a:rPr lang="en-US" altLang="en-US" sz="2000" b="0" smtClean="0"/>
              <a:t>Hands-on experiential learning</a:t>
            </a:r>
            <a:endParaRPr lang="en-US" altLang="en-US" sz="2000" b="0" dirty="0"/>
          </a:p>
          <a:p>
            <a:pPr>
              <a:defRPr/>
            </a:pPr>
            <a:r>
              <a:rPr lang="en-US" altLang="en-US" sz="2000" b="0" dirty="0"/>
              <a:t>Demonstrate well-documented, practical workflows </a:t>
            </a:r>
          </a:p>
          <a:p>
            <a:pPr marL="0" indent="0">
              <a:buNone/>
              <a:defRPr/>
            </a:pPr>
            <a:endParaRPr lang="en-US" altLang="en-US" sz="2000" b="0" dirty="0"/>
          </a:p>
          <a:p>
            <a:pPr marL="0" indent="0">
              <a:buNone/>
              <a:defRPr/>
            </a:pPr>
            <a:r>
              <a:rPr lang="en-US" altLang="en-US" sz="2000" b="0" dirty="0"/>
              <a:t>Of course, full workflow development would require time to investigate the problem and available data.</a:t>
            </a:r>
          </a:p>
          <a:p>
            <a:pPr marL="0" indent="0">
              <a:buNone/>
              <a:defRPr/>
            </a:pPr>
            <a:endParaRPr lang="en-US" altLang="en-US" sz="2000" b="0" dirty="0"/>
          </a:p>
          <a:p>
            <a:pPr marL="0" indent="0">
              <a:buNone/>
              <a:defRPr/>
            </a:pPr>
            <a:r>
              <a:rPr lang="en-US" altLang="en-US" sz="2000" b="0" dirty="0"/>
              <a:t>I have a lot of content for more advanced topics.</a:t>
            </a:r>
            <a:endParaRPr lang="en-US" altLang="en-US" sz="2000" dirty="0"/>
          </a:p>
          <a:p>
            <a:pPr lvl="1">
              <a:defRPr/>
            </a:pPr>
            <a:endParaRPr lang="en-US" altLang="en-US" sz="16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5768316" y="5673756"/>
            <a:ext cx="299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/>
              <a:t>“If I haved erred it is on the side of simplicity.”</a:t>
            </a:r>
          </a:p>
        </p:txBody>
      </p:sp>
    </p:spTree>
    <p:extLst>
      <p:ext uri="{BB962C8B-B14F-4D97-AF65-F5344CB8AC3E}">
        <p14:creationId xmlns:p14="http://schemas.microsoft.com/office/powerpoint/2010/main" val="58544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1328</Words>
  <Application>Microsoft Office PowerPoint</Application>
  <PresentationFormat>Letter Paper (8.5x11 in)</PresentationFormat>
  <Paragraphs>232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PGothic</vt:lpstr>
      <vt:lpstr>MS PGothic</vt:lpstr>
      <vt:lpstr>Arial</vt:lpstr>
      <vt:lpstr>Bell MT</vt:lpstr>
      <vt:lpstr>Calibri</vt:lpstr>
      <vt:lpstr>Helvetica</vt:lpstr>
      <vt:lpstr>Microsoft Office 98</vt:lpstr>
      <vt:lpstr>PowerPoint Presentation</vt:lpstr>
      <vt:lpstr>Introductions: The Instructors Michael Pyrcz</vt:lpstr>
      <vt:lpstr>PowerPoint Presentation</vt:lpstr>
      <vt:lpstr>PowerPoint Presentation</vt:lpstr>
      <vt:lpstr>PowerPoint Presentation</vt:lpstr>
      <vt:lpstr>Introductions</vt:lpstr>
      <vt:lpstr>What Will You Learn?</vt:lpstr>
      <vt:lpstr>What Will You Learn?</vt:lpstr>
      <vt:lpstr>What Will You Learn?</vt:lpstr>
      <vt:lpstr>What Will You Learn?</vt:lpstr>
      <vt:lpstr>How Will You Learn All of That?</vt:lpstr>
      <vt:lpstr>What Will You Learn?</vt:lpstr>
      <vt:lpstr>Why Excel and Python?</vt:lpstr>
      <vt:lpstr>Jupyter Notebooks?</vt:lpstr>
      <vt:lpstr>GeostatsPy?</vt:lpstr>
      <vt:lpstr>More on Coding</vt:lpstr>
      <vt:lpstr>Reasons to Learn Some  Coding</vt:lpstr>
      <vt:lpstr>Reasons to Learn Coding</vt:lpstr>
      <vt:lpstr>Let’s Get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Geostatistics            Lecture 1</dc:title>
  <dc:subject/>
  <dc:creator>iml</dc:creator>
  <cp:keywords/>
  <dc:description/>
  <cp:lastModifiedBy>Pyrcz, Michael</cp:lastModifiedBy>
  <cp:revision>23</cp:revision>
  <cp:lastPrinted>2000-01-19T16:18:49Z</cp:lastPrinted>
  <dcterms:created xsi:type="dcterms:W3CDTF">1998-02-20T08:56:31Z</dcterms:created>
  <dcterms:modified xsi:type="dcterms:W3CDTF">2019-05-28T18:44:35Z</dcterms:modified>
</cp:coreProperties>
</file>