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17" r:id="rId2"/>
    <p:sldId id="618" r:id="rId3"/>
    <p:sldId id="631" r:id="rId4"/>
    <p:sldId id="624" r:id="rId5"/>
    <p:sldId id="625" r:id="rId6"/>
    <p:sldId id="626" r:id="rId7"/>
    <p:sldId id="521" r:id="rId8"/>
    <p:sldId id="570" r:id="rId9"/>
    <p:sldId id="627" r:id="rId10"/>
    <p:sldId id="576" r:id="rId11"/>
    <p:sldId id="517" r:id="rId12"/>
    <p:sldId id="572" r:id="rId13"/>
    <p:sldId id="573" r:id="rId14"/>
    <p:sldId id="481" r:id="rId15"/>
    <p:sldId id="518" r:id="rId16"/>
    <p:sldId id="632" r:id="rId17"/>
    <p:sldId id="519" r:id="rId18"/>
    <p:sldId id="634" r:id="rId19"/>
    <p:sldId id="633" r:id="rId20"/>
    <p:sldId id="635" r:id="rId21"/>
    <p:sldId id="516" r:id="rId22"/>
    <p:sldId id="630" r:id="rId23"/>
    <p:sldId id="361" r:id="rId24"/>
    <p:sldId id="628" r:id="rId25"/>
    <p:sldId id="482" r:id="rId26"/>
    <p:sldId id="484" r:id="rId27"/>
    <p:sldId id="483" r:id="rId28"/>
    <p:sldId id="485" r:id="rId29"/>
    <p:sldId id="486" r:id="rId30"/>
    <p:sldId id="714" r:id="rId31"/>
    <p:sldId id="715" r:id="rId32"/>
    <p:sldId id="716" r:id="rId33"/>
    <p:sldId id="488" r:id="rId34"/>
    <p:sldId id="492" r:id="rId35"/>
    <p:sldId id="523" r:id="rId36"/>
    <p:sldId id="579" r:id="rId37"/>
    <p:sldId id="316" r:id="rId38"/>
    <p:sldId id="629" r:id="rId39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6600"/>
    <a:srgbClr val="E6E6E6"/>
    <a:srgbClr val="042A9F"/>
    <a:srgbClr val="008F00"/>
    <a:srgbClr val="A2C1FE"/>
    <a:srgbClr val="3365FB"/>
    <a:srgbClr val="00AE00"/>
    <a:srgbClr val="B760F9"/>
    <a:srgbClr val="55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7F9E6-CCCB-4E7B-BF24-F3390870ED3A}" v="142" dt="2019-04-20T17:36:01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2" autoAdjust="0"/>
  </p:normalViewPr>
  <p:slideViewPr>
    <p:cSldViewPr>
      <p:cViewPr varScale="1">
        <p:scale>
          <a:sx n="80" d="100"/>
          <a:sy n="80" d="100"/>
        </p:scale>
        <p:origin x="2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57D2D99F-ADE9-4CA0-A20C-285A7BBA0C74}"/>
    <pc:docChg chg="custSel addSld delSld modSld">
      <pc:chgData name="Michael Pyrcz" userId="0efd8a38-3f8e-46fd-9886-7800c0196e80" providerId="ADAL" clId="{57D2D99F-ADE9-4CA0-A20C-285A7BBA0C74}" dt="2019-02-17T22:41:41.841" v="814"/>
      <pc:docMkLst>
        <pc:docMk/>
      </pc:docMkLst>
      <pc:sldChg chg="modSp">
        <pc:chgData name="Michael Pyrcz" userId="0efd8a38-3f8e-46fd-9886-7800c0196e80" providerId="ADAL" clId="{57D2D99F-ADE9-4CA0-A20C-285A7BBA0C74}" dt="2019-02-17T22:33:34.683" v="190" actId="20577"/>
        <pc:sldMkLst>
          <pc:docMk/>
          <pc:sldMk cId="2269760913" sldId="485"/>
        </pc:sldMkLst>
        <pc:spChg chg="mod">
          <ac:chgData name="Michael Pyrcz" userId="0efd8a38-3f8e-46fd-9886-7800c0196e80" providerId="ADAL" clId="{57D2D99F-ADE9-4CA0-A20C-285A7BBA0C74}" dt="2019-02-17T22:33:34.683" v="190" actId="20577"/>
          <ac:spMkLst>
            <pc:docMk/>
            <pc:sldMk cId="2269760913" sldId="485"/>
            <ac:spMk id="23" creationId="{00000000-0000-0000-0000-000000000000}"/>
          </ac:spMkLst>
        </pc:spChg>
      </pc:sldChg>
      <pc:sldChg chg="modSp">
        <pc:chgData name="Michael Pyrcz" userId="0efd8a38-3f8e-46fd-9886-7800c0196e80" providerId="ADAL" clId="{57D2D99F-ADE9-4CA0-A20C-285A7BBA0C74}" dt="2019-02-09T18:29:41.858" v="68" actId="403"/>
        <pc:sldMkLst>
          <pc:docMk/>
          <pc:sldMk cId="3224794929" sldId="486"/>
        </pc:sldMkLst>
        <pc:spChg chg="mod">
          <ac:chgData name="Michael Pyrcz" userId="0efd8a38-3f8e-46fd-9886-7800c0196e80" providerId="ADAL" clId="{57D2D99F-ADE9-4CA0-A20C-285A7BBA0C74}" dt="2019-02-09T18:29:41.858" v="68" actId="403"/>
          <ac:spMkLst>
            <pc:docMk/>
            <pc:sldMk cId="3224794929" sldId="486"/>
            <ac:spMk id="23" creationId="{00000000-0000-0000-0000-000000000000}"/>
          </ac:spMkLst>
        </pc:spChg>
      </pc:sldChg>
      <pc:sldChg chg="delSp modSp">
        <pc:chgData name="Michael Pyrcz" userId="0efd8a38-3f8e-46fd-9886-7800c0196e80" providerId="ADAL" clId="{57D2D99F-ADE9-4CA0-A20C-285A7BBA0C74}" dt="2019-02-09T18:30:20.722" v="73" actId="1035"/>
        <pc:sldMkLst>
          <pc:docMk/>
          <pc:sldMk cId="843289869" sldId="488"/>
        </pc:sldMkLst>
        <pc:spChg chg="del">
          <ac:chgData name="Michael Pyrcz" userId="0efd8a38-3f8e-46fd-9886-7800c0196e80" providerId="ADAL" clId="{57D2D99F-ADE9-4CA0-A20C-285A7BBA0C74}" dt="2019-02-09T18:30:12.704" v="69" actId="478"/>
          <ac:spMkLst>
            <pc:docMk/>
            <pc:sldMk cId="843289869" sldId="488"/>
            <ac:spMk id="2" creationId="{845FCE49-7F85-402B-9E20-C92AC93AB896}"/>
          </ac:spMkLst>
        </pc:spChg>
        <pc:spChg chg="mod">
          <ac:chgData name="Michael Pyrcz" userId="0efd8a38-3f8e-46fd-9886-7800c0196e80" providerId="ADAL" clId="{57D2D99F-ADE9-4CA0-A20C-285A7BBA0C74}" dt="2019-02-09T18:30:20.722" v="73" actId="1035"/>
          <ac:spMkLst>
            <pc:docMk/>
            <pc:sldMk cId="843289869" sldId="488"/>
            <ac:spMk id="23" creationId="{00000000-0000-0000-0000-000000000000}"/>
          </ac:spMkLst>
        </pc:spChg>
      </pc:sldChg>
      <pc:sldChg chg="modSp">
        <pc:chgData name="Michael Pyrcz" userId="0efd8a38-3f8e-46fd-9886-7800c0196e80" providerId="ADAL" clId="{57D2D99F-ADE9-4CA0-A20C-285A7BBA0C74}" dt="2019-02-09T18:29:06.494" v="67" actId="20577"/>
        <pc:sldMkLst>
          <pc:docMk/>
          <pc:sldMk cId="658666955" sldId="518"/>
        </pc:sldMkLst>
        <pc:spChg chg="mod">
          <ac:chgData name="Michael Pyrcz" userId="0efd8a38-3f8e-46fd-9886-7800c0196e80" providerId="ADAL" clId="{57D2D99F-ADE9-4CA0-A20C-285A7BBA0C74}" dt="2019-02-09T18:29:06.494" v="67" actId="20577"/>
          <ac:spMkLst>
            <pc:docMk/>
            <pc:sldMk cId="658666955" sldId="518"/>
            <ac:spMk id="23" creationId="{00000000-0000-0000-0000-000000000000}"/>
          </ac:spMkLst>
        </pc:spChg>
      </pc:sldChg>
      <pc:sldChg chg="modSp">
        <pc:chgData name="Michael Pyrcz" userId="0efd8a38-3f8e-46fd-9886-7800c0196e80" providerId="ADAL" clId="{57D2D99F-ADE9-4CA0-A20C-285A7BBA0C74}" dt="2019-02-17T22:36:31.232" v="325" actId="20577"/>
        <pc:sldMkLst>
          <pc:docMk/>
          <pc:sldMk cId="1754798301" sldId="573"/>
        </pc:sldMkLst>
        <pc:spChg chg="mod">
          <ac:chgData name="Michael Pyrcz" userId="0efd8a38-3f8e-46fd-9886-7800c0196e80" providerId="ADAL" clId="{57D2D99F-ADE9-4CA0-A20C-285A7BBA0C74}" dt="2019-02-17T22:36:31.232" v="325" actId="20577"/>
          <ac:spMkLst>
            <pc:docMk/>
            <pc:sldMk cId="1754798301" sldId="573"/>
            <ac:spMk id="4" creationId="{00000000-0000-0000-0000-000000000000}"/>
          </ac:spMkLst>
        </pc:spChg>
      </pc:sldChg>
    </pc:docChg>
  </pc:docChgLst>
  <pc:docChgLst>
    <pc:chgData name="Michael Pyrcz" userId="0efd8a38-3f8e-46fd-9886-7800c0196e80" providerId="ADAL" clId="{B8221012-1258-4BE8-98AA-FB85FA69105B}"/>
    <pc:docChg chg="custSel addSld delSld modSld">
      <pc:chgData name="Michael Pyrcz" userId="0efd8a38-3f8e-46fd-9886-7800c0196e80" providerId="ADAL" clId="{B8221012-1258-4BE8-98AA-FB85FA69105B}" dt="2019-02-09T18:23:53.753" v="233"/>
      <pc:docMkLst>
        <pc:docMk/>
      </pc:docMkLst>
    </pc:docChg>
  </pc:docChgLst>
  <pc:docChgLst>
    <pc:chgData name="Michael Pyrcz" userId="0efd8a38-3f8e-46fd-9886-7800c0196e80" providerId="ADAL" clId="{A754E1A5-DCB2-47DD-B938-2E10E3C5DE8C}"/>
    <pc:docChg chg="custSel addSld modSld">
      <pc:chgData name="Michael Pyrcz" userId="0efd8a38-3f8e-46fd-9886-7800c0196e80" providerId="ADAL" clId="{A754E1A5-DCB2-47DD-B938-2E10E3C5DE8C}" dt="2019-02-09T18:25:49.434" v="46" actId="20577"/>
      <pc:docMkLst>
        <pc:docMk/>
      </pc:docMkLst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308294973" sldId="481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1210042911" sldId="482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3109344158" sldId="483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1422092553" sldId="484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2269760913" sldId="485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3224794929" sldId="486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843289869" sldId="488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3381834002" sldId="492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1332787911" sldId="516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2327976349" sldId="517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658666955" sldId="518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1103193796" sldId="519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2023384807" sldId="523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2670755135" sldId="572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1754798301" sldId="573"/>
        </pc:sldMkLst>
      </pc:sldChg>
      <pc:sldChg chg="add">
        <pc:chgData name="Michael Pyrcz" userId="0efd8a38-3f8e-46fd-9886-7800c0196e80" providerId="ADAL" clId="{A754E1A5-DCB2-47DD-B938-2E10E3C5DE8C}" dt="2019-02-09T18:25:29.175" v="20"/>
        <pc:sldMkLst>
          <pc:docMk/>
          <pc:sldMk cId="1127190838" sldId="576"/>
        </pc:sldMkLst>
      </pc:sldChg>
    </pc:docChg>
  </pc:docChgLst>
  <pc:docChgLst>
    <pc:chgData name="Michael Pyrcz" userId="0efd8a38-3f8e-46fd-9886-7800c0196e80" providerId="ADAL" clId="{05C6E9C3-C464-4487-9C28-8A38B4679B37}"/>
    <pc:docChg chg="undo custSel modSld">
      <pc:chgData name="Michael Pyrcz" userId="0efd8a38-3f8e-46fd-9886-7800c0196e80" providerId="ADAL" clId="{05C6E9C3-C464-4487-9C28-8A38B4679B37}" dt="2019-02-02T20:29:54.812" v="1078" actId="1036"/>
      <pc:docMkLst>
        <pc:docMk/>
      </pc:docMkLst>
    </pc:docChg>
  </pc:docChgLst>
  <pc:docChgLst>
    <pc:chgData name="Michael Pyrcz" userId="0efd8a38-3f8e-46fd-9886-7800c0196e80" providerId="ADAL" clId="{4DE7F9E6-CCCB-4E7B-BF24-F3390870ED3A}"/>
    <pc:docChg chg="undo custSel addSld delSld modSld sldOrd">
      <pc:chgData name="Michael Pyrcz" userId="0efd8a38-3f8e-46fd-9886-7800c0196e80" providerId="ADAL" clId="{4DE7F9E6-CCCB-4E7B-BF24-F3390870ED3A}" dt="2019-04-20T17:36:01.466" v="6038"/>
      <pc:docMkLst>
        <pc:docMk/>
      </pc:docMkLst>
      <pc:sldChg chg="modSp add">
        <pc:chgData name="Michael Pyrcz" userId="0efd8a38-3f8e-46fd-9886-7800c0196e80" providerId="ADAL" clId="{4DE7F9E6-CCCB-4E7B-BF24-F3390870ED3A}" dt="2019-04-18T22:43:31.283" v="2301" actId="20577"/>
        <pc:sldMkLst>
          <pc:docMk/>
          <pc:sldMk cId="1845105253" sldId="316"/>
        </pc:sldMkLst>
        <pc:graphicFrameChg chg="modGraphic">
          <ac:chgData name="Michael Pyrcz" userId="0efd8a38-3f8e-46fd-9886-7800c0196e80" providerId="ADAL" clId="{4DE7F9E6-CCCB-4E7B-BF24-F3390870ED3A}" dt="2019-04-18T22:43:31.283" v="2301" actId="20577"/>
          <ac:graphicFrameMkLst>
            <pc:docMk/>
            <pc:sldMk cId="1845105253" sldId="316"/>
            <ac:graphicFrameMk id="16" creationId="{66C8D15D-8D38-4FA9-A0D5-4F89FAF14A8D}"/>
          </ac:graphicFrameMkLst>
        </pc:graphicFrameChg>
      </pc:sldChg>
      <pc:sldChg chg="addSp delSp modSp add">
        <pc:chgData name="Michael Pyrcz" userId="0efd8a38-3f8e-46fd-9886-7800c0196e80" providerId="ADAL" clId="{4DE7F9E6-CCCB-4E7B-BF24-F3390870ED3A}" dt="2019-04-20T16:53:07.391" v="5044"/>
        <pc:sldMkLst>
          <pc:docMk/>
          <pc:sldMk cId="773218937" sldId="361"/>
        </pc:sldMkLst>
        <pc:spChg chg="mod">
          <ac:chgData name="Michael Pyrcz" userId="0efd8a38-3f8e-46fd-9886-7800c0196e80" providerId="ADAL" clId="{4DE7F9E6-CCCB-4E7B-BF24-F3390870ED3A}" dt="2019-04-20T16:52:46.638" v="5041" actId="20577"/>
          <ac:spMkLst>
            <pc:docMk/>
            <pc:sldMk cId="773218937" sldId="361"/>
            <ac:spMk id="2" creationId="{00000000-0000-0000-0000-000000000000}"/>
          </ac:spMkLst>
        </pc:spChg>
        <pc:spChg chg="add del mod">
          <ac:chgData name="Michael Pyrcz" userId="0efd8a38-3f8e-46fd-9886-7800c0196e80" providerId="ADAL" clId="{4DE7F9E6-CCCB-4E7B-BF24-F3390870ED3A}" dt="2019-04-20T16:53:06.535" v="5043" actId="478"/>
          <ac:spMkLst>
            <pc:docMk/>
            <pc:sldMk cId="773218937" sldId="361"/>
            <ac:spMk id="5" creationId="{6B5D2FCC-567E-49FC-AD11-6A4EBB548B02}"/>
          </ac:spMkLst>
        </pc:spChg>
        <pc:spChg chg="del">
          <ac:chgData name="Michael Pyrcz" userId="0efd8a38-3f8e-46fd-9886-7800c0196e80" providerId="ADAL" clId="{4DE7F9E6-CCCB-4E7B-BF24-F3390870ED3A}" dt="2019-04-20T16:52:17.105" v="5017" actId="478"/>
          <ac:spMkLst>
            <pc:docMk/>
            <pc:sldMk cId="773218937" sldId="361"/>
            <ac:spMk id="8" creationId="{00000000-0000-0000-0000-000000000000}"/>
          </ac:spMkLst>
        </pc:spChg>
        <pc:spChg chg="add">
          <ac:chgData name="Michael Pyrcz" userId="0efd8a38-3f8e-46fd-9886-7800c0196e80" providerId="ADAL" clId="{4DE7F9E6-CCCB-4E7B-BF24-F3390870ED3A}" dt="2019-04-20T16:53:07.391" v="5044"/>
          <ac:spMkLst>
            <pc:docMk/>
            <pc:sldMk cId="773218937" sldId="361"/>
            <ac:spMk id="9" creationId="{A83CDF52-05B8-49C7-B19A-A5929009EFB0}"/>
          </ac:spMkLst>
        </pc:spChg>
        <pc:spChg chg="del mod">
          <ac:chgData name="Michael Pyrcz" userId="0efd8a38-3f8e-46fd-9886-7800c0196e80" providerId="ADAL" clId="{4DE7F9E6-CCCB-4E7B-BF24-F3390870ED3A}" dt="2019-04-20T16:53:04.833" v="5042" actId="478"/>
          <ac:spMkLst>
            <pc:docMk/>
            <pc:sldMk cId="773218937" sldId="361"/>
            <ac:spMk id="14338" creationId="{82331A6D-AE32-46DA-899F-F80BCA55562B}"/>
          </ac:spMkLst>
        </pc:spChg>
      </pc:sldChg>
      <pc:sldChg chg="addSp modSp">
        <pc:chgData name="Michael Pyrcz" userId="0efd8a38-3f8e-46fd-9886-7800c0196e80" providerId="ADAL" clId="{4DE7F9E6-CCCB-4E7B-BF24-F3390870ED3A}" dt="2019-04-20T16:22:22.734" v="2777" actId="1076"/>
        <pc:sldMkLst>
          <pc:docMk/>
          <pc:sldMk cId="308294973" sldId="481"/>
        </pc:sldMkLst>
        <pc:spChg chg="mod">
          <ac:chgData name="Michael Pyrcz" userId="0efd8a38-3f8e-46fd-9886-7800c0196e80" providerId="ADAL" clId="{4DE7F9E6-CCCB-4E7B-BF24-F3390870ED3A}" dt="2019-04-20T16:22:22.734" v="2777" actId="1076"/>
          <ac:spMkLst>
            <pc:docMk/>
            <pc:sldMk cId="308294973" sldId="481"/>
            <ac:spMk id="3" creationId="{76A2FA92-C779-4C7F-B4E3-81DAF1C8A568}"/>
          </ac:spMkLst>
        </pc:spChg>
        <pc:spChg chg="add mod">
          <ac:chgData name="Michael Pyrcz" userId="0efd8a38-3f8e-46fd-9886-7800c0196e80" providerId="ADAL" clId="{4DE7F9E6-CCCB-4E7B-BF24-F3390870ED3A}" dt="2019-04-20T16:20:50.074" v="2741" actId="1036"/>
          <ac:spMkLst>
            <pc:docMk/>
            <pc:sldMk cId="308294973" sldId="481"/>
            <ac:spMk id="4" creationId="{8C432BC3-A1F5-4404-8489-C3CC65AF4733}"/>
          </ac:spMkLst>
        </pc:spChg>
        <pc:spChg chg="mod">
          <ac:chgData name="Michael Pyrcz" userId="0efd8a38-3f8e-46fd-9886-7800c0196e80" providerId="ADAL" clId="{4DE7F9E6-CCCB-4E7B-BF24-F3390870ED3A}" dt="2019-04-20T16:21:08.904" v="2746" actId="20577"/>
          <ac:spMkLst>
            <pc:docMk/>
            <pc:sldMk cId="308294973" sldId="481"/>
            <ac:spMk id="23" creationId="{00000000-0000-0000-0000-000000000000}"/>
          </ac:spMkLst>
        </pc:spChg>
        <pc:picChg chg="mod">
          <ac:chgData name="Michael Pyrcz" userId="0efd8a38-3f8e-46fd-9886-7800c0196e80" providerId="ADAL" clId="{4DE7F9E6-CCCB-4E7B-BF24-F3390870ED3A}" dt="2019-04-20T16:21:57.064" v="2748" actId="1076"/>
          <ac:picMkLst>
            <pc:docMk/>
            <pc:sldMk cId="308294973" sldId="481"/>
            <ac:picMk id="2" creationId="{00000000-0000-0000-0000-000000000000}"/>
          </ac:picMkLst>
        </pc:picChg>
      </pc:sldChg>
      <pc:sldChg chg="modSp ord">
        <pc:chgData name="Michael Pyrcz" userId="0efd8a38-3f8e-46fd-9886-7800c0196e80" providerId="ADAL" clId="{4DE7F9E6-CCCB-4E7B-BF24-F3390870ED3A}" dt="2019-04-20T16:54:13.803" v="5053" actId="14"/>
        <pc:sldMkLst>
          <pc:docMk/>
          <pc:sldMk cId="1210042911" sldId="482"/>
        </pc:sldMkLst>
        <pc:spChg chg="mod">
          <ac:chgData name="Michael Pyrcz" userId="0efd8a38-3f8e-46fd-9886-7800c0196e80" providerId="ADAL" clId="{4DE7F9E6-CCCB-4E7B-BF24-F3390870ED3A}" dt="2019-04-20T16:54:13.803" v="5053" actId="14"/>
          <ac:spMkLst>
            <pc:docMk/>
            <pc:sldMk cId="1210042911" sldId="482"/>
            <ac:spMk id="23" creationId="{00000000-0000-0000-0000-000000000000}"/>
          </ac:spMkLst>
        </pc:spChg>
      </pc:sldChg>
      <pc:sldChg chg="modSp">
        <pc:chgData name="Michael Pyrcz" userId="0efd8a38-3f8e-46fd-9886-7800c0196e80" providerId="ADAL" clId="{4DE7F9E6-CCCB-4E7B-BF24-F3390870ED3A}" dt="2019-04-20T16:56:53.617" v="5214" actId="20577"/>
        <pc:sldMkLst>
          <pc:docMk/>
          <pc:sldMk cId="3109344158" sldId="483"/>
        </pc:sldMkLst>
        <pc:spChg chg="mod">
          <ac:chgData name="Michael Pyrcz" userId="0efd8a38-3f8e-46fd-9886-7800c0196e80" providerId="ADAL" clId="{4DE7F9E6-CCCB-4E7B-BF24-F3390870ED3A}" dt="2019-04-20T16:56:53.617" v="5214" actId="20577"/>
          <ac:spMkLst>
            <pc:docMk/>
            <pc:sldMk cId="3109344158" sldId="483"/>
            <ac:spMk id="23" creationId="{00000000-0000-0000-0000-000000000000}"/>
          </ac:spMkLst>
        </pc:spChg>
      </pc:sldChg>
      <pc:sldChg chg="modSp ord">
        <pc:chgData name="Michael Pyrcz" userId="0efd8a38-3f8e-46fd-9886-7800c0196e80" providerId="ADAL" clId="{4DE7F9E6-CCCB-4E7B-BF24-F3390870ED3A}" dt="2019-04-20T17:36:01.466" v="6038"/>
        <pc:sldMkLst>
          <pc:docMk/>
          <pc:sldMk cId="1422092553" sldId="484"/>
        </pc:sldMkLst>
        <pc:spChg chg="mod">
          <ac:chgData name="Michael Pyrcz" userId="0efd8a38-3f8e-46fd-9886-7800c0196e80" providerId="ADAL" clId="{4DE7F9E6-CCCB-4E7B-BF24-F3390870ED3A}" dt="2019-04-20T16:55:32.800" v="5112" actId="122"/>
          <ac:spMkLst>
            <pc:docMk/>
            <pc:sldMk cId="1422092553" sldId="484"/>
            <ac:spMk id="23" creationId="{00000000-0000-0000-0000-000000000000}"/>
          </ac:spMkLst>
        </pc:spChg>
      </pc:sldChg>
      <pc:sldChg chg="modSp">
        <pc:chgData name="Michael Pyrcz" userId="0efd8a38-3f8e-46fd-9886-7800c0196e80" providerId="ADAL" clId="{4DE7F9E6-CCCB-4E7B-BF24-F3390870ED3A}" dt="2019-04-20T16:57:50.883" v="5222" actId="20577"/>
        <pc:sldMkLst>
          <pc:docMk/>
          <pc:sldMk cId="2269760913" sldId="485"/>
        </pc:sldMkLst>
        <pc:spChg chg="mod">
          <ac:chgData name="Michael Pyrcz" userId="0efd8a38-3f8e-46fd-9886-7800c0196e80" providerId="ADAL" clId="{4DE7F9E6-CCCB-4E7B-BF24-F3390870ED3A}" dt="2019-04-20T16:57:50.883" v="5222" actId="20577"/>
          <ac:spMkLst>
            <pc:docMk/>
            <pc:sldMk cId="2269760913" sldId="485"/>
            <ac:spMk id="23" creationId="{00000000-0000-0000-0000-000000000000}"/>
          </ac:spMkLst>
        </pc:spChg>
      </pc:sldChg>
      <pc:sldChg chg="modSp">
        <pc:chgData name="Michael Pyrcz" userId="0efd8a38-3f8e-46fd-9886-7800c0196e80" providerId="ADAL" clId="{4DE7F9E6-CCCB-4E7B-BF24-F3390870ED3A}" dt="2019-04-20T16:59:07.875" v="5284" actId="20577"/>
        <pc:sldMkLst>
          <pc:docMk/>
          <pc:sldMk cId="3224794929" sldId="486"/>
        </pc:sldMkLst>
        <pc:spChg chg="mod">
          <ac:chgData name="Michael Pyrcz" userId="0efd8a38-3f8e-46fd-9886-7800c0196e80" providerId="ADAL" clId="{4DE7F9E6-CCCB-4E7B-BF24-F3390870ED3A}" dt="2019-04-20T16:59:07.875" v="5284" actId="20577"/>
          <ac:spMkLst>
            <pc:docMk/>
            <pc:sldMk cId="3224794929" sldId="486"/>
            <ac:spMk id="23" creationId="{00000000-0000-0000-0000-000000000000}"/>
          </ac:spMkLst>
        </pc:spChg>
      </pc:sldChg>
      <pc:sldChg chg="addSp modSp">
        <pc:chgData name="Michael Pyrcz" userId="0efd8a38-3f8e-46fd-9886-7800c0196e80" providerId="ADAL" clId="{4DE7F9E6-CCCB-4E7B-BF24-F3390870ED3A}" dt="2019-04-20T17:33:52.441" v="5956" actId="1076"/>
        <pc:sldMkLst>
          <pc:docMk/>
          <pc:sldMk cId="843289869" sldId="488"/>
        </pc:sldMkLst>
        <pc:spChg chg="mod">
          <ac:chgData name="Michael Pyrcz" userId="0efd8a38-3f8e-46fd-9886-7800c0196e80" providerId="ADAL" clId="{4DE7F9E6-CCCB-4E7B-BF24-F3390870ED3A}" dt="2019-04-20T17:19:14.554" v="5289" actId="14"/>
          <ac:spMkLst>
            <pc:docMk/>
            <pc:sldMk cId="843289869" sldId="488"/>
            <ac:spMk id="23" creationId="{00000000-0000-0000-0000-000000000000}"/>
          </ac:spMkLst>
        </pc:spChg>
        <pc:picChg chg="add mod">
          <ac:chgData name="Michael Pyrcz" userId="0efd8a38-3f8e-46fd-9886-7800c0196e80" providerId="ADAL" clId="{4DE7F9E6-CCCB-4E7B-BF24-F3390870ED3A}" dt="2019-04-20T17:33:52.441" v="5956" actId="1076"/>
          <ac:picMkLst>
            <pc:docMk/>
            <pc:sldMk cId="843289869" sldId="488"/>
            <ac:picMk id="2" creationId="{8DAB4CA6-FC7C-45AE-8945-DAF3B62D47C4}"/>
          </ac:picMkLst>
        </pc:picChg>
      </pc:sldChg>
      <pc:sldChg chg="addSp modSp">
        <pc:chgData name="Michael Pyrcz" userId="0efd8a38-3f8e-46fd-9886-7800c0196e80" providerId="ADAL" clId="{4DE7F9E6-CCCB-4E7B-BF24-F3390870ED3A}" dt="2019-04-20T17:20:43.322" v="5328" actId="404"/>
        <pc:sldMkLst>
          <pc:docMk/>
          <pc:sldMk cId="3381834002" sldId="492"/>
        </pc:sldMkLst>
        <pc:spChg chg="add mod">
          <ac:chgData name="Michael Pyrcz" userId="0efd8a38-3f8e-46fd-9886-7800c0196e80" providerId="ADAL" clId="{4DE7F9E6-CCCB-4E7B-BF24-F3390870ED3A}" dt="2019-04-20T17:20:43.322" v="5328" actId="404"/>
          <ac:spMkLst>
            <pc:docMk/>
            <pc:sldMk cId="3381834002" sldId="492"/>
            <ac:spMk id="2" creationId="{F47FFF14-DD81-4CF1-9104-CB584677D377}"/>
          </ac:spMkLst>
        </pc:spChg>
      </pc:sldChg>
      <pc:sldChg chg="addSp delSp modSp">
        <pc:chgData name="Michael Pyrcz" userId="0efd8a38-3f8e-46fd-9886-7800c0196e80" providerId="ADAL" clId="{4DE7F9E6-CCCB-4E7B-BF24-F3390870ED3A}" dt="2019-04-20T16:50:02.156" v="4980"/>
        <pc:sldMkLst>
          <pc:docMk/>
          <pc:sldMk cId="1332787911" sldId="516"/>
        </pc:sldMkLst>
        <pc:spChg chg="add del mod">
          <ac:chgData name="Michael Pyrcz" userId="0efd8a38-3f8e-46fd-9886-7800c0196e80" providerId="ADAL" clId="{4DE7F9E6-CCCB-4E7B-BF24-F3390870ED3A}" dt="2019-04-20T16:50:01.288" v="4979" actId="478"/>
          <ac:spMkLst>
            <pc:docMk/>
            <pc:sldMk cId="1332787911" sldId="516"/>
            <ac:spMk id="2" creationId="{152D7384-F432-45DB-BDF2-4776A6C72FFC}"/>
          </ac:spMkLst>
        </pc:spChg>
        <pc:spChg chg="del">
          <ac:chgData name="Michael Pyrcz" userId="0efd8a38-3f8e-46fd-9886-7800c0196e80" providerId="ADAL" clId="{4DE7F9E6-CCCB-4E7B-BF24-F3390870ED3A}" dt="2019-04-20T16:49:59.984" v="4978" actId="478"/>
          <ac:spMkLst>
            <pc:docMk/>
            <pc:sldMk cId="1332787911" sldId="516"/>
            <ac:spMk id="5" creationId="{00000000-0000-0000-0000-000000000000}"/>
          </ac:spMkLst>
        </pc:spChg>
        <pc:spChg chg="add">
          <ac:chgData name="Michael Pyrcz" userId="0efd8a38-3f8e-46fd-9886-7800c0196e80" providerId="ADAL" clId="{4DE7F9E6-CCCB-4E7B-BF24-F3390870ED3A}" dt="2019-04-20T16:50:02.156" v="4980"/>
          <ac:spMkLst>
            <pc:docMk/>
            <pc:sldMk cId="1332787911" sldId="516"/>
            <ac:spMk id="6" creationId="{FD9A9746-1ED9-4B9B-B7FA-9125707DA4FC}"/>
          </ac:spMkLst>
        </pc:spChg>
        <pc:spChg chg="mod">
          <ac:chgData name="Michael Pyrcz" userId="0efd8a38-3f8e-46fd-9886-7800c0196e80" providerId="ADAL" clId="{4DE7F9E6-CCCB-4E7B-BF24-F3390870ED3A}" dt="2019-04-20T16:49:37.567" v="4963" actId="1076"/>
          <ac:spMkLst>
            <pc:docMk/>
            <pc:sldMk cId="1332787911" sldId="516"/>
            <ac:spMk id="23" creationId="{00000000-0000-0000-0000-000000000000}"/>
          </ac:spMkLst>
        </pc:spChg>
      </pc:sldChg>
      <pc:sldChg chg="modSp">
        <pc:chgData name="Michael Pyrcz" userId="0efd8a38-3f8e-46fd-9886-7800c0196e80" providerId="ADAL" clId="{4DE7F9E6-CCCB-4E7B-BF24-F3390870ED3A}" dt="2019-04-20T16:18:53.668" v="2651" actId="20577"/>
        <pc:sldMkLst>
          <pc:docMk/>
          <pc:sldMk cId="2327976349" sldId="517"/>
        </pc:sldMkLst>
        <pc:spChg chg="mod">
          <ac:chgData name="Michael Pyrcz" userId="0efd8a38-3f8e-46fd-9886-7800c0196e80" providerId="ADAL" clId="{4DE7F9E6-CCCB-4E7B-BF24-F3390870ED3A}" dt="2019-04-20T16:18:53.668" v="2651" actId="20577"/>
          <ac:spMkLst>
            <pc:docMk/>
            <pc:sldMk cId="2327976349" sldId="517"/>
            <ac:spMk id="4" creationId="{00000000-0000-0000-0000-000000000000}"/>
          </ac:spMkLst>
        </pc:spChg>
      </pc:sldChg>
      <pc:sldChg chg="modSp">
        <pc:chgData name="Michael Pyrcz" userId="0efd8a38-3f8e-46fd-9886-7800c0196e80" providerId="ADAL" clId="{4DE7F9E6-CCCB-4E7B-BF24-F3390870ED3A}" dt="2019-04-20T16:28:22.592" v="2989" actId="20577"/>
        <pc:sldMkLst>
          <pc:docMk/>
          <pc:sldMk cId="658666955" sldId="518"/>
        </pc:sldMkLst>
        <pc:spChg chg="mod">
          <ac:chgData name="Michael Pyrcz" userId="0efd8a38-3f8e-46fd-9886-7800c0196e80" providerId="ADAL" clId="{4DE7F9E6-CCCB-4E7B-BF24-F3390870ED3A}" dt="2019-04-20T16:28:22.592" v="2989" actId="20577"/>
          <ac:spMkLst>
            <pc:docMk/>
            <pc:sldMk cId="658666955" sldId="518"/>
            <ac:spMk id="23" creationId="{00000000-0000-0000-0000-000000000000}"/>
          </ac:spMkLst>
        </pc:spChg>
      </pc:sldChg>
      <pc:sldChg chg="modSp ord">
        <pc:chgData name="Michael Pyrcz" userId="0efd8a38-3f8e-46fd-9886-7800c0196e80" providerId="ADAL" clId="{4DE7F9E6-CCCB-4E7B-BF24-F3390870ED3A}" dt="2019-04-20T16:34:17.026" v="3667" actId="113"/>
        <pc:sldMkLst>
          <pc:docMk/>
          <pc:sldMk cId="1103193796" sldId="519"/>
        </pc:sldMkLst>
        <pc:spChg chg="mod">
          <ac:chgData name="Michael Pyrcz" userId="0efd8a38-3f8e-46fd-9886-7800c0196e80" providerId="ADAL" clId="{4DE7F9E6-CCCB-4E7B-BF24-F3390870ED3A}" dt="2019-04-20T16:34:17.026" v="3667" actId="113"/>
          <ac:spMkLst>
            <pc:docMk/>
            <pc:sldMk cId="1103193796" sldId="519"/>
            <ac:spMk id="23" creationId="{00000000-0000-0000-0000-000000000000}"/>
          </ac:spMkLst>
        </pc:spChg>
      </pc:sldChg>
      <pc:sldChg chg="add">
        <pc:chgData name="Michael Pyrcz" userId="0efd8a38-3f8e-46fd-9886-7800c0196e80" providerId="ADAL" clId="{4DE7F9E6-CCCB-4E7B-BF24-F3390870ED3A}" dt="2019-04-16T21:17:13.545" v="1050"/>
        <pc:sldMkLst>
          <pc:docMk/>
          <pc:sldMk cId="3731312092" sldId="521"/>
        </pc:sldMkLst>
      </pc:sldChg>
      <pc:sldChg chg="modSp">
        <pc:chgData name="Michael Pyrcz" userId="0efd8a38-3f8e-46fd-9886-7800c0196e80" providerId="ADAL" clId="{4DE7F9E6-CCCB-4E7B-BF24-F3390870ED3A}" dt="2019-04-20T17:34:21.906" v="5958" actId="1076"/>
        <pc:sldMkLst>
          <pc:docMk/>
          <pc:sldMk cId="2023384807" sldId="523"/>
        </pc:sldMkLst>
        <pc:spChg chg="mod">
          <ac:chgData name="Michael Pyrcz" userId="0efd8a38-3f8e-46fd-9886-7800c0196e80" providerId="ADAL" clId="{4DE7F9E6-CCCB-4E7B-BF24-F3390870ED3A}" dt="2019-04-20T17:34:21.906" v="5958" actId="1076"/>
          <ac:spMkLst>
            <pc:docMk/>
            <pc:sldMk cId="2023384807" sldId="523"/>
            <ac:spMk id="3" creationId="{C3B36DA7-43F7-4C41-B260-9E7C525A4C7A}"/>
          </ac:spMkLst>
        </pc:spChg>
        <pc:spChg chg="mod">
          <ac:chgData name="Michael Pyrcz" userId="0efd8a38-3f8e-46fd-9886-7800c0196e80" providerId="ADAL" clId="{4DE7F9E6-CCCB-4E7B-BF24-F3390870ED3A}" dt="2019-04-20T17:21:13.441" v="5338" actId="1076"/>
          <ac:spMkLst>
            <pc:docMk/>
            <pc:sldMk cId="2023384807" sldId="523"/>
            <ac:spMk id="5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18.994" v="5957" actId="1076"/>
          <ac:spMkLst>
            <pc:docMk/>
            <pc:sldMk cId="2023384807" sldId="523"/>
            <ac:spMk id="7" creationId="{CDC18EAB-3059-4A57-B614-9100624E22CA}"/>
          </ac:spMkLst>
        </pc:spChg>
        <pc:spChg chg="mod">
          <ac:chgData name="Michael Pyrcz" userId="0efd8a38-3f8e-46fd-9886-7800c0196e80" providerId="ADAL" clId="{4DE7F9E6-CCCB-4E7B-BF24-F3390870ED3A}" dt="2019-04-20T17:21:16.234" v="5339" actId="5793"/>
          <ac:spMkLst>
            <pc:docMk/>
            <pc:sldMk cId="2023384807" sldId="523"/>
            <ac:spMk id="23" creationId="{00000000-0000-0000-0000-000000000000}"/>
          </ac:spMkLst>
        </pc:spChg>
        <pc:picChg chg="mod">
          <ac:chgData name="Michael Pyrcz" userId="0efd8a38-3f8e-46fd-9886-7800c0196e80" providerId="ADAL" clId="{4DE7F9E6-CCCB-4E7B-BF24-F3390870ED3A}" dt="2019-04-20T17:21:11.064" v="5337" actId="1076"/>
          <ac:picMkLst>
            <pc:docMk/>
            <pc:sldMk cId="2023384807" sldId="523"/>
            <ac:picMk id="2" creationId="{00000000-0000-0000-0000-000000000000}"/>
          </ac:picMkLst>
        </pc:picChg>
      </pc:sldChg>
      <pc:sldChg chg="add">
        <pc:chgData name="Michael Pyrcz" userId="0efd8a38-3f8e-46fd-9886-7800c0196e80" providerId="ADAL" clId="{4DE7F9E6-CCCB-4E7B-BF24-F3390870ED3A}" dt="2019-04-16T21:17:13.545" v="1050"/>
        <pc:sldMkLst>
          <pc:docMk/>
          <pc:sldMk cId="1133180001" sldId="570"/>
        </pc:sldMkLst>
      </pc:sldChg>
      <pc:sldChg chg="modSp">
        <pc:chgData name="Michael Pyrcz" userId="0efd8a38-3f8e-46fd-9886-7800c0196e80" providerId="ADAL" clId="{4DE7F9E6-CCCB-4E7B-BF24-F3390870ED3A}" dt="2019-04-20T16:19:42.376" v="2683" actId="20577"/>
        <pc:sldMkLst>
          <pc:docMk/>
          <pc:sldMk cId="2670755135" sldId="572"/>
        </pc:sldMkLst>
        <pc:spChg chg="mod">
          <ac:chgData name="Michael Pyrcz" userId="0efd8a38-3f8e-46fd-9886-7800c0196e80" providerId="ADAL" clId="{4DE7F9E6-CCCB-4E7B-BF24-F3390870ED3A}" dt="2019-04-20T16:19:42.376" v="2683" actId="20577"/>
          <ac:spMkLst>
            <pc:docMk/>
            <pc:sldMk cId="2670755135" sldId="572"/>
            <ac:spMk id="26" creationId="{00000000-0000-0000-0000-000000000000}"/>
          </ac:spMkLst>
        </pc:spChg>
      </pc:sldChg>
      <pc:sldChg chg="modSp">
        <pc:chgData name="Michael Pyrcz" userId="0efd8a38-3f8e-46fd-9886-7800c0196e80" providerId="ADAL" clId="{4DE7F9E6-CCCB-4E7B-BF24-F3390870ED3A}" dt="2019-04-20T16:20:03.214" v="2686" actId="14100"/>
        <pc:sldMkLst>
          <pc:docMk/>
          <pc:sldMk cId="1754798301" sldId="573"/>
        </pc:sldMkLst>
        <pc:spChg chg="mod">
          <ac:chgData name="Michael Pyrcz" userId="0efd8a38-3f8e-46fd-9886-7800c0196e80" providerId="ADAL" clId="{4DE7F9E6-CCCB-4E7B-BF24-F3390870ED3A}" dt="2019-04-20T16:20:03.214" v="2686" actId="14100"/>
          <ac:spMkLst>
            <pc:docMk/>
            <pc:sldMk cId="1754798301" sldId="573"/>
            <ac:spMk id="4" creationId="{00000000-0000-0000-0000-000000000000}"/>
          </ac:spMkLst>
        </pc:spChg>
      </pc:sldChg>
      <pc:sldChg chg="addSp modSp">
        <pc:chgData name="Michael Pyrcz" userId="0efd8a38-3f8e-46fd-9886-7800c0196e80" providerId="ADAL" clId="{4DE7F9E6-CCCB-4E7B-BF24-F3390870ED3A}" dt="2019-04-20T16:18:09.314" v="2557" actId="1076"/>
        <pc:sldMkLst>
          <pc:docMk/>
          <pc:sldMk cId="1127190838" sldId="576"/>
        </pc:sldMkLst>
        <pc:spChg chg="mod">
          <ac:chgData name="Michael Pyrcz" userId="0efd8a38-3f8e-46fd-9886-7800c0196e80" providerId="ADAL" clId="{4DE7F9E6-CCCB-4E7B-BF24-F3390870ED3A}" dt="2019-04-20T16:18:09.314" v="2557" actId="1076"/>
          <ac:spMkLst>
            <pc:docMk/>
            <pc:sldMk cId="1127190838" sldId="576"/>
            <ac:spMk id="3" creationId="{7ED3A18E-DA4F-4D5E-A5C7-DEDE227DD80D}"/>
          </ac:spMkLst>
        </pc:spChg>
        <pc:spChg chg="mod">
          <ac:chgData name="Michael Pyrcz" userId="0efd8a38-3f8e-46fd-9886-7800c0196e80" providerId="ADAL" clId="{4DE7F9E6-CCCB-4E7B-BF24-F3390870ED3A}" dt="2019-04-20T16:18:06.579" v="2556" actId="20577"/>
          <ac:spMkLst>
            <pc:docMk/>
            <pc:sldMk cId="1127190838" sldId="576"/>
            <ac:spMk id="23" creationId="{00000000-0000-0000-0000-000000000000}"/>
          </ac:spMkLst>
        </pc:spChg>
        <pc:picChg chg="add mod">
          <ac:chgData name="Michael Pyrcz" userId="0efd8a38-3f8e-46fd-9886-7800c0196e80" providerId="ADAL" clId="{4DE7F9E6-CCCB-4E7B-BF24-F3390870ED3A}" dt="2019-04-20T16:17:59.324" v="2524" actId="1076"/>
          <ac:picMkLst>
            <pc:docMk/>
            <pc:sldMk cId="1127190838" sldId="576"/>
            <ac:picMk id="4" creationId="{F1A08CF9-E4E7-401E-8795-179D569BBFEE}"/>
          </ac:picMkLst>
        </pc:picChg>
      </pc:sldChg>
      <pc:sldChg chg="delSp modSp">
        <pc:chgData name="Michael Pyrcz" userId="0efd8a38-3f8e-46fd-9886-7800c0196e80" providerId="ADAL" clId="{4DE7F9E6-CCCB-4E7B-BF24-F3390870ED3A}" dt="2019-04-20T17:35:36.202" v="6037" actId="1036"/>
        <pc:sldMkLst>
          <pc:docMk/>
          <pc:sldMk cId="1228175725" sldId="579"/>
        </pc:sldMkLst>
        <pc:spChg chg="mod">
          <ac:chgData name="Michael Pyrcz" userId="0efd8a38-3f8e-46fd-9886-7800c0196e80" providerId="ADAL" clId="{4DE7F9E6-CCCB-4E7B-BF24-F3390870ED3A}" dt="2019-04-20T17:35:28.750" v="6017" actId="1036"/>
          <ac:spMkLst>
            <pc:docMk/>
            <pc:sldMk cId="1228175725" sldId="579"/>
            <ac:spMk id="2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5.082" v="5966" actId="1035"/>
          <ac:spMkLst>
            <pc:docMk/>
            <pc:sldMk cId="1228175725" sldId="579"/>
            <ac:spMk id="3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8.666" v="5975" actId="1035"/>
          <ac:spMkLst>
            <pc:docMk/>
            <pc:sldMk cId="1228175725" sldId="579"/>
            <ac:spMk id="4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8.666" v="5975" actId="1035"/>
          <ac:spMkLst>
            <pc:docMk/>
            <pc:sldMk cId="1228175725" sldId="579"/>
            <ac:spMk id="6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8.666" v="5975" actId="1035"/>
          <ac:spMkLst>
            <pc:docMk/>
            <pc:sldMk cId="1228175725" sldId="579"/>
            <ac:spMk id="16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8.666" v="5975" actId="1035"/>
          <ac:spMkLst>
            <pc:docMk/>
            <pc:sldMk cId="1228175725" sldId="579"/>
            <ac:spMk id="17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8.666" v="5975" actId="1035"/>
          <ac:spMkLst>
            <pc:docMk/>
            <pc:sldMk cId="1228175725" sldId="579"/>
            <ac:spMk id="18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8.666" v="5975" actId="1035"/>
          <ac:spMkLst>
            <pc:docMk/>
            <pc:sldMk cId="1228175725" sldId="579"/>
            <ac:spMk id="19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8.666" v="5975" actId="1035"/>
          <ac:spMkLst>
            <pc:docMk/>
            <pc:sldMk cId="1228175725" sldId="579"/>
            <ac:spMk id="20" creationId="{00000000-0000-0000-0000-000000000000}"/>
          </ac:spMkLst>
        </pc:spChg>
        <pc:spChg chg="del">
          <ac:chgData name="Michael Pyrcz" userId="0efd8a38-3f8e-46fd-9886-7800c0196e80" providerId="ADAL" clId="{4DE7F9E6-CCCB-4E7B-BF24-F3390870ED3A}" dt="2019-04-20T17:34:39.859" v="5959" actId="478"/>
          <ac:spMkLst>
            <pc:docMk/>
            <pc:sldMk cId="1228175725" sldId="579"/>
            <ac:spMk id="21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8.666" v="5975" actId="1035"/>
          <ac:spMkLst>
            <pc:docMk/>
            <pc:sldMk cId="1228175725" sldId="579"/>
            <ac:spMk id="22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5:13.101" v="6002" actId="20577"/>
          <ac:spMkLst>
            <pc:docMk/>
            <pc:sldMk cId="1228175725" sldId="579"/>
            <ac:spMk id="23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4:48.666" v="5975" actId="1035"/>
          <ac:spMkLst>
            <pc:docMk/>
            <pc:sldMk cId="1228175725" sldId="579"/>
            <ac:spMk id="24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5:36.202" v="6037" actId="1036"/>
          <ac:spMkLst>
            <pc:docMk/>
            <pc:sldMk cId="1228175725" sldId="579"/>
            <ac:spMk id="25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7:35:21.810" v="6010" actId="1036"/>
          <ac:spMkLst>
            <pc:docMk/>
            <pc:sldMk cId="1228175725" sldId="579"/>
            <ac:spMk id="26" creationId="{00000000-0000-0000-0000-000000000000}"/>
          </ac:spMkLst>
        </pc:spChg>
        <pc:picChg chg="mod">
          <ac:chgData name="Michael Pyrcz" userId="0efd8a38-3f8e-46fd-9886-7800c0196e80" providerId="ADAL" clId="{4DE7F9E6-CCCB-4E7B-BF24-F3390870ED3A}" dt="2019-04-20T17:34:48.666" v="5975" actId="1035"/>
          <ac:picMkLst>
            <pc:docMk/>
            <pc:sldMk cId="1228175725" sldId="579"/>
            <ac:picMk id="5" creationId="{00000000-0000-0000-0000-000000000000}"/>
          </ac:picMkLst>
        </pc:picChg>
      </pc:sldChg>
      <pc:sldChg chg="modSp del">
        <pc:chgData name="Michael Pyrcz" userId="0efd8a38-3f8e-46fd-9886-7800c0196e80" providerId="ADAL" clId="{4DE7F9E6-CCCB-4E7B-BF24-F3390870ED3A}" dt="2019-04-20T17:19:00.993" v="5287" actId="2696"/>
        <pc:sldMkLst>
          <pc:docMk/>
          <pc:sldMk cId="297079778" sldId="581"/>
        </pc:sldMkLst>
        <pc:spChg chg="mod">
          <ac:chgData name="Michael Pyrcz" userId="0efd8a38-3f8e-46fd-9886-7800c0196e80" providerId="ADAL" clId="{4DE7F9E6-CCCB-4E7B-BF24-F3390870ED3A}" dt="2019-04-20T16:59:34.439" v="5286" actId="20577"/>
          <ac:spMkLst>
            <pc:docMk/>
            <pc:sldMk cId="297079778" sldId="581"/>
            <ac:spMk id="23" creationId="{00000000-0000-0000-0000-000000000000}"/>
          </ac:spMkLst>
        </pc:spChg>
      </pc:sldChg>
      <pc:sldChg chg="addSp delSp modSp">
        <pc:chgData name="Michael Pyrcz" userId="0efd8a38-3f8e-46fd-9886-7800c0196e80" providerId="ADAL" clId="{4DE7F9E6-CCCB-4E7B-BF24-F3390870ED3A}" dt="2019-04-18T22:08:02.511" v="1249"/>
        <pc:sldMkLst>
          <pc:docMk/>
          <pc:sldMk cId="1890701997" sldId="617"/>
        </pc:sldMkLst>
        <pc:spChg chg="add del mod">
          <ac:chgData name="Michael Pyrcz" userId="0efd8a38-3f8e-46fd-9886-7800c0196e80" providerId="ADAL" clId="{4DE7F9E6-CCCB-4E7B-BF24-F3390870ED3A}" dt="2019-04-16T21:17:53.671" v="1078" actId="478"/>
          <ac:spMkLst>
            <pc:docMk/>
            <pc:sldMk cId="1890701997" sldId="617"/>
            <ac:spMk id="2" creationId="{694FCCC2-8957-423A-9113-8DC0A793CE0D}"/>
          </ac:spMkLst>
        </pc:spChg>
        <pc:spChg chg="add">
          <ac:chgData name="Michael Pyrcz" userId="0efd8a38-3f8e-46fd-9886-7800c0196e80" providerId="ADAL" clId="{4DE7F9E6-CCCB-4E7B-BF24-F3390870ED3A}" dt="2019-04-18T22:08:02.511" v="1249"/>
          <ac:spMkLst>
            <pc:docMk/>
            <pc:sldMk cId="1890701997" sldId="617"/>
            <ac:spMk id="10" creationId="{F3E3D8DB-726B-443F-9C33-D173D24954D9}"/>
          </ac:spMkLst>
        </pc:spChg>
        <pc:spChg chg="add">
          <ac:chgData name="Michael Pyrcz" userId="0efd8a38-3f8e-46fd-9886-7800c0196e80" providerId="ADAL" clId="{4DE7F9E6-CCCB-4E7B-BF24-F3390870ED3A}" dt="2019-04-18T22:08:02.511" v="1249"/>
          <ac:spMkLst>
            <pc:docMk/>
            <pc:sldMk cId="1890701997" sldId="617"/>
            <ac:spMk id="11" creationId="{BC7A59D4-A836-4889-822E-5A13DBB8E34F}"/>
          </ac:spMkLst>
        </pc:spChg>
        <pc:spChg chg="add">
          <ac:chgData name="Michael Pyrcz" userId="0efd8a38-3f8e-46fd-9886-7800c0196e80" providerId="ADAL" clId="{4DE7F9E6-CCCB-4E7B-BF24-F3390870ED3A}" dt="2019-04-18T22:08:02.511" v="1249"/>
          <ac:spMkLst>
            <pc:docMk/>
            <pc:sldMk cId="1890701997" sldId="617"/>
            <ac:spMk id="12" creationId="{C133BDD7-F4D3-49EE-8933-4E1F24748458}"/>
          </ac:spMkLst>
        </pc:spChg>
        <pc:spChg chg="add">
          <ac:chgData name="Michael Pyrcz" userId="0efd8a38-3f8e-46fd-9886-7800c0196e80" providerId="ADAL" clId="{4DE7F9E6-CCCB-4E7B-BF24-F3390870ED3A}" dt="2019-04-18T22:08:02.511" v="1249"/>
          <ac:spMkLst>
            <pc:docMk/>
            <pc:sldMk cId="1890701997" sldId="617"/>
            <ac:spMk id="13" creationId="{07959D7C-C871-4179-97A2-3B12B0D8EB91}"/>
          </ac:spMkLst>
        </pc:spChg>
        <pc:spChg chg="del">
          <ac:chgData name="Michael Pyrcz" userId="0efd8a38-3f8e-46fd-9886-7800c0196e80" providerId="ADAL" clId="{4DE7F9E6-CCCB-4E7B-BF24-F3390870ED3A}" dt="2019-04-16T20:59:53.010" v="25" actId="478"/>
          <ac:spMkLst>
            <pc:docMk/>
            <pc:sldMk cId="1890701997" sldId="617"/>
            <ac:spMk id="14" creationId="{30057814-9A5D-4C42-B1A6-36CF1477A1C1}"/>
          </ac:spMkLst>
        </pc:spChg>
        <pc:spChg chg="add">
          <ac:chgData name="Michael Pyrcz" userId="0efd8a38-3f8e-46fd-9886-7800c0196e80" providerId="ADAL" clId="{4DE7F9E6-CCCB-4E7B-BF24-F3390870ED3A}" dt="2019-04-18T22:08:02.511" v="1249"/>
          <ac:spMkLst>
            <pc:docMk/>
            <pc:sldMk cId="1890701997" sldId="617"/>
            <ac:spMk id="14" creationId="{8B29E25C-646C-4F8E-BBB2-D875DA050DB7}"/>
          </ac:spMkLst>
        </pc:spChg>
        <pc:spChg chg="add">
          <ac:chgData name="Michael Pyrcz" userId="0efd8a38-3f8e-46fd-9886-7800c0196e80" providerId="ADAL" clId="{4DE7F9E6-CCCB-4E7B-BF24-F3390870ED3A}" dt="2019-04-18T22:08:02.511" v="1249"/>
          <ac:spMkLst>
            <pc:docMk/>
            <pc:sldMk cId="1890701997" sldId="617"/>
            <ac:spMk id="15" creationId="{656DD8BF-30BE-48F7-9D8B-280B1DC68D20}"/>
          </ac:spMkLst>
        </pc:spChg>
        <pc:spChg chg="del">
          <ac:chgData name="Michael Pyrcz" userId="0efd8a38-3f8e-46fd-9886-7800c0196e80" providerId="ADAL" clId="{4DE7F9E6-CCCB-4E7B-BF24-F3390870ED3A}" dt="2019-04-16T20:59:53.010" v="25" actId="478"/>
          <ac:spMkLst>
            <pc:docMk/>
            <pc:sldMk cId="1890701997" sldId="617"/>
            <ac:spMk id="15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0:59:53.010" v="25" actId="478"/>
          <ac:spMkLst>
            <pc:docMk/>
            <pc:sldMk cId="1890701997" sldId="617"/>
            <ac:spMk id="16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0:59:53.010" v="25" actId="478"/>
          <ac:spMkLst>
            <pc:docMk/>
            <pc:sldMk cId="1890701997" sldId="617"/>
            <ac:spMk id="17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0:59:53.010" v="25" actId="478"/>
          <ac:spMkLst>
            <pc:docMk/>
            <pc:sldMk cId="1890701997" sldId="617"/>
            <ac:spMk id="18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0:59:53.010" v="25" actId="478"/>
          <ac:spMkLst>
            <pc:docMk/>
            <pc:sldMk cId="1890701997" sldId="617"/>
            <ac:spMk id="19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0:59:53.010" v="25" actId="478"/>
          <ac:spMkLst>
            <pc:docMk/>
            <pc:sldMk cId="1890701997" sldId="617"/>
            <ac:spMk id="20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0:59:53.010" v="25" actId="478"/>
          <ac:spMkLst>
            <pc:docMk/>
            <pc:sldMk cId="1890701997" sldId="617"/>
            <ac:spMk id="21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0:59:53.010" v="25" actId="478"/>
          <ac:spMkLst>
            <pc:docMk/>
            <pc:sldMk cId="1890701997" sldId="617"/>
            <ac:spMk id="22" creationId="{73A9B16A-2A05-4942-9CEA-ECBBD7E735D2}"/>
          </ac:spMkLst>
        </pc:spChg>
        <pc:spChg chg="add del mod">
          <ac:chgData name="Michael Pyrcz" userId="0efd8a38-3f8e-46fd-9886-7800c0196e80" providerId="ADAL" clId="{4DE7F9E6-CCCB-4E7B-BF24-F3390870ED3A}" dt="2019-04-18T22:08:01.894" v="1248" actId="478"/>
          <ac:spMkLst>
            <pc:docMk/>
            <pc:sldMk cId="1890701997" sldId="617"/>
            <ac:spMk id="23" creationId="{26A022E9-90A0-45D1-82B9-2AA8AA35E10C}"/>
          </ac:spMkLst>
        </pc:spChg>
        <pc:spChg chg="add del mod">
          <ac:chgData name="Michael Pyrcz" userId="0efd8a38-3f8e-46fd-9886-7800c0196e80" providerId="ADAL" clId="{4DE7F9E6-CCCB-4E7B-BF24-F3390870ED3A}" dt="2019-04-18T22:08:01.894" v="1248" actId="478"/>
          <ac:spMkLst>
            <pc:docMk/>
            <pc:sldMk cId="1890701997" sldId="617"/>
            <ac:spMk id="24" creationId="{9DCB3581-7FB3-4B39-8ADE-777695A0583A}"/>
          </ac:spMkLst>
        </pc:spChg>
        <pc:spChg chg="del mod">
          <ac:chgData name="Michael Pyrcz" userId="0efd8a38-3f8e-46fd-9886-7800c0196e80" providerId="ADAL" clId="{4DE7F9E6-CCCB-4E7B-BF24-F3390870ED3A}" dt="2019-04-16T21:17:51.085" v="1077" actId="478"/>
          <ac:spMkLst>
            <pc:docMk/>
            <pc:sldMk cId="1890701997" sldId="617"/>
            <ac:spMk id="25" creationId="{A363674C-5C04-4ED1-A6B9-21E44BB998F4}"/>
          </ac:spMkLst>
        </pc:spChg>
        <pc:spChg chg="add del mod">
          <ac:chgData name="Michael Pyrcz" userId="0efd8a38-3f8e-46fd-9886-7800c0196e80" providerId="ADAL" clId="{4DE7F9E6-CCCB-4E7B-BF24-F3390870ED3A}" dt="2019-04-18T22:08:01.894" v="1248" actId="478"/>
          <ac:spMkLst>
            <pc:docMk/>
            <pc:sldMk cId="1890701997" sldId="617"/>
            <ac:spMk id="26" creationId="{EA599DDA-C4E5-4864-B2C3-78B8432228CD}"/>
          </ac:spMkLst>
        </pc:spChg>
        <pc:spChg chg="add del mod">
          <ac:chgData name="Michael Pyrcz" userId="0efd8a38-3f8e-46fd-9886-7800c0196e80" providerId="ADAL" clId="{4DE7F9E6-CCCB-4E7B-BF24-F3390870ED3A}" dt="2019-04-18T22:08:01.894" v="1248" actId="478"/>
          <ac:spMkLst>
            <pc:docMk/>
            <pc:sldMk cId="1890701997" sldId="617"/>
            <ac:spMk id="27" creationId="{E089A23D-0077-4140-ACDD-497F5414A30E}"/>
          </ac:spMkLst>
        </pc:spChg>
        <pc:spChg chg="add del mod">
          <ac:chgData name="Michael Pyrcz" userId="0efd8a38-3f8e-46fd-9886-7800c0196e80" providerId="ADAL" clId="{4DE7F9E6-CCCB-4E7B-BF24-F3390870ED3A}" dt="2019-04-18T22:08:01.894" v="1248" actId="478"/>
          <ac:spMkLst>
            <pc:docMk/>
            <pc:sldMk cId="1890701997" sldId="617"/>
            <ac:spMk id="28" creationId="{096C52A5-75E5-44C3-A1A3-DDAA28D1518C}"/>
          </ac:spMkLst>
        </pc:spChg>
        <pc:spChg chg="add">
          <ac:chgData name="Michael Pyrcz" userId="0efd8a38-3f8e-46fd-9886-7800c0196e80" providerId="ADAL" clId="{4DE7F9E6-CCCB-4E7B-BF24-F3390870ED3A}" dt="2019-04-16T21:17:54.141" v="1079"/>
          <ac:spMkLst>
            <pc:docMk/>
            <pc:sldMk cId="1890701997" sldId="617"/>
            <ac:spMk id="29" creationId="{DFC7C3B8-5DF3-40F9-A6B1-CC76F4006335}"/>
          </ac:spMkLst>
        </pc:spChg>
        <pc:spChg chg="mod">
          <ac:chgData name="Michael Pyrcz" userId="0efd8a38-3f8e-46fd-9886-7800c0196e80" providerId="ADAL" clId="{4DE7F9E6-CCCB-4E7B-BF24-F3390870ED3A}" dt="2019-04-16T21:03:24.151" v="121" actId="20577"/>
          <ac:spMkLst>
            <pc:docMk/>
            <pc:sldMk cId="1890701997" sldId="617"/>
            <ac:spMk id="4099" creationId="{00000000-0000-0000-0000-000000000000}"/>
          </ac:spMkLst>
        </pc:spChg>
      </pc:sldChg>
      <pc:sldChg chg="addSp delSp modSp">
        <pc:chgData name="Michael Pyrcz" userId="0efd8a38-3f8e-46fd-9886-7800c0196e80" providerId="ADAL" clId="{4DE7F9E6-CCCB-4E7B-BF24-F3390870ED3A}" dt="2019-04-20T16:14:05.439" v="2488" actId="20577"/>
        <pc:sldMkLst>
          <pc:docMk/>
          <pc:sldMk cId="3804625945" sldId="618"/>
        </pc:sldMkLst>
        <pc:spChg chg="add del mod">
          <ac:chgData name="Michael Pyrcz" userId="0efd8a38-3f8e-46fd-9886-7800c0196e80" providerId="ADAL" clId="{4DE7F9E6-CCCB-4E7B-BF24-F3390870ED3A}" dt="2019-04-16T21:00:29.642" v="35" actId="478"/>
          <ac:spMkLst>
            <pc:docMk/>
            <pc:sldMk cId="3804625945" sldId="618"/>
            <ac:spMk id="2" creationId="{C03C9FB0-1467-49BB-9A3C-F84DAC7AFE4B}"/>
          </ac:spMkLst>
        </pc:spChg>
        <pc:spChg chg="del">
          <ac:chgData name="Michael Pyrcz" userId="0efd8a38-3f8e-46fd-9886-7800c0196e80" providerId="ADAL" clId="{4DE7F9E6-CCCB-4E7B-BF24-F3390870ED3A}" dt="2019-04-16T21:00:24.505" v="33" actId="478"/>
          <ac:spMkLst>
            <pc:docMk/>
            <pc:sldMk cId="3804625945" sldId="618"/>
            <ac:spMk id="14" creationId="{30057814-9A5D-4C42-B1A6-36CF1477A1C1}"/>
          </ac:spMkLst>
        </pc:spChg>
        <pc:spChg chg="del">
          <ac:chgData name="Michael Pyrcz" userId="0efd8a38-3f8e-46fd-9886-7800c0196e80" providerId="ADAL" clId="{4DE7F9E6-CCCB-4E7B-BF24-F3390870ED3A}" dt="2019-04-16T21:00:24.505" v="33" actId="478"/>
          <ac:spMkLst>
            <pc:docMk/>
            <pc:sldMk cId="3804625945" sldId="618"/>
            <ac:spMk id="15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1:00:24.505" v="33" actId="478"/>
          <ac:spMkLst>
            <pc:docMk/>
            <pc:sldMk cId="3804625945" sldId="618"/>
            <ac:spMk id="16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1:00:24.505" v="33" actId="478"/>
          <ac:spMkLst>
            <pc:docMk/>
            <pc:sldMk cId="3804625945" sldId="618"/>
            <ac:spMk id="17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1:00:24.505" v="33" actId="478"/>
          <ac:spMkLst>
            <pc:docMk/>
            <pc:sldMk cId="3804625945" sldId="618"/>
            <ac:spMk id="18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1:00:24.505" v="33" actId="478"/>
          <ac:spMkLst>
            <pc:docMk/>
            <pc:sldMk cId="3804625945" sldId="618"/>
            <ac:spMk id="19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1:00:24.505" v="33" actId="478"/>
          <ac:spMkLst>
            <pc:docMk/>
            <pc:sldMk cId="3804625945" sldId="618"/>
            <ac:spMk id="20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1:00:24.505" v="33" actId="478"/>
          <ac:spMkLst>
            <pc:docMk/>
            <pc:sldMk cId="3804625945" sldId="618"/>
            <ac:spMk id="21" creationId="{73A9B16A-2A05-4942-9CEA-ECBBD7E735D2}"/>
          </ac:spMkLst>
        </pc:spChg>
        <pc:spChg chg="del">
          <ac:chgData name="Michael Pyrcz" userId="0efd8a38-3f8e-46fd-9886-7800c0196e80" providerId="ADAL" clId="{4DE7F9E6-CCCB-4E7B-BF24-F3390870ED3A}" dt="2019-04-16T21:00:24.505" v="33" actId="478"/>
          <ac:spMkLst>
            <pc:docMk/>
            <pc:sldMk cId="3804625945" sldId="618"/>
            <ac:spMk id="22" creationId="{73A9B16A-2A05-4942-9CEA-ECBBD7E735D2}"/>
          </ac:spMkLst>
        </pc:spChg>
        <pc:spChg chg="mod">
          <ac:chgData name="Michael Pyrcz" userId="0efd8a38-3f8e-46fd-9886-7800c0196e80" providerId="ADAL" clId="{4DE7F9E6-CCCB-4E7B-BF24-F3390870ED3A}" dt="2019-04-20T16:14:05.439" v="2488" actId="20577"/>
          <ac:spMkLst>
            <pc:docMk/>
            <pc:sldMk cId="3804625945" sldId="618"/>
            <ac:spMk id="23" creationId="{00000000-0000-0000-0000-000000000000}"/>
          </ac:spMkLst>
        </pc:spChg>
        <pc:spChg chg="del">
          <ac:chgData name="Michael Pyrcz" userId="0efd8a38-3f8e-46fd-9886-7800c0196e80" providerId="ADAL" clId="{4DE7F9E6-CCCB-4E7B-BF24-F3390870ED3A}" dt="2019-04-16T21:00:27.330" v="34" actId="478"/>
          <ac:spMkLst>
            <pc:docMk/>
            <pc:sldMk cId="3804625945" sldId="618"/>
            <ac:spMk id="25" creationId="{A363674C-5C04-4ED1-A6B9-21E44BB998F4}"/>
          </ac:spMkLst>
        </pc:spChg>
        <pc:spChg chg="add mod">
          <ac:chgData name="Michael Pyrcz" userId="0efd8a38-3f8e-46fd-9886-7800c0196e80" providerId="ADAL" clId="{4DE7F9E6-CCCB-4E7B-BF24-F3390870ED3A}" dt="2019-04-16T21:17:45.801" v="1076" actId="1035"/>
          <ac:spMkLst>
            <pc:docMk/>
            <pc:sldMk cId="3804625945" sldId="618"/>
            <ac:spMk id="26" creationId="{27B2390E-AE5F-459F-9A3E-7975EC8EC02A}"/>
          </ac:spMkLst>
        </pc:spChg>
      </pc:sldChg>
      <pc:sldChg chg="addSp delSp modSp add">
        <pc:chgData name="Michael Pyrcz" userId="0efd8a38-3f8e-46fd-9886-7800c0196e80" providerId="ADAL" clId="{4DE7F9E6-CCCB-4E7B-BF24-F3390870ED3A}" dt="2019-04-20T16:14:51.664" v="2501" actId="14100"/>
        <pc:sldMkLst>
          <pc:docMk/>
          <pc:sldMk cId="16347517" sldId="624"/>
        </pc:sldMkLst>
        <pc:spChg chg="del">
          <ac:chgData name="Michael Pyrcz" userId="0efd8a38-3f8e-46fd-9886-7800c0196e80" providerId="ADAL" clId="{4DE7F9E6-CCCB-4E7B-BF24-F3390870ED3A}" dt="2019-04-16T21:09:29.651" v="146" actId="478"/>
          <ac:spMkLst>
            <pc:docMk/>
            <pc:sldMk cId="16347517" sldId="624"/>
            <ac:spMk id="3" creationId="{7ED3A18E-DA4F-4D5E-A5C7-DEDE227DD80D}"/>
          </ac:spMkLst>
        </pc:spChg>
        <pc:spChg chg="add mod">
          <ac:chgData name="Michael Pyrcz" userId="0efd8a38-3f8e-46fd-9886-7800c0196e80" providerId="ADAL" clId="{4DE7F9E6-CCCB-4E7B-BF24-F3390870ED3A}" dt="2019-04-16T21:11:30.825" v="473" actId="20577"/>
          <ac:spMkLst>
            <pc:docMk/>
            <pc:sldMk cId="16347517" sldId="624"/>
            <ac:spMk id="5" creationId="{65618F60-D3FC-4928-8BB9-4320C4BFACA8}"/>
          </ac:spMkLst>
        </pc:spChg>
        <pc:spChg chg="mod">
          <ac:chgData name="Michael Pyrcz" userId="0efd8a38-3f8e-46fd-9886-7800c0196e80" providerId="ADAL" clId="{4DE7F9E6-CCCB-4E7B-BF24-F3390870ED3A}" dt="2019-04-16T21:03:51.181" v="145" actId="20577"/>
          <ac:spMkLst>
            <pc:docMk/>
            <pc:sldMk cId="16347517" sldId="624"/>
            <ac:spMk id="7" creationId="{00000000-0000-0000-0000-000000000000}"/>
          </ac:spMkLst>
        </pc:spChg>
        <pc:spChg chg="add mod">
          <ac:chgData name="Michael Pyrcz" userId="0efd8a38-3f8e-46fd-9886-7800c0196e80" providerId="ADAL" clId="{4DE7F9E6-CCCB-4E7B-BF24-F3390870ED3A}" dt="2019-04-16T21:16:38.731" v="1047" actId="1036"/>
          <ac:spMkLst>
            <pc:docMk/>
            <pc:sldMk cId="16347517" sldId="624"/>
            <ac:spMk id="8" creationId="{275E903B-1A13-4BB1-AC5F-D2D0D6CFE5F0}"/>
          </ac:spMkLst>
        </pc:spChg>
        <pc:spChg chg="mod">
          <ac:chgData name="Michael Pyrcz" userId="0efd8a38-3f8e-46fd-9886-7800c0196e80" providerId="ADAL" clId="{4DE7F9E6-CCCB-4E7B-BF24-F3390870ED3A}" dt="2019-04-20T16:14:51.664" v="2501" actId="14100"/>
          <ac:spMkLst>
            <pc:docMk/>
            <pc:sldMk cId="16347517" sldId="624"/>
            <ac:spMk id="23" creationId="{00000000-0000-0000-0000-000000000000}"/>
          </ac:spMkLst>
        </pc:spChg>
        <pc:picChg chg="add mod">
          <ac:chgData name="Michael Pyrcz" userId="0efd8a38-3f8e-46fd-9886-7800c0196e80" providerId="ADAL" clId="{4DE7F9E6-CCCB-4E7B-BF24-F3390870ED3A}" dt="2019-04-18T22:04:59.957" v="1165" actId="1036"/>
          <ac:picMkLst>
            <pc:docMk/>
            <pc:sldMk cId="16347517" sldId="624"/>
            <ac:picMk id="4" creationId="{9F5926A7-4A44-4EF4-B319-B7C8B93E038D}"/>
          </ac:picMkLst>
        </pc:picChg>
      </pc:sldChg>
      <pc:sldChg chg="addSp delSp modSp add">
        <pc:chgData name="Michael Pyrcz" userId="0efd8a38-3f8e-46fd-9886-7800c0196e80" providerId="ADAL" clId="{4DE7F9E6-CCCB-4E7B-BF24-F3390870ED3A}" dt="2019-04-18T22:07:08.437" v="1234" actId="1076"/>
        <pc:sldMkLst>
          <pc:docMk/>
          <pc:sldMk cId="2260290843" sldId="625"/>
        </pc:sldMkLst>
        <pc:spChg chg="add mod">
          <ac:chgData name="Michael Pyrcz" userId="0efd8a38-3f8e-46fd-9886-7800c0196e80" providerId="ADAL" clId="{4DE7F9E6-CCCB-4E7B-BF24-F3390870ED3A}" dt="2019-04-18T22:07:08.437" v="1234" actId="1076"/>
          <ac:spMkLst>
            <pc:docMk/>
            <pc:sldMk cId="2260290843" sldId="625"/>
            <ac:spMk id="6" creationId="{D7AB873B-B4E9-418E-BE77-D40D1831BDFE}"/>
          </ac:spMkLst>
        </pc:spChg>
        <pc:spChg chg="mod">
          <ac:chgData name="Michael Pyrcz" userId="0efd8a38-3f8e-46fd-9886-7800c0196e80" providerId="ADAL" clId="{4DE7F9E6-CCCB-4E7B-BF24-F3390870ED3A}" dt="2019-04-16T21:11:50.831" v="481" actId="20577"/>
          <ac:spMkLst>
            <pc:docMk/>
            <pc:sldMk cId="2260290843" sldId="625"/>
            <ac:spMk id="7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18T22:05:37.574" v="1178" actId="20577"/>
          <ac:spMkLst>
            <pc:docMk/>
            <pc:sldMk cId="2260290843" sldId="625"/>
            <ac:spMk id="23" creationId="{00000000-0000-0000-0000-000000000000}"/>
          </ac:spMkLst>
        </pc:spChg>
        <pc:picChg chg="del">
          <ac:chgData name="Michael Pyrcz" userId="0efd8a38-3f8e-46fd-9886-7800c0196e80" providerId="ADAL" clId="{4DE7F9E6-CCCB-4E7B-BF24-F3390870ED3A}" dt="2019-04-16T21:11:09.470" v="466" actId="478"/>
          <ac:picMkLst>
            <pc:docMk/>
            <pc:sldMk cId="2260290843" sldId="625"/>
            <ac:picMk id="4" creationId="{9F5926A7-4A44-4EF4-B319-B7C8B93E038D}"/>
          </ac:picMkLst>
        </pc:picChg>
        <pc:picChg chg="add mod">
          <ac:chgData name="Michael Pyrcz" userId="0efd8a38-3f8e-46fd-9886-7800c0196e80" providerId="ADAL" clId="{4DE7F9E6-CCCB-4E7B-BF24-F3390870ED3A}" dt="2019-04-16T21:15:20.921" v="916" actId="1076"/>
          <ac:picMkLst>
            <pc:docMk/>
            <pc:sldMk cId="2260290843" sldId="625"/>
            <ac:picMk id="5" creationId="{F386CDFD-8B37-4C94-9CBC-CB8953F81737}"/>
          </ac:picMkLst>
        </pc:picChg>
      </pc:sldChg>
      <pc:sldChg chg="addSp delSp modSp add">
        <pc:chgData name="Michael Pyrcz" userId="0efd8a38-3f8e-46fd-9886-7800c0196e80" providerId="ADAL" clId="{4DE7F9E6-CCCB-4E7B-BF24-F3390870ED3A}" dt="2019-04-18T22:07:48.751" v="1247" actId="207"/>
        <pc:sldMkLst>
          <pc:docMk/>
          <pc:sldMk cId="3049805855" sldId="626"/>
        </pc:sldMkLst>
        <pc:spChg chg="add mod">
          <ac:chgData name="Michael Pyrcz" userId="0efd8a38-3f8e-46fd-9886-7800c0196e80" providerId="ADAL" clId="{4DE7F9E6-CCCB-4E7B-BF24-F3390870ED3A}" dt="2019-04-18T22:07:48.751" v="1247" actId="207"/>
          <ac:spMkLst>
            <pc:docMk/>
            <pc:sldMk cId="3049805855" sldId="626"/>
            <ac:spMk id="10" creationId="{DC04788A-9452-4561-8473-F5378E93161B}"/>
          </ac:spMkLst>
        </pc:spChg>
        <pc:spChg chg="add mod">
          <ac:chgData name="Michael Pyrcz" userId="0efd8a38-3f8e-46fd-9886-7800c0196e80" providerId="ADAL" clId="{4DE7F9E6-CCCB-4E7B-BF24-F3390870ED3A}" dt="2019-04-18T22:07:45.022" v="1246" actId="207"/>
          <ac:spMkLst>
            <pc:docMk/>
            <pc:sldMk cId="3049805855" sldId="626"/>
            <ac:spMk id="11" creationId="{95C4DBE3-D0E4-4E7F-93C7-7A75A6A21F01}"/>
          </ac:spMkLst>
        </pc:spChg>
        <pc:spChg chg="add mod">
          <ac:chgData name="Michael Pyrcz" userId="0efd8a38-3f8e-46fd-9886-7800c0196e80" providerId="ADAL" clId="{4DE7F9E6-CCCB-4E7B-BF24-F3390870ED3A}" dt="2019-04-18T22:07:45.022" v="1246" actId="207"/>
          <ac:spMkLst>
            <pc:docMk/>
            <pc:sldMk cId="3049805855" sldId="626"/>
            <ac:spMk id="12" creationId="{18E12EE3-01C9-4D67-B882-E395D07E0A4D}"/>
          </ac:spMkLst>
        </pc:spChg>
        <pc:spChg chg="add mod">
          <ac:chgData name="Michael Pyrcz" userId="0efd8a38-3f8e-46fd-9886-7800c0196e80" providerId="ADAL" clId="{4DE7F9E6-CCCB-4E7B-BF24-F3390870ED3A}" dt="2019-04-18T22:07:45.022" v="1246" actId="207"/>
          <ac:spMkLst>
            <pc:docMk/>
            <pc:sldMk cId="3049805855" sldId="626"/>
            <ac:spMk id="13" creationId="{65018AD0-3913-4B3E-B083-9E4C7B511F56}"/>
          </ac:spMkLst>
        </pc:spChg>
        <pc:spChg chg="add mod">
          <ac:chgData name="Michael Pyrcz" userId="0efd8a38-3f8e-46fd-9886-7800c0196e80" providerId="ADAL" clId="{4DE7F9E6-CCCB-4E7B-BF24-F3390870ED3A}" dt="2019-04-18T22:07:45.022" v="1246" actId="207"/>
          <ac:spMkLst>
            <pc:docMk/>
            <pc:sldMk cId="3049805855" sldId="626"/>
            <ac:spMk id="14" creationId="{4123FFB7-5FEE-423C-A6E0-6686D51611AA}"/>
          </ac:spMkLst>
        </pc:spChg>
        <pc:spChg chg="add mod">
          <ac:chgData name="Michael Pyrcz" userId="0efd8a38-3f8e-46fd-9886-7800c0196e80" providerId="ADAL" clId="{4DE7F9E6-CCCB-4E7B-BF24-F3390870ED3A}" dt="2019-04-18T22:07:45.022" v="1246" actId="207"/>
          <ac:spMkLst>
            <pc:docMk/>
            <pc:sldMk cId="3049805855" sldId="626"/>
            <ac:spMk id="15" creationId="{2CFA3AE4-1000-4DA2-ADC1-74EE173DA043}"/>
          </ac:spMkLst>
        </pc:spChg>
        <pc:spChg chg="del">
          <ac:chgData name="Michael Pyrcz" userId="0efd8a38-3f8e-46fd-9886-7800c0196e80" providerId="ADAL" clId="{4DE7F9E6-CCCB-4E7B-BF24-F3390870ED3A}" dt="2019-04-18T22:07:40.990" v="1244" actId="478"/>
          <ac:spMkLst>
            <pc:docMk/>
            <pc:sldMk cId="3049805855" sldId="626"/>
            <ac:spMk id="23" creationId="{26A022E9-90A0-45D1-82B9-2AA8AA35E10C}"/>
          </ac:spMkLst>
        </pc:spChg>
        <pc:spChg chg="del">
          <ac:chgData name="Michael Pyrcz" userId="0efd8a38-3f8e-46fd-9886-7800c0196e80" providerId="ADAL" clId="{4DE7F9E6-CCCB-4E7B-BF24-F3390870ED3A}" dt="2019-04-18T22:07:40.990" v="1244" actId="478"/>
          <ac:spMkLst>
            <pc:docMk/>
            <pc:sldMk cId="3049805855" sldId="626"/>
            <ac:spMk id="24" creationId="{9DCB3581-7FB3-4B39-8ADE-777695A0583A}"/>
          </ac:spMkLst>
        </pc:spChg>
        <pc:spChg chg="del">
          <ac:chgData name="Michael Pyrcz" userId="0efd8a38-3f8e-46fd-9886-7800c0196e80" providerId="ADAL" clId="{4DE7F9E6-CCCB-4E7B-BF24-F3390870ED3A}" dt="2019-04-18T22:07:40.990" v="1244" actId="478"/>
          <ac:spMkLst>
            <pc:docMk/>
            <pc:sldMk cId="3049805855" sldId="626"/>
            <ac:spMk id="26" creationId="{EA599DDA-C4E5-4864-B2C3-78B8432228CD}"/>
          </ac:spMkLst>
        </pc:spChg>
        <pc:spChg chg="del">
          <ac:chgData name="Michael Pyrcz" userId="0efd8a38-3f8e-46fd-9886-7800c0196e80" providerId="ADAL" clId="{4DE7F9E6-CCCB-4E7B-BF24-F3390870ED3A}" dt="2019-04-18T22:07:40.990" v="1244" actId="478"/>
          <ac:spMkLst>
            <pc:docMk/>
            <pc:sldMk cId="3049805855" sldId="626"/>
            <ac:spMk id="27" creationId="{E089A23D-0077-4140-ACDD-497F5414A30E}"/>
          </ac:spMkLst>
        </pc:spChg>
        <pc:spChg chg="del">
          <ac:chgData name="Michael Pyrcz" userId="0efd8a38-3f8e-46fd-9886-7800c0196e80" providerId="ADAL" clId="{4DE7F9E6-CCCB-4E7B-BF24-F3390870ED3A}" dt="2019-04-18T22:07:40.990" v="1244" actId="478"/>
          <ac:spMkLst>
            <pc:docMk/>
            <pc:sldMk cId="3049805855" sldId="626"/>
            <ac:spMk id="28" creationId="{096C52A5-75E5-44C3-A1A3-DDAA28D1518C}"/>
          </ac:spMkLst>
        </pc:spChg>
        <pc:spChg chg="mod">
          <ac:chgData name="Michael Pyrcz" userId="0efd8a38-3f8e-46fd-9886-7800c0196e80" providerId="ADAL" clId="{4DE7F9E6-CCCB-4E7B-BF24-F3390870ED3A}" dt="2019-04-18T22:07:24.398" v="1243" actId="1036"/>
          <ac:spMkLst>
            <pc:docMk/>
            <pc:sldMk cId="3049805855" sldId="626"/>
            <ac:spMk id="29" creationId="{DFC7C3B8-5DF3-40F9-A6B1-CC76F4006335}"/>
          </ac:spMkLst>
        </pc:spChg>
        <pc:spChg chg="mod">
          <ac:chgData name="Michael Pyrcz" userId="0efd8a38-3f8e-46fd-9886-7800c0196e80" providerId="ADAL" clId="{4DE7F9E6-CCCB-4E7B-BF24-F3390870ED3A}" dt="2019-04-16T21:19:03.561" v="1113" actId="20577"/>
          <ac:spMkLst>
            <pc:docMk/>
            <pc:sldMk cId="3049805855" sldId="626"/>
            <ac:spMk id="4099" creationId="{00000000-0000-0000-0000-000000000000}"/>
          </ac:spMkLst>
        </pc:spChg>
      </pc:sldChg>
      <pc:sldChg chg="addSp delSp modSp add">
        <pc:chgData name="Michael Pyrcz" userId="0efd8a38-3f8e-46fd-9886-7800c0196e80" providerId="ADAL" clId="{4DE7F9E6-CCCB-4E7B-BF24-F3390870ED3A}" dt="2019-04-18T22:44:08.262" v="2303"/>
        <pc:sldMkLst>
          <pc:docMk/>
          <pc:sldMk cId="622467489" sldId="627"/>
        </pc:sldMkLst>
        <pc:spChg chg="add">
          <ac:chgData name="Michael Pyrcz" userId="0efd8a38-3f8e-46fd-9886-7800c0196e80" providerId="ADAL" clId="{4DE7F9E6-CCCB-4E7B-BF24-F3390870ED3A}" dt="2019-04-18T22:44:08.262" v="2303"/>
          <ac:spMkLst>
            <pc:docMk/>
            <pc:sldMk cId="622467489" sldId="627"/>
            <ac:spMk id="10" creationId="{56E87C97-DEEE-4F95-A67C-C8CE2F5C2DD5}"/>
          </ac:spMkLst>
        </pc:spChg>
        <pc:spChg chg="add">
          <ac:chgData name="Michael Pyrcz" userId="0efd8a38-3f8e-46fd-9886-7800c0196e80" providerId="ADAL" clId="{4DE7F9E6-CCCB-4E7B-BF24-F3390870ED3A}" dt="2019-04-18T22:44:08.262" v="2303"/>
          <ac:spMkLst>
            <pc:docMk/>
            <pc:sldMk cId="622467489" sldId="627"/>
            <ac:spMk id="11" creationId="{7A4907C0-A69E-4B93-B4B3-555F6A177F87}"/>
          </ac:spMkLst>
        </pc:spChg>
        <pc:spChg chg="add">
          <ac:chgData name="Michael Pyrcz" userId="0efd8a38-3f8e-46fd-9886-7800c0196e80" providerId="ADAL" clId="{4DE7F9E6-CCCB-4E7B-BF24-F3390870ED3A}" dt="2019-04-18T22:44:08.262" v="2303"/>
          <ac:spMkLst>
            <pc:docMk/>
            <pc:sldMk cId="622467489" sldId="627"/>
            <ac:spMk id="12" creationId="{79FA29DD-5EE8-49A5-B9EF-AA6E2CA82B34}"/>
          </ac:spMkLst>
        </pc:spChg>
        <pc:spChg chg="add">
          <ac:chgData name="Michael Pyrcz" userId="0efd8a38-3f8e-46fd-9886-7800c0196e80" providerId="ADAL" clId="{4DE7F9E6-CCCB-4E7B-BF24-F3390870ED3A}" dt="2019-04-18T22:44:08.262" v="2303"/>
          <ac:spMkLst>
            <pc:docMk/>
            <pc:sldMk cId="622467489" sldId="627"/>
            <ac:spMk id="13" creationId="{7B068CB9-2DBE-44D1-9D54-5A8F854C01FE}"/>
          </ac:spMkLst>
        </pc:spChg>
        <pc:spChg chg="add">
          <ac:chgData name="Michael Pyrcz" userId="0efd8a38-3f8e-46fd-9886-7800c0196e80" providerId="ADAL" clId="{4DE7F9E6-CCCB-4E7B-BF24-F3390870ED3A}" dt="2019-04-18T22:44:08.262" v="2303"/>
          <ac:spMkLst>
            <pc:docMk/>
            <pc:sldMk cId="622467489" sldId="627"/>
            <ac:spMk id="14" creationId="{9B3821BA-148A-4516-8489-EC76E9500764}"/>
          </ac:spMkLst>
        </pc:spChg>
        <pc:spChg chg="add">
          <ac:chgData name="Michael Pyrcz" userId="0efd8a38-3f8e-46fd-9886-7800c0196e80" providerId="ADAL" clId="{4DE7F9E6-CCCB-4E7B-BF24-F3390870ED3A}" dt="2019-04-18T22:44:08.262" v="2303"/>
          <ac:spMkLst>
            <pc:docMk/>
            <pc:sldMk cId="622467489" sldId="627"/>
            <ac:spMk id="15" creationId="{549323C2-4DD9-42A3-87BB-FF01869850A7}"/>
          </ac:spMkLst>
        </pc:spChg>
        <pc:spChg chg="del">
          <ac:chgData name="Michael Pyrcz" userId="0efd8a38-3f8e-46fd-9886-7800c0196e80" providerId="ADAL" clId="{4DE7F9E6-CCCB-4E7B-BF24-F3390870ED3A}" dt="2019-04-18T22:44:07.508" v="2302" actId="478"/>
          <ac:spMkLst>
            <pc:docMk/>
            <pc:sldMk cId="622467489" sldId="627"/>
            <ac:spMk id="23" creationId="{26A022E9-90A0-45D1-82B9-2AA8AA35E10C}"/>
          </ac:spMkLst>
        </pc:spChg>
        <pc:spChg chg="del">
          <ac:chgData name="Michael Pyrcz" userId="0efd8a38-3f8e-46fd-9886-7800c0196e80" providerId="ADAL" clId="{4DE7F9E6-CCCB-4E7B-BF24-F3390870ED3A}" dt="2019-04-18T22:44:07.508" v="2302" actId="478"/>
          <ac:spMkLst>
            <pc:docMk/>
            <pc:sldMk cId="622467489" sldId="627"/>
            <ac:spMk id="24" creationId="{9DCB3581-7FB3-4B39-8ADE-777695A0583A}"/>
          </ac:spMkLst>
        </pc:spChg>
        <pc:spChg chg="del">
          <ac:chgData name="Michael Pyrcz" userId="0efd8a38-3f8e-46fd-9886-7800c0196e80" providerId="ADAL" clId="{4DE7F9E6-CCCB-4E7B-BF24-F3390870ED3A}" dt="2019-04-18T22:44:07.508" v="2302" actId="478"/>
          <ac:spMkLst>
            <pc:docMk/>
            <pc:sldMk cId="622467489" sldId="627"/>
            <ac:spMk id="26" creationId="{EA599DDA-C4E5-4864-B2C3-78B8432228CD}"/>
          </ac:spMkLst>
        </pc:spChg>
        <pc:spChg chg="del">
          <ac:chgData name="Michael Pyrcz" userId="0efd8a38-3f8e-46fd-9886-7800c0196e80" providerId="ADAL" clId="{4DE7F9E6-CCCB-4E7B-BF24-F3390870ED3A}" dt="2019-04-18T22:44:07.508" v="2302" actId="478"/>
          <ac:spMkLst>
            <pc:docMk/>
            <pc:sldMk cId="622467489" sldId="627"/>
            <ac:spMk id="27" creationId="{E089A23D-0077-4140-ACDD-497F5414A30E}"/>
          </ac:spMkLst>
        </pc:spChg>
        <pc:spChg chg="del">
          <ac:chgData name="Michael Pyrcz" userId="0efd8a38-3f8e-46fd-9886-7800c0196e80" providerId="ADAL" clId="{4DE7F9E6-CCCB-4E7B-BF24-F3390870ED3A}" dt="2019-04-18T22:44:07.508" v="2302" actId="478"/>
          <ac:spMkLst>
            <pc:docMk/>
            <pc:sldMk cId="622467489" sldId="627"/>
            <ac:spMk id="28" creationId="{096C52A5-75E5-44C3-A1A3-DDAA28D1518C}"/>
          </ac:spMkLst>
        </pc:spChg>
        <pc:spChg chg="mod">
          <ac:chgData name="Michael Pyrcz" userId="0efd8a38-3f8e-46fd-9886-7800c0196e80" providerId="ADAL" clId="{4DE7F9E6-CCCB-4E7B-BF24-F3390870ED3A}" dt="2019-04-16T21:19:17.811" v="1116" actId="20577"/>
          <ac:spMkLst>
            <pc:docMk/>
            <pc:sldMk cId="622467489" sldId="627"/>
            <ac:spMk id="4099" creationId="{00000000-0000-0000-0000-000000000000}"/>
          </ac:spMkLst>
        </pc:spChg>
      </pc:sldChg>
      <pc:sldChg chg="addSp delSp modSp add">
        <pc:chgData name="Michael Pyrcz" userId="0efd8a38-3f8e-46fd-9886-7800c0196e80" providerId="ADAL" clId="{4DE7F9E6-CCCB-4E7B-BF24-F3390870ED3A}" dt="2019-04-18T22:08:08.535" v="1251"/>
        <pc:sldMkLst>
          <pc:docMk/>
          <pc:sldMk cId="3454516447" sldId="628"/>
        </pc:sldMkLst>
        <pc:spChg chg="add">
          <ac:chgData name="Michael Pyrcz" userId="0efd8a38-3f8e-46fd-9886-7800c0196e80" providerId="ADAL" clId="{4DE7F9E6-CCCB-4E7B-BF24-F3390870ED3A}" dt="2019-04-18T22:08:08.535" v="1251"/>
          <ac:spMkLst>
            <pc:docMk/>
            <pc:sldMk cId="3454516447" sldId="628"/>
            <ac:spMk id="10" creationId="{956E3954-E38C-4596-8C2D-8155E98EAA5D}"/>
          </ac:spMkLst>
        </pc:spChg>
        <pc:spChg chg="add">
          <ac:chgData name="Michael Pyrcz" userId="0efd8a38-3f8e-46fd-9886-7800c0196e80" providerId="ADAL" clId="{4DE7F9E6-CCCB-4E7B-BF24-F3390870ED3A}" dt="2019-04-18T22:08:08.535" v="1251"/>
          <ac:spMkLst>
            <pc:docMk/>
            <pc:sldMk cId="3454516447" sldId="628"/>
            <ac:spMk id="11" creationId="{2EE1F8E8-3E7E-4858-B823-604E48438F38}"/>
          </ac:spMkLst>
        </pc:spChg>
        <pc:spChg chg="add">
          <ac:chgData name="Michael Pyrcz" userId="0efd8a38-3f8e-46fd-9886-7800c0196e80" providerId="ADAL" clId="{4DE7F9E6-CCCB-4E7B-BF24-F3390870ED3A}" dt="2019-04-18T22:08:08.535" v="1251"/>
          <ac:spMkLst>
            <pc:docMk/>
            <pc:sldMk cId="3454516447" sldId="628"/>
            <ac:spMk id="12" creationId="{40B25647-F02E-4BEF-A1D2-5650F79D9205}"/>
          </ac:spMkLst>
        </pc:spChg>
        <pc:spChg chg="add">
          <ac:chgData name="Michael Pyrcz" userId="0efd8a38-3f8e-46fd-9886-7800c0196e80" providerId="ADAL" clId="{4DE7F9E6-CCCB-4E7B-BF24-F3390870ED3A}" dt="2019-04-18T22:08:08.535" v="1251"/>
          <ac:spMkLst>
            <pc:docMk/>
            <pc:sldMk cId="3454516447" sldId="628"/>
            <ac:spMk id="13" creationId="{86513F95-DEBC-4351-A8FB-9378E58B6392}"/>
          </ac:spMkLst>
        </pc:spChg>
        <pc:spChg chg="add">
          <ac:chgData name="Michael Pyrcz" userId="0efd8a38-3f8e-46fd-9886-7800c0196e80" providerId="ADAL" clId="{4DE7F9E6-CCCB-4E7B-BF24-F3390870ED3A}" dt="2019-04-18T22:08:08.535" v="1251"/>
          <ac:spMkLst>
            <pc:docMk/>
            <pc:sldMk cId="3454516447" sldId="628"/>
            <ac:spMk id="14" creationId="{EA1CB99B-9598-4FBF-BCA5-57DC9898269E}"/>
          </ac:spMkLst>
        </pc:spChg>
        <pc:spChg chg="add">
          <ac:chgData name="Michael Pyrcz" userId="0efd8a38-3f8e-46fd-9886-7800c0196e80" providerId="ADAL" clId="{4DE7F9E6-CCCB-4E7B-BF24-F3390870ED3A}" dt="2019-04-18T22:08:08.535" v="1251"/>
          <ac:spMkLst>
            <pc:docMk/>
            <pc:sldMk cId="3454516447" sldId="628"/>
            <ac:spMk id="15" creationId="{9CDEA137-EBA8-44F4-896A-4C17ACBF08C1}"/>
          </ac:spMkLst>
        </pc:spChg>
        <pc:spChg chg="del">
          <ac:chgData name="Michael Pyrcz" userId="0efd8a38-3f8e-46fd-9886-7800c0196e80" providerId="ADAL" clId="{4DE7F9E6-CCCB-4E7B-BF24-F3390870ED3A}" dt="2019-04-18T22:08:07.901" v="1250" actId="478"/>
          <ac:spMkLst>
            <pc:docMk/>
            <pc:sldMk cId="3454516447" sldId="628"/>
            <ac:spMk id="23" creationId="{26A022E9-90A0-45D1-82B9-2AA8AA35E10C}"/>
          </ac:spMkLst>
        </pc:spChg>
        <pc:spChg chg="del">
          <ac:chgData name="Michael Pyrcz" userId="0efd8a38-3f8e-46fd-9886-7800c0196e80" providerId="ADAL" clId="{4DE7F9E6-CCCB-4E7B-BF24-F3390870ED3A}" dt="2019-04-18T22:08:07.901" v="1250" actId="478"/>
          <ac:spMkLst>
            <pc:docMk/>
            <pc:sldMk cId="3454516447" sldId="628"/>
            <ac:spMk id="24" creationId="{9DCB3581-7FB3-4B39-8ADE-777695A0583A}"/>
          </ac:spMkLst>
        </pc:spChg>
        <pc:spChg chg="del">
          <ac:chgData name="Michael Pyrcz" userId="0efd8a38-3f8e-46fd-9886-7800c0196e80" providerId="ADAL" clId="{4DE7F9E6-CCCB-4E7B-BF24-F3390870ED3A}" dt="2019-04-18T22:08:07.901" v="1250" actId="478"/>
          <ac:spMkLst>
            <pc:docMk/>
            <pc:sldMk cId="3454516447" sldId="628"/>
            <ac:spMk id="26" creationId="{EA599DDA-C4E5-4864-B2C3-78B8432228CD}"/>
          </ac:spMkLst>
        </pc:spChg>
        <pc:spChg chg="del">
          <ac:chgData name="Michael Pyrcz" userId="0efd8a38-3f8e-46fd-9886-7800c0196e80" providerId="ADAL" clId="{4DE7F9E6-CCCB-4E7B-BF24-F3390870ED3A}" dt="2019-04-18T22:08:07.901" v="1250" actId="478"/>
          <ac:spMkLst>
            <pc:docMk/>
            <pc:sldMk cId="3454516447" sldId="628"/>
            <ac:spMk id="27" creationId="{E089A23D-0077-4140-ACDD-497F5414A30E}"/>
          </ac:spMkLst>
        </pc:spChg>
        <pc:spChg chg="del">
          <ac:chgData name="Michael Pyrcz" userId="0efd8a38-3f8e-46fd-9886-7800c0196e80" providerId="ADAL" clId="{4DE7F9E6-CCCB-4E7B-BF24-F3390870ED3A}" dt="2019-04-18T22:08:07.901" v="1250" actId="478"/>
          <ac:spMkLst>
            <pc:docMk/>
            <pc:sldMk cId="3454516447" sldId="628"/>
            <ac:spMk id="28" creationId="{096C52A5-75E5-44C3-A1A3-DDAA28D1518C}"/>
          </ac:spMkLst>
        </pc:spChg>
        <pc:spChg chg="mod">
          <ac:chgData name="Michael Pyrcz" userId="0efd8a38-3f8e-46fd-9886-7800c0196e80" providerId="ADAL" clId="{4DE7F9E6-CCCB-4E7B-BF24-F3390870ED3A}" dt="2019-04-16T21:19:51.735" v="1118" actId="20577"/>
          <ac:spMkLst>
            <pc:docMk/>
            <pc:sldMk cId="3454516447" sldId="628"/>
            <ac:spMk id="4099" creationId="{00000000-0000-0000-0000-000000000000}"/>
          </ac:spMkLst>
        </pc:spChg>
      </pc:sldChg>
      <pc:sldChg chg="addSp delSp add">
        <pc:chgData name="Michael Pyrcz" userId="0efd8a38-3f8e-46fd-9886-7800c0196e80" providerId="ADAL" clId="{4DE7F9E6-CCCB-4E7B-BF24-F3390870ED3A}" dt="2019-04-18T22:08:13.239" v="1253"/>
        <pc:sldMkLst>
          <pc:docMk/>
          <pc:sldMk cId="1996661710" sldId="629"/>
        </pc:sldMkLst>
        <pc:spChg chg="add">
          <ac:chgData name="Michael Pyrcz" userId="0efd8a38-3f8e-46fd-9886-7800c0196e80" providerId="ADAL" clId="{4DE7F9E6-CCCB-4E7B-BF24-F3390870ED3A}" dt="2019-04-18T22:08:13.239" v="1253"/>
          <ac:spMkLst>
            <pc:docMk/>
            <pc:sldMk cId="1996661710" sldId="629"/>
            <ac:spMk id="10" creationId="{E1BCBAA4-A296-40F8-BC34-07B0A641AD46}"/>
          </ac:spMkLst>
        </pc:spChg>
        <pc:spChg chg="add">
          <ac:chgData name="Michael Pyrcz" userId="0efd8a38-3f8e-46fd-9886-7800c0196e80" providerId="ADAL" clId="{4DE7F9E6-CCCB-4E7B-BF24-F3390870ED3A}" dt="2019-04-18T22:08:13.239" v="1253"/>
          <ac:spMkLst>
            <pc:docMk/>
            <pc:sldMk cId="1996661710" sldId="629"/>
            <ac:spMk id="11" creationId="{AAED986E-4D5F-4693-B096-D63BD72EDD73}"/>
          </ac:spMkLst>
        </pc:spChg>
        <pc:spChg chg="add">
          <ac:chgData name="Michael Pyrcz" userId="0efd8a38-3f8e-46fd-9886-7800c0196e80" providerId="ADAL" clId="{4DE7F9E6-CCCB-4E7B-BF24-F3390870ED3A}" dt="2019-04-18T22:08:13.239" v="1253"/>
          <ac:spMkLst>
            <pc:docMk/>
            <pc:sldMk cId="1996661710" sldId="629"/>
            <ac:spMk id="12" creationId="{30E103D7-F042-4062-A23A-3C39332B7D8B}"/>
          </ac:spMkLst>
        </pc:spChg>
        <pc:spChg chg="add">
          <ac:chgData name="Michael Pyrcz" userId="0efd8a38-3f8e-46fd-9886-7800c0196e80" providerId="ADAL" clId="{4DE7F9E6-CCCB-4E7B-BF24-F3390870ED3A}" dt="2019-04-18T22:08:13.239" v="1253"/>
          <ac:spMkLst>
            <pc:docMk/>
            <pc:sldMk cId="1996661710" sldId="629"/>
            <ac:spMk id="13" creationId="{EB1D8F7B-F658-4C85-9565-537647068658}"/>
          </ac:spMkLst>
        </pc:spChg>
        <pc:spChg chg="add">
          <ac:chgData name="Michael Pyrcz" userId="0efd8a38-3f8e-46fd-9886-7800c0196e80" providerId="ADAL" clId="{4DE7F9E6-CCCB-4E7B-BF24-F3390870ED3A}" dt="2019-04-18T22:08:13.239" v="1253"/>
          <ac:spMkLst>
            <pc:docMk/>
            <pc:sldMk cId="1996661710" sldId="629"/>
            <ac:spMk id="14" creationId="{3CC8AE4F-9D1E-4E0C-9F97-42E8841DE646}"/>
          </ac:spMkLst>
        </pc:spChg>
        <pc:spChg chg="add">
          <ac:chgData name="Michael Pyrcz" userId="0efd8a38-3f8e-46fd-9886-7800c0196e80" providerId="ADAL" clId="{4DE7F9E6-CCCB-4E7B-BF24-F3390870ED3A}" dt="2019-04-18T22:08:13.239" v="1253"/>
          <ac:spMkLst>
            <pc:docMk/>
            <pc:sldMk cId="1996661710" sldId="629"/>
            <ac:spMk id="15" creationId="{9F9DBBBC-9D0B-4869-A023-28EABC17606F}"/>
          </ac:spMkLst>
        </pc:spChg>
        <pc:spChg chg="del">
          <ac:chgData name="Michael Pyrcz" userId="0efd8a38-3f8e-46fd-9886-7800c0196e80" providerId="ADAL" clId="{4DE7F9E6-CCCB-4E7B-BF24-F3390870ED3A}" dt="2019-04-18T22:08:12.614" v="1252" actId="478"/>
          <ac:spMkLst>
            <pc:docMk/>
            <pc:sldMk cId="1996661710" sldId="629"/>
            <ac:spMk id="23" creationId="{26A022E9-90A0-45D1-82B9-2AA8AA35E10C}"/>
          </ac:spMkLst>
        </pc:spChg>
        <pc:spChg chg="del">
          <ac:chgData name="Michael Pyrcz" userId="0efd8a38-3f8e-46fd-9886-7800c0196e80" providerId="ADAL" clId="{4DE7F9E6-CCCB-4E7B-BF24-F3390870ED3A}" dt="2019-04-18T22:08:12.614" v="1252" actId="478"/>
          <ac:spMkLst>
            <pc:docMk/>
            <pc:sldMk cId="1996661710" sldId="629"/>
            <ac:spMk id="24" creationId="{9DCB3581-7FB3-4B39-8ADE-777695A0583A}"/>
          </ac:spMkLst>
        </pc:spChg>
        <pc:spChg chg="del">
          <ac:chgData name="Michael Pyrcz" userId="0efd8a38-3f8e-46fd-9886-7800c0196e80" providerId="ADAL" clId="{4DE7F9E6-CCCB-4E7B-BF24-F3390870ED3A}" dt="2019-04-18T22:08:12.614" v="1252" actId="478"/>
          <ac:spMkLst>
            <pc:docMk/>
            <pc:sldMk cId="1996661710" sldId="629"/>
            <ac:spMk id="26" creationId="{EA599DDA-C4E5-4864-B2C3-78B8432228CD}"/>
          </ac:spMkLst>
        </pc:spChg>
        <pc:spChg chg="del">
          <ac:chgData name="Michael Pyrcz" userId="0efd8a38-3f8e-46fd-9886-7800c0196e80" providerId="ADAL" clId="{4DE7F9E6-CCCB-4E7B-BF24-F3390870ED3A}" dt="2019-04-18T22:08:12.614" v="1252" actId="478"/>
          <ac:spMkLst>
            <pc:docMk/>
            <pc:sldMk cId="1996661710" sldId="629"/>
            <ac:spMk id="27" creationId="{E089A23D-0077-4140-ACDD-497F5414A30E}"/>
          </ac:spMkLst>
        </pc:spChg>
        <pc:spChg chg="del">
          <ac:chgData name="Michael Pyrcz" userId="0efd8a38-3f8e-46fd-9886-7800c0196e80" providerId="ADAL" clId="{4DE7F9E6-CCCB-4E7B-BF24-F3390870ED3A}" dt="2019-04-18T22:08:12.614" v="1252" actId="478"/>
          <ac:spMkLst>
            <pc:docMk/>
            <pc:sldMk cId="1996661710" sldId="629"/>
            <ac:spMk id="28" creationId="{096C52A5-75E5-44C3-A1A3-DDAA28D1518C}"/>
          </ac:spMkLst>
        </pc:spChg>
      </pc:sldChg>
      <pc:sldChg chg="modSp add">
        <pc:chgData name="Michael Pyrcz" userId="0efd8a38-3f8e-46fd-9886-7800c0196e80" providerId="ADAL" clId="{4DE7F9E6-CCCB-4E7B-BF24-F3390870ED3A}" dt="2019-04-20T16:50:10.395" v="4981" actId="403"/>
        <pc:sldMkLst>
          <pc:docMk/>
          <pc:sldMk cId="3541823147" sldId="630"/>
        </pc:sldMkLst>
        <pc:spChg chg="mod">
          <ac:chgData name="Michael Pyrcz" userId="0efd8a38-3f8e-46fd-9886-7800c0196e80" providerId="ADAL" clId="{4DE7F9E6-CCCB-4E7B-BF24-F3390870ED3A}" dt="2019-04-20T16:49:55.903" v="4977" actId="1076"/>
          <ac:spMkLst>
            <pc:docMk/>
            <pc:sldMk cId="3541823147" sldId="630"/>
            <ac:spMk id="5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6:50:10.395" v="4981" actId="403"/>
          <ac:spMkLst>
            <pc:docMk/>
            <pc:sldMk cId="3541823147" sldId="630"/>
            <ac:spMk id="23" creationId="{00000000-0000-0000-0000-000000000000}"/>
          </ac:spMkLst>
        </pc:spChg>
      </pc:sldChg>
      <pc:sldChg chg="delSp modSp add">
        <pc:chgData name="Michael Pyrcz" userId="0efd8a38-3f8e-46fd-9886-7800c0196e80" providerId="ADAL" clId="{4DE7F9E6-CCCB-4E7B-BF24-F3390870ED3A}" dt="2019-04-20T16:15:30.315" v="2512" actId="20577"/>
        <pc:sldMkLst>
          <pc:docMk/>
          <pc:sldMk cId="590175193" sldId="631"/>
        </pc:sldMkLst>
        <pc:spChg chg="del">
          <ac:chgData name="Michael Pyrcz" userId="0efd8a38-3f8e-46fd-9886-7800c0196e80" providerId="ADAL" clId="{4DE7F9E6-CCCB-4E7B-BF24-F3390870ED3A}" dt="2019-04-20T16:11:52.787" v="2329" actId="478"/>
          <ac:spMkLst>
            <pc:docMk/>
            <pc:sldMk cId="590175193" sldId="631"/>
            <ac:spMk id="5" creationId="{65618F60-D3FC-4928-8BB9-4320C4BFACA8}"/>
          </ac:spMkLst>
        </pc:spChg>
        <pc:spChg chg="mod">
          <ac:chgData name="Michael Pyrcz" userId="0efd8a38-3f8e-46fd-9886-7800c0196e80" providerId="ADAL" clId="{4DE7F9E6-CCCB-4E7B-BF24-F3390870ED3A}" dt="2019-04-20T16:11:47.174" v="2326" actId="20577"/>
          <ac:spMkLst>
            <pc:docMk/>
            <pc:sldMk cId="590175193" sldId="631"/>
            <ac:spMk id="7" creationId="{00000000-0000-0000-0000-000000000000}"/>
          </ac:spMkLst>
        </pc:spChg>
        <pc:spChg chg="del">
          <ac:chgData name="Michael Pyrcz" userId="0efd8a38-3f8e-46fd-9886-7800c0196e80" providerId="ADAL" clId="{4DE7F9E6-CCCB-4E7B-BF24-F3390870ED3A}" dt="2019-04-20T16:11:51.168" v="2328" actId="478"/>
          <ac:spMkLst>
            <pc:docMk/>
            <pc:sldMk cId="590175193" sldId="631"/>
            <ac:spMk id="8" creationId="{275E903B-1A13-4BB1-AC5F-D2D0D6CFE5F0}"/>
          </ac:spMkLst>
        </pc:spChg>
        <pc:spChg chg="mod">
          <ac:chgData name="Michael Pyrcz" userId="0efd8a38-3f8e-46fd-9886-7800c0196e80" providerId="ADAL" clId="{4DE7F9E6-CCCB-4E7B-BF24-F3390870ED3A}" dt="2019-04-20T16:15:30.315" v="2512" actId="20577"/>
          <ac:spMkLst>
            <pc:docMk/>
            <pc:sldMk cId="590175193" sldId="631"/>
            <ac:spMk id="23" creationId="{00000000-0000-0000-0000-000000000000}"/>
          </ac:spMkLst>
        </pc:spChg>
        <pc:picChg chg="del">
          <ac:chgData name="Michael Pyrcz" userId="0efd8a38-3f8e-46fd-9886-7800c0196e80" providerId="ADAL" clId="{4DE7F9E6-CCCB-4E7B-BF24-F3390870ED3A}" dt="2019-04-20T16:11:48.668" v="2327" actId="478"/>
          <ac:picMkLst>
            <pc:docMk/>
            <pc:sldMk cId="590175193" sldId="631"/>
            <ac:picMk id="4" creationId="{9F5926A7-4A44-4EF4-B319-B7C8B93E038D}"/>
          </ac:picMkLst>
        </pc:picChg>
      </pc:sldChg>
      <pc:sldChg chg="addSp modSp add">
        <pc:chgData name="Michael Pyrcz" userId="0efd8a38-3f8e-46fd-9886-7800c0196e80" providerId="ADAL" clId="{4DE7F9E6-CCCB-4E7B-BF24-F3390870ED3A}" dt="2019-04-20T16:28:39.016" v="2996" actId="1035"/>
        <pc:sldMkLst>
          <pc:docMk/>
          <pc:sldMk cId="362394376" sldId="632"/>
        </pc:sldMkLst>
        <pc:spChg chg="add mod">
          <ac:chgData name="Michael Pyrcz" userId="0efd8a38-3f8e-46fd-9886-7800c0196e80" providerId="ADAL" clId="{4DE7F9E6-CCCB-4E7B-BF24-F3390870ED3A}" dt="2019-04-20T16:28:39.016" v="2996" actId="1035"/>
          <ac:spMkLst>
            <pc:docMk/>
            <pc:sldMk cId="362394376" sldId="632"/>
            <ac:spMk id="3" creationId="{DF886599-2341-4CBE-91E2-FFA6A5636D37}"/>
          </ac:spMkLst>
        </pc:spChg>
        <pc:spChg chg="mod">
          <ac:chgData name="Michael Pyrcz" userId="0efd8a38-3f8e-46fd-9886-7800c0196e80" providerId="ADAL" clId="{4DE7F9E6-CCCB-4E7B-BF24-F3390870ED3A}" dt="2019-04-20T16:28:33.537" v="2990" actId="20577"/>
          <ac:spMkLst>
            <pc:docMk/>
            <pc:sldMk cId="362394376" sldId="632"/>
            <ac:spMk id="23" creationId="{00000000-0000-0000-0000-000000000000}"/>
          </ac:spMkLst>
        </pc:spChg>
        <pc:picChg chg="add mod">
          <ac:chgData name="Michael Pyrcz" userId="0efd8a38-3f8e-46fd-9886-7800c0196e80" providerId="ADAL" clId="{4DE7F9E6-CCCB-4E7B-BF24-F3390870ED3A}" dt="2019-04-20T16:28:35.871" v="2991" actId="1076"/>
          <ac:picMkLst>
            <pc:docMk/>
            <pc:sldMk cId="362394376" sldId="632"/>
            <ac:picMk id="2" creationId="{C1F156B3-1A47-404D-8BA1-11B64CF23E6A}"/>
          </ac:picMkLst>
        </pc:picChg>
      </pc:sldChg>
      <pc:sldChg chg="modSp add ord">
        <pc:chgData name="Michael Pyrcz" userId="0efd8a38-3f8e-46fd-9886-7800c0196e80" providerId="ADAL" clId="{4DE7F9E6-CCCB-4E7B-BF24-F3390870ED3A}" dt="2019-04-20T16:49:01.376" v="4949" actId="20577"/>
        <pc:sldMkLst>
          <pc:docMk/>
          <pc:sldMk cId="1694554640" sldId="633"/>
        </pc:sldMkLst>
        <pc:spChg chg="mod">
          <ac:chgData name="Michael Pyrcz" userId="0efd8a38-3f8e-46fd-9886-7800c0196e80" providerId="ADAL" clId="{4DE7F9E6-CCCB-4E7B-BF24-F3390870ED3A}" dt="2019-04-20T16:49:01.376" v="4949" actId="20577"/>
          <ac:spMkLst>
            <pc:docMk/>
            <pc:sldMk cId="1694554640" sldId="633"/>
            <ac:spMk id="23" creationId="{00000000-0000-0000-0000-000000000000}"/>
          </ac:spMkLst>
        </pc:spChg>
      </pc:sldChg>
      <pc:sldChg chg="modSp add">
        <pc:chgData name="Michael Pyrcz" userId="0efd8a38-3f8e-46fd-9886-7800c0196e80" providerId="ADAL" clId="{4DE7F9E6-CCCB-4E7B-BF24-F3390870ED3A}" dt="2019-04-20T16:38:56.594" v="4188" actId="114"/>
        <pc:sldMkLst>
          <pc:docMk/>
          <pc:sldMk cId="1849972929" sldId="634"/>
        </pc:sldMkLst>
        <pc:spChg chg="mod">
          <ac:chgData name="Michael Pyrcz" userId="0efd8a38-3f8e-46fd-9886-7800c0196e80" providerId="ADAL" clId="{4DE7F9E6-CCCB-4E7B-BF24-F3390870ED3A}" dt="2019-04-20T16:38:56.594" v="4188" actId="114"/>
          <ac:spMkLst>
            <pc:docMk/>
            <pc:sldMk cId="1849972929" sldId="634"/>
            <ac:spMk id="23" creationId="{00000000-0000-0000-0000-000000000000}"/>
          </ac:spMkLst>
        </pc:spChg>
      </pc:sldChg>
      <pc:sldChg chg="modSp add">
        <pc:chgData name="Michael Pyrcz" userId="0efd8a38-3f8e-46fd-9886-7800c0196e80" providerId="ADAL" clId="{4DE7F9E6-CCCB-4E7B-BF24-F3390870ED3A}" dt="2019-04-20T16:49:15.879" v="4961" actId="1076"/>
        <pc:sldMkLst>
          <pc:docMk/>
          <pc:sldMk cId="50211642" sldId="635"/>
        </pc:sldMkLst>
        <pc:spChg chg="mod">
          <ac:chgData name="Michael Pyrcz" userId="0efd8a38-3f8e-46fd-9886-7800c0196e80" providerId="ADAL" clId="{4DE7F9E6-CCCB-4E7B-BF24-F3390870ED3A}" dt="2019-04-20T16:49:15.879" v="4961" actId="1076"/>
          <ac:spMkLst>
            <pc:docMk/>
            <pc:sldMk cId="50211642" sldId="635"/>
            <ac:spMk id="5" creationId="{00000000-0000-0000-0000-000000000000}"/>
          </ac:spMkLst>
        </pc:spChg>
        <pc:spChg chg="mod">
          <ac:chgData name="Michael Pyrcz" userId="0efd8a38-3f8e-46fd-9886-7800c0196e80" providerId="ADAL" clId="{4DE7F9E6-CCCB-4E7B-BF24-F3390870ED3A}" dt="2019-04-20T16:47:03.368" v="4737" actId="20577"/>
          <ac:spMkLst>
            <pc:docMk/>
            <pc:sldMk cId="50211642" sldId="635"/>
            <ac:spMk id="23" creationId="{00000000-0000-0000-0000-000000000000}"/>
          </ac:spMkLst>
        </pc:spChg>
      </pc:sldChg>
      <pc:sldChg chg="modSp add">
        <pc:chgData name="Michael Pyrcz" userId="0efd8a38-3f8e-46fd-9886-7800c0196e80" providerId="ADAL" clId="{4DE7F9E6-CCCB-4E7B-BF24-F3390870ED3A}" dt="2019-04-20T17:22:04.488" v="5361" actId="1076"/>
        <pc:sldMkLst>
          <pc:docMk/>
          <pc:sldMk cId="1963011168" sldId="714"/>
        </pc:sldMkLst>
        <pc:spChg chg="mod">
          <ac:chgData name="Michael Pyrcz" userId="0efd8a38-3f8e-46fd-9886-7800c0196e80" providerId="ADAL" clId="{4DE7F9E6-CCCB-4E7B-BF24-F3390870ED3A}" dt="2019-04-20T17:22:04.488" v="5361" actId="1076"/>
          <ac:spMkLst>
            <pc:docMk/>
            <pc:sldMk cId="1963011168" sldId="714"/>
            <ac:spMk id="7" creationId="{00000000-0000-0000-0000-000000000000}"/>
          </ac:spMkLst>
        </pc:spChg>
      </pc:sldChg>
      <pc:sldChg chg="addSp delSp modSp add">
        <pc:chgData name="Michael Pyrcz" userId="0efd8a38-3f8e-46fd-9886-7800c0196e80" providerId="ADAL" clId="{4DE7F9E6-CCCB-4E7B-BF24-F3390870ED3A}" dt="2019-04-20T17:31:03.027" v="5825" actId="20577"/>
        <pc:sldMkLst>
          <pc:docMk/>
          <pc:sldMk cId="1885220126" sldId="715"/>
        </pc:sldMkLst>
        <pc:spChg chg="add mod">
          <ac:chgData name="Michael Pyrcz" userId="0efd8a38-3f8e-46fd-9886-7800c0196e80" providerId="ADAL" clId="{4DE7F9E6-CCCB-4E7B-BF24-F3390870ED3A}" dt="2019-04-20T17:25:27.593" v="5559" actId="1035"/>
          <ac:spMkLst>
            <pc:docMk/>
            <pc:sldMk cId="1885220126" sldId="715"/>
            <ac:spMk id="2" creationId="{380DC1A1-5707-45C8-8723-96A9EC3E605A}"/>
          </ac:spMkLst>
        </pc:spChg>
        <pc:spChg chg="add mod">
          <ac:chgData name="Michael Pyrcz" userId="0efd8a38-3f8e-46fd-9886-7800c0196e80" providerId="ADAL" clId="{4DE7F9E6-CCCB-4E7B-BF24-F3390870ED3A}" dt="2019-04-20T17:28:30.974" v="5640" actId="403"/>
          <ac:spMkLst>
            <pc:docMk/>
            <pc:sldMk cId="1885220126" sldId="715"/>
            <ac:spMk id="3" creationId="{190B0529-5917-4A7F-B631-8BD92F1BB0BD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4" creationId="{A08A606B-01BD-4007-B922-B742A1C497B8}"/>
          </ac:spMkLst>
        </pc:spChg>
        <pc:spChg chg="add mod">
          <ac:chgData name="Michael Pyrcz" userId="0efd8a38-3f8e-46fd-9886-7800c0196e80" providerId="ADAL" clId="{4DE7F9E6-CCCB-4E7B-BF24-F3390870ED3A}" dt="2019-04-20T17:28:34.233" v="5641" actId="1076"/>
          <ac:spMkLst>
            <pc:docMk/>
            <pc:sldMk cId="1885220126" sldId="715"/>
            <ac:spMk id="5" creationId="{321590CA-085F-43F9-90EB-48D6FDD9C72F}"/>
          </ac:spMkLst>
        </pc:spChg>
        <pc:spChg chg="add del mod">
          <ac:chgData name="Michael Pyrcz" userId="0efd8a38-3f8e-46fd-9886-7800c0196e80" providerId="ADAL" clId="{4DE7F9E6-CCCB-4E7B-BF24-F3390870ED3A}" dt="2019-04-20T17:26:45.786" v="5597" actId="478"/>
          <ac:spMkLst>
            <pc:docMk/>
            <pc:sldMk cId="1885220126" sldId="715"/>
            <ac:spMk id="6" creationId="{A4CF5EA9-63A5-4C5B-A798-376DFE74C78E}"/>
          </ac:spMkLst>
        </pc:spChg>
        <pc:spChg chg="mod">
          <ac:chgData name="Michael Pyrcz" userId="0efd8a38-3f8e-46fd-9886-7800c0196e80" providerId="ADAL" clId="{4DE7F9E6-CCCB-4E7B-BF24-F3390870ED3A}" dt="2019-04-20T17:31:03.027" v="5825" actId="20577"/>
          <ac:spMkLst>
            <pc:docMk/>
            <pc:sldMk cId="1885220126" sldId="715"/>
            <ac:spMk id="7" creationId="{00000000-0000-0000-0000-000000000000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8" creationId="{84A752DE-23AA-4B0D-AF7D-7BE46F45DC13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9" creationId="{86DE1EC7-2EFE-49E0-B008-D5E5D2834F0D}"/>
          </ac:spMkLst>
        </pc:spChg>
        <pc:spChg chg="add mod">
          <ac:chgData name="Michael Pyrcz" userId="0efd8a38-3f8e-46fd-9886-7800c0196e80" providerId="ADAL" clId="{4DE7F9E6-CCCB-4E7B-BF24-F3390870ED3A}" dt="2019-04-20T17:27:11.660" v="5603" actId="693"/>
          <ac:spMkLst>
            <pc:docMk/>
            <pc:sldMk cId="1885220126" sldId="715"/>
            <ac:spMk id="10" creationId="{BB7E0A24-C0F7-43CA-AEDD-BB6FEDCAD62C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11" creationId="{A4FD7926-282E-46C1-97D6-8475E97CF71B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12" creationId="{F12A729A-417C-4BF2-A19E-0E76A5F9AB3D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14" creationId="{566AF85A-FEDE-4250-B609-2168475D26DB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16" creationId="{90A7BD71-C377-44C7-AC91-33322E4B7916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17" creationId="{F00AB2C2-430E-40B8-BF63-F0B64EDC3FEA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18" creationId="{5545B703-1DE0-4539-8F0D-E94F94D5A910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19" creationId="{88354CDD-7B00-44FC-BA93-D6F1B523798D}"/>
          </ac:spMkLst>
        </pc:spChg>
        <pc:spChg chg="del">
          <ac:chgData name="Michael Pyrcz" userId="0efd8a38-3f8e-46fd-9886-7800c0196e80" providerId="ADAL" clId="{4DE7F9E6-CCCB-4E7B-BF24-F3390870ED3A}" dt="2019-04-20T17:26:00.641" v="5565" actId="478"/>
          <ac:spMkLst>
            <pc:docMk/>
            <pc:sldMk cId="1885220126" sldId="715"/>
            <ac:spMk id="20" creationId="{467E8D84-6B43-4705-9369-CDB0EEB6416A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21" creationId="{00D4105F-5F73-4E4B-BCE1-D149CFE18300}"/>
          </ac:spMkLst>
        </pc:spChg>
        <pc:spChg chg="del">
          <ac:chgData name="Michael Pyrcz" userId="0efd8a38-3f8e-46fd-9886-7800c0196e80" providerId="ADAL" clId="{4DE7F9E6-CCCB-4E7B-BF24-F3390870ED3A}" dt="2019-04-20T17:23:30.927" v="5439" actId="478"/>
          <ac:spMkLst>
            <pc:docMk/>
            <pc:sldMk cId="1885220126" sldId="715"/>
            <ac:spMk id="22" creationId="{4CD451FC-FA60-4D87-B038-88C8A3F692CC}"/>
          </ac:spMkLst>
        </pc:spChg>
        <pc:spChg chg="mod">
          <ac:chgData name="Michael Pyrcz" userId="0efd8a38-3f8e-46fd-9886-7800c0196e80" providerId="ADAL" clId="{4DE7F9E6-CCCB-4E7B-BF24-F3390870ED3A}" dt="2019-04-20T17:28:55.442" v="5650" actId="20577"/>
          <ac:spMkLst>
            <pc:docMk/>
            <pc:sldMk cId="1885220126" sldId="715"/>
            <ac:spMk id="23" creationId="{00000000-0000-0000-0000-000000000000}"/>
          </ac:spMkLst>
        </pc:spChg>
        <pc:spChg chg="add mod">
          <ac:chgData name="Michael Pyrcz" userId="0efd8a38-3f8e-46fd-9886-7800c0196e80" providerId="ADAL" clId="{4DE7F9E6-CCCB-4E7B-BF24-F3390870ED3A}" dt="2019-04-20T17:27:41.142" v="5624" actId="14100"/>
          <ac:spMkLst>
            <pc:docMk/>
            <pc:sldMk cId="1885220126" sldId="715"/>
            <ac:spMk id="25" creationId="{6D44C50C-140C-47AB-997D-519AAAFEF768}"/>
          </ac:spMkLst>
        </pc:spChg>
        <pc:picChg chg="add mod">
          <ac:chgData name="Michael Pyrcz" userId="0efd8a38-3f8e-46fd-9886-7800c0196e80" providerId="ADAL" clId="{4DE7F9E6-CCCB-4E7B-BF24-F3390870ED3A}" dt="2019-04-20T17:27:33.017" v="5623" actId="14100"/>
          <ac:picMkLst>
            <pc:docMk/>
            <pc:sldMk cId="1885220126" sldId="715"/>
            <ac:picMk id="24" creationId="{4143E4A4-8396-47F9-9654-C4AB318D5ED9}"/>
          </ac:picMkLst>
        </pc:picChg>
      </pc:sldChg>
      <pc:sldChg chg="addSp delSp modSp add">
        <pc:chgData name="Michael Pyrcz" userId="0efd8a38-3f8e-46fd-9886-7800c0196e80" providerId="ADAL" clId="{4DE7F9E6-CCCB-4E7B-BF24-F3390870ED3A}" dt="2019-04-20T17:32:53.845" v="5952" actId="20577"/>
        <pc:sldMkLst>
          <pc:docMk/>
          <pc:sldMk cId="1386573979" sldId="716"/>
        </pc:sldMkLst>
        <pc:spChg chg="mod">
          <ac:chgData name="Michael Pyrcz" userId="0efd8a38-3f8e-46fd-9886-7800c0196e80" providerId="ADAL" clId="{4DE7F9E6-CCCB-4E7B-BF24-F3390870ED3A}" dt="2019-04-20T17:31:48.177" v="5861" actId="1038"/>
          <ac:spMkLst>
            <pc:docMk/>
            <pc:sldMk cId="1386573979" sldId="716"/>
            <ac:spMk id="2" creationId="{380DC1A1-5707-45C8-8723-96A9EC3E605A}"/>
          </ac:spMkLst>
        </pc:spChg>
        <pc:spChg chg="del mod">
          <ac:chgData name="Michael Pyrcz" userId="0efd8a38-3f8e-46fd-9886-7800c0196e80" providerId="ADAL" clId="{4DE7F9E6-CCCB-4E7B-BF24-F3390870ED3A}" dt="2019-04-20T17:30:39.840" v="5796" actId="478"/>
          <ac:spMkLst>
            <pc:docMk/>
            <pc:sldMk cId="1386573979" sldId="716"/>
            <ac:spMk id="3" creationId="{190B0529-5917-4A7F-B631-8BD92F1BB0BD}"/>
          </ac:spMkLst>
        </pc:spChg>
        <pc:spChg chg="del">
          <ac:chgData name="Michael Pyrcz" userId="0efd8a38-3f8e-46fd-9886-7800c0196e80" providerId="ADAL" clId="{4DE7F9E6-CCCB-4E7B-BF24-F3390870ED3A}" dt="2019-04-20T17:30:39.840" v="5796" actId="478"/>
          <ac:spMkLst>
            <pc:docMk/>
            <pc:sldMk cId="1386573979" sldId="716"/>
            <ac:spMk id="5" creationId="{321590CA-085F-43F9-90EB-48D6FDD9C72F}"/>
          </ac:spMkLst>
        </pc:spChg>
        <pc:spChg chg="add mod">
          <ac:chgData name="Michael Pyrcz" userId="0efd8a38-3f8e-46fd-9886-7800c0196e80" providerId="ADAL" clId="{4DE7F9E6-CCCB-4E7B-BF24-F3390870ED3A}" dt="2019-04-20T17:32:20.425" v="5914" actId="1036"/>
          <ac:spMkLst>
            <pc:docMk/>
            <pc:sldMk cId="1386573979" sldId="716"/>
            <ac:spMk id="6" creationId="{9B0F4BA6-5A1F-401D-AEA8-B0904E22972C}"/>
          </ac:spMkLst>
        </pc:spChg>
        <pc:spChg chg="mod">
          <ac:chgData name="Michael Pyrcz" userId="0efd8a38-3f8e-46fd-9886-7800c0196e80" providerId="ADAL" clId="{4DE7F9E6-CCCB-4E7B-BF24-F3390870ED3A}" dt="2019-04-20T17:30:57.426" v="5814" actId="20577"/>
          <ac:spMkLst>
            <pc:docMk/>
            <pc:sldMk cId="1386573979" sldId="716"/>
            <ac:spMk id="7" creationId="{00000000-0000-0000-0000-000000000000}"/>
          </ac:spMkLst>
        </pc:spChg>
        <pc:spChg chg="del">
          <ac:chgData name="Michael Pyrcz" userId="0efd8a38-3f8e-46fd-9886-7800c0196e80" providerId="ADAL" clId="{4DE7F9E6-CCCB-4E7B-BF24-F3390870ED3A}" dt="2019-04-20T17:30:37.178" v="5794" actId="478"/>
          <ac:spMkLst>
            <pc:docMk/>
            <pc:sldMk cId="1386573979" sldId="716"/>
            <ac:spMk id="10" creationId="{BB7E0A24-C0F7-43CA-AEDD-BB6FEDCAD62C}"/>
          </ac:spMkLst>
        </pc:spChg>
        <pc:spChg chg="add mod">
          <ac:chgData name="Michael Pyrcz" userId="0efd8a38-3f8e-46fd-9886-7800c0196e80" providerId="ADAL" clId="{4DE7F9E6-CCCB-4E7B-BF24-F3390870ED3A}" dt="2019-04-20T17:31:48.177" v="5861" actId="1038"/>
          <ac:spMkLst>
            <pc:docMk/>
            <pc:sldMk cId="1386573979" sldId="716"/>
            <ac:spMk id="11" creationId="{CD92614F-A44F-43FD-BD70-76F33B66D019}"/>
          </ac:spMkLst>
        </pc:spChg>
        <pc:spChg chg="add mod">
          <ac:chgData name="Michael Pyrcz" userId="0efd8a38-3f8e-46fd-9886-7800c0196e80" providerId="ADAL" clId="{4DE7F9E6-CCCB-4E7B-BF24-F3390870ED3A}" dt="2019-04-20T17:31:48.177" v="5861" actId="1038"/>
          <ac:spMkLst>
            <pc:docMk/>
            <pc:sldMk cId="1386573979" sldId="716"/>
            <ac:spMk id="12" creationId="{E024AE3A-4E23-40AD-8813-813E3A43772A}"/>
          </ac:spMkLst>
        </pc:spChg>
        <pc:spChg chg="add mod">
          <ac:chgData name="Michael Pyrcz" userId="0efd8a38-3f8e-46fd-9886-7800c0196e80" providerId="ADAL" clId="{4DE7F9E6-CCCB-4E7B-BF24-F3390870ED3A}" dt="2019-04-20T17:32:13.193" v="5908" actId="1035"/>
          <ac:spMkLst>
            <pc:docMk/>
            <pc:sldMk cId="1386573979" sldId="716"/>
            <ac:spMk id="14" creationId="{F6D7B596-34D6-463D-AC1C-4C5FFE27BC35}"/>
          </ac:spMkLst>
        </pc:spChg>
        <pc:spChg chg="add mod">
          <ac:chgData name="Michael Pyrcz" userId="0efd8a38-3f8e-46fd-9886-7800c0196e80" providerId="ADAL" clId="{4DE7F9E6-CCCB-4E7B-BF24-F3390870ED3A}" dt="2019-04-20T17:32:53.845" v="5952" actId="20577"/>
          <ac:spMkLst>
            <pc:docMk/>
            <pc:sldMk cId="1386573979" sldId="716"/>
            <ac:spMk id="15" creationId="{EA792789-4901-4700-BA1B-8778BD68FA12}"/>
          </ac:spMkLst>
        </pc:spChg>
        <pc:spChg chg="mod">
          <ac:chgData name="Michael Pyrcz" userId="0efd8a38-3f8e-46fd-9886-7800c0196e80" providerId="ADAL" clId="{4DE7F9E6-CCCB-4E7B-BF24-F3390870ED3A}" dt="2019-04-20T17:30:17.785" v="5792" actId="14100"/>
          <ac:spMkLst>
            <pc:docMk/>
            <pc:sldMk cId="1386573979" sldId="716"/>
            <ac:spMk id="23" creationId="{00000000-0000-0000-0000-000000000000}"/>
          </ac:spMkLst>
        </pc:spChg>
        <pc:spChg chg="del">
          <ac:chgData name="Michael Pyrcz" userId="0efd8a38-3f8e-46fd-9886-7800c0196e80" providerId="ADAL" clId="{4DE7F9E6-CCCB-4E7B-BF24-F3390870ED3A}" dt="2019-04-20T17:30:37.178" v="5794" actId="478"/>
          <ac:spMkLst>
            <pc:docMk/>
            <pc:sldMk cId="1386573979" sldId="716"/>
            <ac:spMk id="25" creationId="{6D44C50C-140C-47AB-997D-519AAAFEF768}"/>
          </ac:spMkLst>
        </pc:spChg>
        <pc:picChg chg="add mod">
          <ac:chgData name="Michael Pyrcz" userId="0efd8a38-3f8e-46fd-9886-7800c0196e80" providerId="ADAL" clId="{4DE7F9E6-CCCB-4E7B-BF24-F3390870ED3A}" dt="2019-04-20T17:30:43.705" v="5798" actId="1076"/>
          <ac:picMkLst>
            <pc:docMk/>
            <pc:sldMk cId="1386573979" sldId="716"/>
            <ac:picMk id="4" creationId="{257A2982-C06B-42EA-9DE3-0733FB4726A4}"/>
          </ac:picMkLst>
        </pc:picChg>
        <pc:picChg chg="del">
          <ac:chgData name="Michael Pyrcz" userId="0efd8a38-3f8e-46fd-9886-7800c0196e80" providerId="ADAL" clId="{4DE7F9E6-CCCB-4E7B-BF24-F3390870ED3A}" dt="2019-04-20T17:30:34.857" v="5793" actId="478"/>
          <ac:picMkLst>
            <pc:docMk/>
            <pc:sldMk cId="1386573979" sldId="716"/>
            <ac:picMk id="24" creationId="{4143E4A4-8396-47F9-9654-C4AB318D5E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D03B142E-153C-43ED-83AB-0EC8CCB7B467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AB457E4B-CECA-4B60-A5FD-A16126EB1C3F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63828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6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79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30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3459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4919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3129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7746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0694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2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7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3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17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8147415" y="35150"/>
            <a:ext cx="1008460" cy="931700"/>
            <a:chOff x="3738664" y="1071664"/>
            <a:chExt cx="5103099" cy="47146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E0B0D2-A502-D045-ABA5-1A1FF0FC71CE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D863686-B004-9146-B855-32E00EACC5CC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BE4CA4-D1DC-B943-BB78-2F479933B498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823584-42AA-8D4F-B5C2-C1349BBF3C14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DDB21CB-41C0-E74E-B76E-B6F960FA85E7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F77859D-4FEF-D342-A60B-E984A63DBE4A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B03FDF-D3F2-C94B-BE6B-72700AD16F25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2A1A796-3C5E-1E46-B4BA-2DB1EDF1C316}"/>
                </a:ext>
              </a:extLst>
            </p:cNvPr>
            <p:cNvSpPr/>
            <p:nvPr/>
          </p:nvSpPr>
          <p:spPr>
            <a:xfrm>
              <a:off x="8560172" y="4235450"/>
              <a:ext cx="218091" cy="584200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CD6AF75-3509-AB48-8CC5-A149847EA470}"/>
                </a:ext>
              </a:extLst>
            </p:cNvPr>
            <p:cNvSpPr/>
            <p:nvPr/>
          </p:nvSpPr>
          <p:spPr>
            <a:xfrm>
              <a:off x="8798901" y="4175125"/>
              <a:ext cx="42862" cy="33338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2.04938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_cycl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dley.nz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horton.people.amherst.edu/mererenovation/17_Wickham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deloitte.com/insights/us/en/focus/digital-maturity/digital-maturity-pivot-model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General Comments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Data Analytics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Machine / Statistical Learning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Prediction and Inference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6336268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3E3D8DB-726B-443F-9C33-D173D249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029" y="1981200"/>
            <a:ext cx="1381560" cy="3332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A59D4-A836-4889-822E-5A13DBB8E34F}"/>
              </a:ext>
            </a:extLst>
          </p:cNvPr>
          <p:cNvSpPr txBox="1"/>
          <p:nvPr/>
        </p:nvSpPr>
        <p:spPr bwMode="auto">
          <a:xfrm>
            <a:off x="5854563" y="2518841"/>
            <a:ext cx="15908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Data Analytics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3BDD7-F4D3-49EE-8933-4E1F24748458}"/>
              </a:ext>
            </a:extLst>
          </p:cNvPr>
          <p:cNvSpPr txBox="1"/>
          <p:nvPr/>
        </p:nvSpPr>
        <p:spPr bwMode="auto">
          <a:xfrm>
            <a:off x="5847165" y="2996328"/>
            <a:ext cx="20681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Inferential Methods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59D7C-C871-4179-97A2-3B12B0D8EB91}"/>
              </a:ext>
            </a:extLst>
          </p:cNvPr>
          <p:cNvSpPr txBox="1"/>
          <p:nvPr/>
        </p:nvSpPr>
        <p:spPr bwMode="auto">
          <a:xfrm>
            <a:off x="5848643" y="3469899"/>
            <a:ext cx="20665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Predictive Methods</a:t>
            </a:r>
            <a:endParaRPr lang="en-US" sz="1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9E25C-646C-4F8E-BBB2-D875DA050DB7}"/>
              </a:ext>
            </a:extLst>
          </p:cNvPr>
          <p:cNvSpPr txBox="1"/>
          <p:nvPr/>
        </p:nvSpPr>
        <p:spPr bwMode="auto">
          <a:xfrm>
            <a:off x="5848643" y="4385846"/>
            <a:ext cx="14141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Conclusions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DD8BF-30BE-48F7-9D8B-280B1DC68D20}"/>
              </a:ext>
            </a:extLst>
          </p:cNvPr>
          <p:cNvSpPr txBox="1"/>
          <p:nvPr/>
        </p:nvSpPr>
        <p:spPr bwMode="auto">
          <a:xfrm>
            <a:off x="5858209" y="3928646"/>
            <a:ext cx="21210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Advanced Methods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Geostatistics and Machine Learning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Introduction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07019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67087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1800" b="0" kern="0" dirty="0"/>
              <a:t>Excellent Reading on this Topic: An Introduction to Statistical Learning with Applications in R, 2013, James et al., Springer.  (</a:t>
            </a:r>
            <a:r>
              <a:rPr lang="en-US" altLang="en-US" sz="1400" b="0" kern="0" dirty="0">
                <a:hlinkClick r:id="rId2"/>
              </a:rPr>
              <a:t>http://www-bcf.usc.edu/~gareth/ISL/ISLR%20First%20Printing.pdf</a:t>
            </a:r>
            <a:r>
              <a:rPr lang="en-US" altLang="en-US" sz="1800" b="0" kern="0" dirty="0"/>
              <a:t>)</a:t>
            </a:r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r>
              <a:rPr lang="en-US" altLang="en-US" sz="1800" kern="0" dirty="0"/>
              <a:t>Statistical Learning </a:t>
            </a:r>
          </a:p>
          <a:p>
            <a:pPr lvl="1">
              <a:defRPr/>
            </a:pPr>
            <a:r>
              <a:rPr lang="en-US" altLang="en-US" sz="1400" b="0" kern="0" dirty="0"/>
              <a:t>vast set of tools for learning from data</a:t>
            </a:r>
          </a:p>
          <a:p>
            <a:pPr lvl="1">
              <a:defRPr/>
            </a:pPr>
            <a:r>
              <a:rPr lang="en-US" altLang="en-US" sz="1400" b="0" kern="0" dirty="0"/>
              <a:t>based on initial assumptions and hypothesis</a:t>
            </a:r>
          </a:p>
          <a:p>
            <a:pPr lvl="1">
              <a:defRPr/>
            </a:pPr>
            <a:endParaRPr lang="en-US" altLang="en-US" sz="1400" b="0" kern="0" dirty="0"/>
          </a:p>
          <a:p>
            <a:pPr>
              <a:defRPr/>
            </a:pPr>
            <a:r>
              <a:rPr lang="en-US" altLang="en-US" sz="1800" kern="0" dirty="0"/>
              <a:t>Machine Learning vs. Statistical Learning</a:t>
            </a:r>
          </a:p>
          <a:p>
            <a:pPr lvl="1">
              <a:defRPr/>
            </a:pPr>
            <a:r>
              <a:rPr lang="en-US" altLang="en-US" sz="1400" b="0" kern="0" dirty="0"/>
              <a:t>vast set of tools for learning patterns</a:t>
            </a:r>
          </a:p>
          <a:p>
            <a:pPr lvl="1">
              <a:defRPr/>
            </a:pPr>
            <a:r>
              <a:rPr lang="en-US" altLang="en-US" sz="1400" b="0" kern="0" dirty="0"/>
              <a:t>very little if any prior assumptions</a:t>
            </a:r>
          </a:p>
          <a:p>
            <a:pPr marL="457200" lvl="1" indent="0">
              <a:buNone/>
              <a:defRPr/>
            </a:pPr>
            <a:endParaRPr lang="en-US" altLang="en-US" sz="1400" kern="0" dirty="0"/>
          </a:p>
          <a:p>
            <a:pPr>
              <a:defRPr/>
            </a:pPr>
            <a:r>
              <a:rPr lang="en-US" altLang="en-US" sz="1800" kern="0" dirty="0"/>
              <a:t>Supervised Learning</a:t>
            </a:r>
          </a:p>
          <a:p>
            <a:pPr lvl="1">
              <a:defRPr/>
            </a:pPr>
            <a:r>
              <a:rPr lang="en-US" altLang="en-US" sz="1400" b="0" kern="0" dirty="0"/>
              <a:t>building a predictive model for estimating an output given                                one or more inputs</a:t>
            </a:r>
          </a:p>
          <a:p>
            <a:pPr marL="457200" lvl="1" indent="0">
              <a:buNone/>
              <a:defRPr/>
            </a:pPr>
            <a:endParaRPr lang="en-US" altLang="en-US" sz="1400" b="0" kern="0" dirty="0"/>
          </a:p>
          <a:p>
            <a:pPr>
              <a:defRPr/>
            </a:pPr>
            <a:r>
              <a:rPr lang="en-US" altLang="en-US" sz="1800" kern="0" dirty="0"/>
              <a:t>Unsupervised Learning</a:t>
            </a:r>
          </a:p>
          <a:p>
            <a:pPr lvl="1">
              <a:defRPr/>
            </a:pPr>
            <a:r>
              <a:rPr lang="en-US" altLang="en-US" sz="1400" b="0" kern="0" dirty="0"/>
              <a:t>all inputs, no output</a:t>
            </a:r>
          </a:p>
          <a:p>
            <a:pPr lvl="1">
              <a:defRPr/>
            </a:pPr>
            <a:r>
              <a:rPr lang="en-US" altLang="en-US" sz="1400" b="0" kern="0" dirty="0"/>
              <a:t>learn from the structures of the data alone</a:t>
            </a:r>
          </a:p>
          <a:p>
            <a:pPr lvl="1">
              <a:defRPr/>
            </a:pPr>
            <a:endParaRPr lang="en-US" altLang="en-US" sz="14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600" b="0" kern="0" dirty="0"/>
          </a:p>
          <a:p>
            <a:pPr marL="457200" lvl="1" indent="0">
              <a:buNone/>
              <a:defRPr/>
            </a:pPr>
            <a:endParaRPr lang="en-US" altLang="en-US" sz="1600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3A18E-DA4F-4D5E-A5C7-DEDE227DD80D}"/>
              </a:ext>
            </a:extLst>
          </p:cNvPr>
          <p:cNvSpPr txBox="1"/>
          <p:nvPr/>
        </p:nvSpPr>
        <p:spPr>
          <a:xfrm>
            <a:off x="6292262" y="3613235"/>
            <a:ext cx="242223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/>
              <a:t>Note: Some consider statistical learning and machine learning to be the same</a:t>
            </a:r>
          </a:p>
          <a:p>
            <a:r>
              <a:rPr lang="en-US" dirty="0"/>
              <a:t>I’ll use them interchangeably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08CF9-E4E7-401E-8795-179D569B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92" y="1447800"/>
            <a:ext cx="1426313" cy="17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143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4" name="Rectangle 3"/>
          <p:cNvSpPr/>
          <p:nvPr/>
        </p:nvSpPr>
        <p:spPr>
          <a:xfrm>
            <a:off x="365760" y="3934871"/>
            <a:ext cx="8641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Artificial Intelligence</a:t>
            </a:r>
            <a:r>
              <a:rPr lang="en-US" sz="1600" b="0" dirty="0">
                <a:solidFill>
                  <a:srgbClr val="000000"/>
                </a:solidFill>
              </a:rPr>
              <a:t>: the theory and development of computer systems able to perform tasks that normally require human intelligence, such as visual perception, speech recognition, decision-making, and translation between languages (Google Dictionary)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Machine Learning</a:t>
            </a:r>
            <a:r>
              <a:rPr lang="en-US" sz="1600" b="0" dirty="0">
                <a:solidFill>
                  <a:srgbClr val="000000"/>
                </a:solidFill>
              </a:rPr>
              <a:t>: is an application of artificial intelligence (AI) that provides systems the ability to automatically learn and improve from experience without being explicitly programmed (Google Dictionary).  Access data and learn for themselves.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Deep Learning</a:t>
            </a:r>
            <a:r>
              <a:rPr lang="en-US" sz="1600" b="0" dirty="0">
                <a:solidFill>
                  <a:srgbClr val="000000"/>
                </a:solidFill>
              </a:rPr>
              <a:t>: subset of machine learning with complicated neural nets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76962" y="4954254"/>
            <a:ext cx="76200" cy="762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BBCDE-89D7-49BE-AAAA-715DAECDF5E3}"/>
              </a:ext>
            </a:extLst>
          </p:cNvPr>
          <p:cNvSpPr/>
          <p:nvPr/>
        </p:nvSpPr>
        <p:spPr bwMode="auto">
          <a:xfrm>
            <a:off x="3322115" y="1521956"/>
            <a:ext cx="2209800" cy="22098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64234E-C8A9-4283-8F2B-51EEED884B39}"/>
              </a:ext>
            </a:extLst>
          </p:cNvPr>
          <p:cNvSpPr/>
          <p:nvPr/>
        </p:nvSpPr>
        <p:spPr bwMode="auto">
          <a:xfrm>
            <a:off x="3627806" y="1828800"/>
            <a:ext cx="1575861" cy="157586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178ACD-EFA2-4D7A-BE58-CFB529502A2B}"/>
              </a:ext>
            </a:extLst>
          </p:cNvPr>
          <p:cNvSpPr/>
          <p:nvPr/>
        </p:nvSpPr>
        <p:spPr bwMode="auto">
          <a:xfrm>
            <a:off x="4016707" y="2221520"/>
            <a:ext cx="794240" cy="7942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7544F-C007-4569-8783-110668B378D6}"/>
              </a:ext>
            </a:extLst>
          </p:cNvPr>
          <p:cNvSpPr txBox="1"/>
          <p:nvPr/>
        </p:nvSpPr>
        <p:spPr>
          <a:xfrm>
            <a:off x="5591823" y="1633805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</a:t>
            </a:r>
          </a:p>
          <a:p>
            <a:r>
              <a:rPr lang="en-US" dirty="0"/>
              <a:t>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38BEA-1B40-4846-8641-C66A4A22EE41}"/>
              </a:ext>
            </a:extLst>
          </p:cNvPr>
          <p:cNvSpPr txBox="1"/>
          <p:nvPr/>
        </p:nvSpPr>
        <p:spPr>
          <a:xfrm>
            <a:off x="5591823" y="298782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</a:t>
            </a:r>
          </a:p>
          <a:p>
            <a:r>
              <a:rPr lang="en-US" dirty="0"/>
              <a:t>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87A71-BAF7-4C7B-92A3-186E77AF661F}"/>
              </a:ext>
            </a:extLst>
          </p:cNvPr>
          <p:cNvSpPr txBox="1"/>
          <p:nvPr/>
        </p:nvSpPr>
        <p:spPr>
          <a:xfrm>
            <a:off x="1673421" y="150563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Artificial </a:t>
            </a:r>
          </a:p>
          <a:p>
            <a:r>
              <a:rPr lang="en-US" dirty="0"/>
              <a:t>Intelligence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CC3D04-1EC0-4B1F-AB7B-1EBF8E78BC65}"/>
              </a:ext>
            </a:extLst>
          </p:cNvPr>
          <p:cNvCxnSpPr/>
          <p:nvPr/>
        </p:nvCxnSpPr>
        <p:spPr bwMode="auto">
          <a:xfrm>
            <a:off x="3065390" y="1785226"/>
            <a:ext cx="568278" cy="343487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2CE1DC-A592-4F31-AFCB-65C205A02753}"/>
              </a:ext>
            </a:extLst>
          </p:cNvPr>
          <p:cNvCxnSpPr/>
          <p:nvPr/>
        </p:nvCxnSpPr>
        <p:spPr bwMode="auto">
          <a:xfrm flipV="1">
            <a:off x="4916980" y="2221520"/>
            <a:ext cx="722282" cy="269632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2F3402-F45A-4650-8875-1143903682F6}"/>
              </a:ext>
            </a:extLst>
          </p:cNvPr>
          <p:cNvCxnSpPr/>
          <p:nvPr/>
        </p:nvCxnSpPr>
        <p:spPr bwMode="auto">
          <a:xfrm>
            <a:off x="4504670" y="2672856"/>
            <a:ext cx="1084222" cy="63813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797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143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 marL="457200" lvl="1" indent="0">
              <a:buNone/>
              <a:defRPr/>
            </a:pPr>
            <a:endParaRPr lang="en-US" altLang="en-US" sz="1800" b="0" kern="0"/>
          </a:p>
        </p:txBody>
      </p:sp>
      <p:sp>
        <p:nvSpPr>
          <p:cNvPr id="4" name="Rectangle 3"/>
          <p:cNvSpPr/>
          <p:nvPr/>
        </p:nvSpPr>
        <p:spPr>
          <a:xfrm>
            <a:off x="365760" y="1513106"/>
            <a:ext cx="86410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</a:rPr>
              <a:t>Machine Learning</a:t>
            </a:r>
            <a:r>
              <a:rPr lang="en-US" sz="1600" b="0">
                <a:solidFill>
                  <a:srgbClr val="000000"/>
                </a:solidFill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0">
                <a:solidFill>
                  <a:srgbClr val="000000"/>
                </a:solidFill>
              </a:rPr>
              <a:t>“is the study of algorithms and mathematical models that computer systems use to progressively improve their performance on a specific task. Machine learning algorithms build a mathematical model of sample data, known as "training data", in order to make predictions or decisions without being explicitly programmed to perform the task.”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0">
                <a:solidFill>
                  <a:srgbClr val="000000"/>
                </a:solidFill>
              </a:rPr>
              <a:t>“where it is infeasible to develop an algorithm of specific instructions for performing the task.”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133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toolkit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962" y="415415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5652" y="1868269"/>
            <a:ext cx="13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training with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51131" y="4338820"/>
            <a:ext cx="131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general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743200" y="3493532"/>
            <a:ext cx="3276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7200" y="3264932"/>
            <a:ext cx="3581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005254" y="3027540"/>
            <a:ext cx="4100146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1591408" y="3757300"/>
            <a:ext cx="5014546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4800600" y="3820656"/>
            <a:ext cx="304800" cy="51816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838200" y="3323572"/>
            <a:ext cx="841305" cy="84052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978095" y="2502932"/>
            <a:ext cx="765105" cy="269633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5243881" y="2461899"/>
            <a:ext cx="1077614" cy="777237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37" name="TextBox 14336"/>
          <p:cNvSpPr txBox="1"/>
          <p:nvPr/>
        </p:nvSpPr>
        <p:spPr>
          <a:xfrm>
            <a:off x="6220316" y="6246911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Machine Learning - Wikipedia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9045" y="6091355"/>
            <a:ext cx="186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 a panacea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5467921" y="5715000"/>
            <a:ext cx="307731" cy="392668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1524000" y="5706979"/>
            <a:ext cx="71628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075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143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 marL="457200" lvl="1" indent="0">
              <a:buNone/>
              <a:defRPr/>
            </a:pPr>
            <a:endParaRPr lang="en-US" altLang="en-US" sz="1800" b="0" kern="0"/>
          </a:p>
        </p:txBody>
      </p:sp>
      <p:sp>
        <p:nvSpPr>
          <p:cNvPr id="4" name="Rectangle 3"/>
          <p:cNvSpPr/>
          <p:nvPr/>
        </p:nvSpPr>
        <p:spPr>
          <a:xfrm>
            <a:off x="365760" y="1297424"/>
            <a:ext cx="367284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Concerns: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00"/>
                </a:solidFill>
              </a:rPr>
              <a:t>Biased training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solidFill>
                  <a:srgbClr val="000000"/>
                </a:solidFill>
              </a:rPr>
              <a:t>Rideiro</a:t>
            </a:r>
            <a:r>
              <a:rPr lang="en-US" b="0" dirty="0">
                <a:solidFill>
                  <a:srgbClr val="000000"/>
                </a:solidFill>
              </a:rPr>
              <a:t> et al. (2016) trained a logistic regression classifier with 20 wolves and dogs images to detect the difference between wolves and dogs.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00"/>
                </a:solidFill>
              </a:rPr>
              <a:t>The problem is: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00000"/>
              </a:solidFill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interpretability may be low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application may become routine and trusted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the machine is trusted, becomes an authority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2614"/>
          <a:stretch/>
        </p:blipFill>
        <p:spPr>
          <a:xfrm>
            <a:off x="3824919" y="1371601"/>
            <a:ext cx="5267325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6801" y="6167735"/>
            <a:ext cx="4267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Image and example from Ribeiro et al., (2016) </a:t>
            </a:r>
            <a:r>
              <a:rPr lang="en-US" sz="1200">
                <a:hlinkClick r:id="rId3"/>
              </a:rPr>
              <a:t>https://arxiv.org/pdf/1602.04938.pdf</a:t>
            </a:r>
            <a:r>
              <a:rPr 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79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Hype Cycle – from information technology firm, Gartner.</a:t>
            </a:r>
          </a:p>
          <a:p>
            <a:pPr>
              <a:defRPr/>
            </a:pPr>
            <a:endParaRPr lang="en-US" altLang="en-US" sz="20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endParaRPr lang="en-US" altLang="en-US" sz="20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1800" b="0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0" t="697"/>
          <a:stretch/>
        </p:blipFill>
        <p:spPr>
          <a:xfrm>
            <a:off x="2333158" y="2362201"/>
            <a:ext cx="4477684" cy="289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A2FA92-C779-4C7F-B4E3-81DAF1C8A568}"/>
              </a:ext>
            </a:extLst>
          </p:cNvPr>
          <p:cNvSpPr txBox="1"/>
          <p:nvPr/>
        </p:nvSpPr>
        <p:spPr>
          <a:xfrm>
            <a:off x="1215953" y="5345668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Where are we currently for data analytics and machine learning?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32BC3-A1F5-4404-8489-C3CC65AF4733}"/>
              </a:ext>
            </a:extLst>
          </p:cNvPr>
          <p:cNvSpPr/>
          <p:nvPr/>
        </p:nvSpPr>
        <p:spPr>
          <a:xfrm>
            <a:off x="2696326" y="6428601"/>
            <a:ext cx="375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0" kern="0" dirty="0"/>
              <a:t>Image from </a:t>
            </a:r>
            <a:r>
              <a:rPr lang="en-US" altLang="en-US" sz="1200" b="0" kern="0" dirty="0">
                <a:hlinkClick r:id="rId3"/>
              </a:rPr>
              <a:t>https://en.wikipedia.org/wiki/Hype_cycle</a:t>
            </a:r>
            <a:r>
              <a:rPr lang="en-US" altLang="en-US" sz="1200" b="0" kern="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9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Applications Around You / Societal Impacts</a:t>
            </a:r>
          </a:p>
          <a:p>
            <a:pPr marL="0" indent="0">
              <a:buNone/>
              <a:defRPr/>
            </a:pPr>
            <a:endParaRPr lang="en-US" altLang="en-US" kern="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en-US" sz="1800" b="0" kern="0" dirty="0"/>
              <a:t>Driving directions that crowd source and update improve traffic flow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en-US" sz="1800" b="0" kern="0" dirty="0"/>
              <a:t>Air traffic routing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en-US" sz="1800" b="0" kern="0" dirty="0"/>
              <a:t>Spam filters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en-US" sz="1800" b="0" kern="0" dirty="0"/>
              <a:t>Plagiarism checkers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en-US" sz="1800" b="0" kern="0" dirty="0"/>
              <a:t>Translation / computer reading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en-US" sz="1800" b="0" kern="0" dirty="0"/>
              <a:t>Credit card fraud detection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en-US" sz="1800" b="0" kern="0" dirty="0"/>
              <a:t>Face recognition (Facebook, Snapchat etc.)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en-US" sz="1800" b="0" kern="0" dirty="0"/>
              <a:t>Recommendations (Amazon, Netflix, YouTube)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en-US" sz="1800" b="0" kern="0" dirty="0"/>
              <a:t>Smart personal assistants</a:t>
            </a:r>
          </a:p>
          <a:p>
            <a:pPr lvl="1"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20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1800" b="0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866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200" kern="0" dirty="0"/>
              <a:t>But Energy is Very Different</a:t>
            </a:r>
          </a:p>
          <a:p>
            <a:pPr marL="0" indent="0">
              <a:buNone/>
              <a:defRPr/>
            </a:pPr>
            <a:endParaRPr lang="en-US" altLang="en-US" sz="2200" kern="0" dirty="0"/>
          </a:p>
          <a:p>
            <a:pPr>
              <a:defRPr/>
            </a:pPr>
            <a:r>
              <a:rPr lang="en-US" altLang="en-US" sz="2000" b="0" kern="0" dirty="0"/>
              <a:t>sparse and uncertain data</a:t>
            </a:r>
          </a:p>
          <a:p>
            <a:pPr>
              <a:defRPr/>
            </a:pPr>
            <a:r>
              <a:rPr lang="en-US" altLang="en-US" sz="2000" b="0" kern="0" dirty="0"/>
              <a:t>complicated and heterogeneous, open earth systems</a:t>
            </a:r>
          </a:p>
          <a:p>
            <a:pPr>
              <a:defRPr/>
            </a:pPr>
            <a:r>
              <a:rPr lang="en-US" altLang="en-US" sz="2000" b="0" kern="0" dirty="0"/>
              <a:t>high degree of </a:t>
            </a:r>
            <a:r>
              <a:rPr lang="en-US" altLang="en-US" sz="2000" kern="0" dirty="0"/>
              <a:t>necessary geoscience and engineering interpretation and physics </a:t>
            </a:r>
          </a:p>
          <a:p>
            <a:pPr>
              <a:defRPr/>
            </a:pPr>
            <a:r>
              <a:rPr lang="en-US" altLang="en-US" sz="2000" kern="0" dirty="0"/>
              <a:t>Expensive, high value decisions </a:t>
            </a:r>
            <a:r>
              <a:rPr lang="en-US" altLang="en-US" sz="2000" b="0" kern="0" dirty="0"/>
              <a:t>that must be supported</a:t>
            </a:r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1800" b="0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F156B3-1A47-404D-8BA1-11B64CF2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05" y="4156254"/>
            <a:ext cx="6880295" cy="2344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86599-2341-4CBE-91E2-FFA6A5636D37}"/>
              </a:ext>
            </a:extLst>
          </p:cNvPr>
          <p:cNvSpPr txBox="1"/>
          <p:nvPr/>
        </p:nvSpPr>
        <p:spPr>
          <a:xfrm>
            <a:off x="2445488" y="6477000"/>
            <a:ext cx="390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Spotify recommendation engine,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36239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5240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My recommendations for Machine Learning in Energy:</a:t>
            </a:r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r>
              <a:rPr lang="en-US" altLang="en-US" kern="0" dirty="0"/>
              <a:t>Support Subsurface Development when:</a:t>
            </a:r>
          </a:p>
          <a:p>
            <a:pPr>
              <a:defRPr/>
            </a:pPr>
            <a:r>
              <a:rPr lang="en-US" altLang="en-US" b="0" kern="0" dirty="0"/>
              <a:t>volume of data is too large to queried by hand</a:t>
            </a:r>
          </a:p>
          <a:p>
            <a:pPr>
              <a:defRPr/>
            </a:pPr>
            <a:r>
              <a:rPr lang="en-US" altLang="en-US" b="0" kern="0" dirty="0"/>
              <a:t>the system is high dimensional and cannot be explained with geoscience and engineering</a:t>
            </a:r>
          </a:p>
          <a:p>
            <a:pPr>
              <a:defRPr/>
            </a:pPr>
            <a:r>
              <a:rPr lang="en-US" altLang="en-US" b="0" kern="0" dirty="0"/>
              <a:t>the task is routine, highly repetitive and low value</a:t>
            </a:r>
          </a:p>
          <a:p>
            <a:pPr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r>
              <a:rPr lang="en-US" altLang="en-US" kern="0" dirty="0"/>
              <a:t>With systems that:</a:t>
            </a:r>
          </a:p>
          <a:p>
            <a:pPr>
              <a:defRPr/>
            </a:pPr>
            <a:r>
              <a:rPr lang="en-US" altLang="en-US" b="0" kern="0" dirty="0"/>
              <a:t>Streamline and automate</a:t>
            </a:r>
          </a:p>
          <a:p>
            <a:pPr>
              <a:defRPr/>
            </a:pPr>
            <a:r>
              <a:rPr lang="en-US" altLang="en-US" b="0" kern="0" dirty="0"/>
              <a:t>Support expert and system interaction</a:t>
            </a:r>
          </a:p>
          <a:p>
            <a:pPr>
              <a:defRPr/>
            </a:pPr>
            <a:r>
              <a:rPr lang="en-US" altLang="en-US" b="0" kern="0" dirty="0"/>
              <a:t>Interrogatable with excellent visualization and diagnostics</a:t>
            </a:r>
          </a:p>
          <a:p>
            <a:pPr>
              <a:defRPr/>
            </a:pPr>
            <a:endParaRPr lang="en-US" altLang="en-US" b="0" kern="0" dirty="0"/>
          </a:p>
          <a:p>
            <a:pPr lvl="1">
              <a:defRPr/>
            </a:pPr>
            <a:endParaRPr lang="en-US" altLang="en-US" sz="1800" b="0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319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Example Machine Learning Applications in Energy</a:t>
            </a:r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400050" indent="-342900">
              <a:buFont typeface="+mj-lt"/>
              <a:buAutoNum type="arabicPeriod"/>
              <a:defRPr/>
            </a:pPr>
            <a:r>
              <a:rPr lang="en-US" altLang="en-US" sz="2200" b="0" kern="0" dirty="0"/>
              <a:t>Feature detection / guided interpretation in dense data sets like seismic and smart fields </a:t>
            </a:r>
          </a:p>
          <a:p>
            <a:pPr marL="400050" indent="-342900">
              <a:buFont typeface="+mj-lt"/>
              <a:buAutoNum type="arabicPeriod"/>
              <a:defRPr/>
            </a:pPr>
            <a:r>
              <a:rPr lang="en-US" altLang="en-US" sz="2200" b="0" kern="0" dirty="0"/>
              <a:t>Expert systems to detect anomalous operating conditions for safe drilling</a:t>
            </a:r>
          </a:p>
          <a:p>
            <a:pPr marL="400050" indent="-342900">
              <a:buFont typeface="+mj-lt"/>
              <a:buAutoNum type="arabicPeriod"/>
              <a:defRPr/>
            </a:pPr>
            <a:r>
              <a:rPr lang="en-US" altLang="en-US" sz="2200" b="0" kern="0" dirty="0"/>
              <a:t>Optimization of field development decisions with the integration of all relevant geoscience and engineering interpretations and physics</a:t>
            </a:r>
          </a:p>
          <a:p>
            <a:pPr marL="400050" indent="-342900">
              <a:buFont typeface="+mj-lt"/>
              <a:buAutoNum type="arabicPeriod"/>
              <a:defRPr/>
            </a:pPr>
            <a:r>
              <a:rPr lang="en-US" altLang="en-US" sz="2200" b="0" kern="0" dirty="0"/>
              <a:t>Model feedback with fast proxies for geologic and engineering processes to provide guidance for subsurface interpretation and modeling.</a:t>
            </a:r>
          </a:p>
          <a:p>
            <a:pPr marL="400050" indent="-342900">
              <a:buFont typeface="+mj-lt"/>
              <a:buAutoNum type="arabicPeriod"/>
              <a:defRPr/>
            </a:pPr>
            <a:endParaRPr lang="en-US" altLang="en-US" sz="2200" b="0" kern="0" dirty="0"/>
          </a:p>
          <a:p>
            <a:pPr marL="57150" indent="0" algn="ctr">
              <a:buNone/>
              <a:defRPr/>
            </a:pPr>
            <a:r>
              <a:rPr lang="en-US" altLang="en-US" sz="2200" b="0" i="1" kern="0" dirty="0"/>
              <a:t>“Significance, consistency, efficiency for more impact.”</a:t>
            </a:r>
            <a:endParaRPr lang="en-US" altLang="en-US" sz="1800" b="0" i="1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997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Data, Metadata and Databases</a:t>
            </a:r>
          </a:p>
          <a:p>
            <a:pPr marL="0" indent="0">
              <a:buNone/>
              <a:defRPr/>
            </a:pPr>
            <a:endParaRPr lang="en-US" altLang="en-US" kern="0" dirty="0"/>
          </a:p>
          <a:p>
            <a:pPr marL="342900">
              <a:defRPr/>
            </a:pPr>
            <a:r>
              <a:rPr lang="en-US" altLang="en-US" sz="2200" b="0" kern="0" dirty="0"/>
              <a:t>80% of any subsurface study is data preparation and interpretation </a:t>
            </a:r>
          </a:p>
          <a:p>
            <a:pPr marL="342900">
              <a:defRPr/>
            </a:pPr>
            <a:r>
              <a:rPr lang="en-US" altLang="en-US" sz="2200" b="0" kern="0" dirty="0"/>
              <a:t>We continue to face a challenge with data:</a:t>
            </a:r>
          </a:p>
          <a:p>
            <a:pPr marL="742950" lvl="1">
              <a:defRPr/>
            </a:pPr>
            <a:r>
              <a:rPr lang="en-US" altLang="en-US" sz="1800" b="0" kern="0" dirty="0"/>
              <a:t>Data curation</a:t>
            </a:r>
          </a:p>
          <a:p>
            <a:pPr marL="742950" lvl="1">
              <a:defRPr/>
            </a:pPr>
            <a:r>
              <a:rPr lang="en-US" altLang="en-US" sz="1800" b="0" kern="0" dirty="0"/>
              <a:t>Large volume</a:t>
            </a:r>
          </a:p>
          <a:p>
            <a:pPr marL="742950" lvl="1">
              <a:defRPr/>
            </a:pPr>
            <a:r>
              <a:rPr lang="en-US" altLang="en-US" sz="1800" b="0" kern="0" dirty="0"/>
              <a:t>Large volumes of metadata</a:t>
            </a:r>
          </a:p>
          <a:p>
            <a:pPr marL="742950" lvl="1">
              <a:defRPr/>
            </a:pPr>
            <a:r>
              <a:rPr lang="en-US" altLang="en-US" sz="1800" b="0" kern="0" dirty="0"/>
              <a:t>Variety of data, scale, collection, interpretation</a:t>
            </a:r>
          </a:p>
          <a:p>
            <a:pPr marL="742950" lvl="1">
              <a:defRPr/>
            </a:pPr>
            <a:r>
              <a:rPr lang="en-US" altLang="en-US" sz="1800" b="0" kern="0" dirty="0"/>
              <a:t>Transmission, controls and security</a:t>
            </a:r>
          </a:p>
          <a:p>
            <a:pPr marL="742950" lvl="1">
              <a:defRPr/>
            </a:pPr>
            <a:endParaRPr lang="en-US" altLang="en-US" sz="1800" b="0" kern="0" dirty="0"/>
          </a:p>
          <a:p>
            <a:pPr marL="342900">
              <a:defRPr/>
            </a:pPr>
            <a:r>
              <a:rPr lang="en-US" altLang="en-US" sz="2200" b="0" kern="0" dirty="0"/>
              <a:t>Databases are prerequisite to all data analytics and machine learning.</a:t>
            </a:r>
          </a:p>
          <a:p>
            <a:pPr marL="742950" lvl="1">
              <a:defRPr/>
            </a:pPr>
            <a:endParaRPr lang="en-US" altLang="en-US" sz="1800" b="0" kern="0" dirty="0"/>
          </a:p>
          <a:p>
            <a:pPr marL="342900">
              <a:defRPr/>
            </a:pPr>
            <a:endParaRPr lang="en-US" altLang="en-US" sz="1800" b="0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Machine Learning / Statistical Learning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455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6336268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295400" y="17526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kern="0" dirty="0">
                <a:ea typeface="+mn-ea"/>
                <a:cs typeface="+mn-cs"/>
              </a:rPr>
              <a:t>Other Resources: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z="1800" kern="0" dirty="0">
                <a:ea typeface="+mn-ea"/>
                <a:cs typeface="+mn-cs"/>
              </a:rPr>
              <a:t>Recorded Lecture Statistical / Machine Learning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B45145-0D4A-43BC-B781-97AE9A74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5" y="3252014"/>
            <a:ext cx="4028467" cy="302418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Geostatistics and Machine Learning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Introduction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46259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‘a set of data that describes and gives information about other data’ </a:t>
            </a:r>
            <a:r>
              <a:rPr lang="en-US" altLang="en-US" sz="2000" b="0" kern="0" dirty="0"/>
              <a:t> - Google dictionary</a:t>
            </a:r>
          </a:p>
          <a:p>
            <a:pPr marL="0" indent="0">
              <a:buNone/>
              <a:defRPr/>
            </a:pPr>
            <a:endParaRPr lang="en-US" altLang="en-US" kern="0" dirty="0"/>
          </a:p>
          <a:p>
            <a:pPr marL="57150" indent="0">
              <a:buNone/>
              <a:defRPr/>
            </a:pPr>
            <a:r>
              <a:rPr lang="en-US" sz="2000" dirty="0"/>
              <a:t>‘computing information that is held as a description of stored data’ </a:t>
            </a:r>
            <a:r>
              <a:rPr lang="en-US" sz="2000" b="0" dirty="0"/>
              <a:t>– dictionary.com</a:t>
            </a:r>
          </a:p>
          <a:p>
            <a:pPr marL="57150" indent="0">
              <a:buNone/>
              <a:defRPr/>
            </a:pPr>
            <a:endParaRPr lang="en-US" altLang="en-US" sz="2000" b="0" kern="0" dirty="0"/>
          </a:p>
          <a:p>
            <a:pPr marL="400050" indent="-342900">
              <a:defRPr/>
            </a:pPr>
            <a:r>
              <a:rPr lang="en-US" altLang="en-US" sz="2000" b="0" kern="0" dirty="0"/>
              <a:t>data collection, calibration, uncertainty, transformations, standardization, interpretation, correction, debiasing</a:t>
            </a:r>
          </a:p>
          <a:p>
            <a:pPr marL="400050" indent="-342900">
              <a:defRPr/>
            </a:pPr>
            <a:r>
              <a:rPr lang="en-US" altLang="en-US" sz="2000" b="0" kern="0" dirty="0"/>
              <a:t>we have a massive amount of metadata</a:t>
            </a:r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FF6600"/>
                </a:solidFill>
                <a:ea typeface="+mj-ea"/>
                <a:cs typeface="+mj-cs"/>
              </a:rPr>
              <a:t>MetaData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 Definition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21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0501" y="1447800"/>
            <a:ext cx="784299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Just like spatial statistics / geostatistics, statistical learning is a set of tools to add to your tool box as geoscientist or engineer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Each is very dangerous to use as a black box.  You will need to understand what’s under the hood</a:t>
            </a:r>
          </a:p>
          <a:p>
            <a:pPr lvl="1">
              <a:defRPr/>
            </a:pPr>
            <a:r>
              <a:rPr lang="en-US" altLang="en-US" sz="1800" b="0" kern="0" dirty="0"/>
              <a:t>methods, workflows, assumptions and limitations.</a:t>
            </a:r>
          </a:p>
          <a:p>
            <a:pPr lvl="1">
              <a:defRPr/>
            </a:pPr>
            <a:r>
              <a:rPr lang="en-US" altLang="en-US" sz="1800" b="0" kern="0" dirty="0"/>
              <a:t>scope and trade offs between alternative methods</a:t>
            </a:r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endParaRPr lang="en-US" altLang="en-US" sz="1800" b="0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9A9746-1ED9-4B9B-B7FA-9125707DA4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81400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Skilled Use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278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4801" y="1447800"/>
            <a:ext cx="761439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Imagine you are a carpenter (from Pyrcz and Deutsch, 2014).</a:t>
            </a:r>
            <a:r>
              <a:rPr lang="en-US" altLang="en-US" sz="2000" b="0" kern="0" dirty="0"/>
              <a:t> </a:t>
            </a:r>
          </a:p>
          <a:p>
            <a:pPr>
              <a:defRPr/>
            </a:pPr>
            <a:endParaRPr lang="en-US" altLang="en-US" sz="1800" b="0" kern="0" dirty="0"/>
          </a:p>
          <a:p>
            <a:pPr lvl="1">
              <a:defRPr/>
            </a:pPr>
            <a:r>
              <a:rPr lang="en-US" altLang="en-US" sz="1800" b="0" kern="0" dirty="0"/>
              <a:t>You would have a tool box</a:t>
            </a:r>
          </a:p>
          <a:p>
            <a:pPr lvl="1">
              <a:defRPr/>
            </a:pPr>
            <a:r>
              <a:rPr lang="en-US" altLang="en-US" sz="1800" b="0" kern="0" dirty="0"/>
              <a:t>You would know each tool perfectly well</a:t>
            </a:r>
          </a:p>
          <a:p>
            <a:pPr lvl="1">
              <a:defRPr/>
            </a:pPr>
            <a:r>
              <a:rPr lang="en-US" altLang="en-US" sz="1800" b="0" kern="0" dirty="0"/>
              <a:t>Understand performance over a variety of applications</a:t>
            </a:r>
          </a:p>
          <a:p>
            <a:pPr lvl="1">
              <a:defRPr/>
            </a:pPr>
            <a:r>
              <a:rPr lang="en-US" altLang="en-US" sz="1800" b="0" kern="0" dirty="0"/>
              <a:t>You would understand the range of applications, weaknesses, strengths, limits.</a:t>
            </a:r>
          </a:p>
          <a:p>
            <a:pPr lvl="1">
              <a:defRPr/>
            </a:pPr>
            <a:r>
              <a:rPr lang="en-US" altLang="en-US" sz="1800" b="0" kern="0" dirty="0"/>
              <a:t>Choice between tools would be based on expert judgement of circumstances and goals of a project</a:t>
            </a:r>
          </a:p>
          <a:p>
            <a:pPr lvl="1">
              <a:defRPr/>
            </a:pPr>
            <a:r>
              <a:rPr lang="en-US" altLang="en-US" sz="1800" b="0" kern="0" dirty="0"/>
              <a:t>You would choose specific tools to have ready for use and other for more rare circumstances</a:t>
            </a:r>
          </a:p>
          <a:p>
            <a:pPr lvl="1">
              <a:defRPr/>
            </a:pPr>
            <a:r>
              <a:rPr lang="en-US" altLang="en-US" sz="1800" b="0" kern="0" dirty="0"/>
              <a:t>Too few tools and a box overwhelmed with obscure tools are both issues</a:t>
            </a:r>
            <a:r>
              <a:rPr lang="en-US" altLang="en-US" sz="1600" b="0" kern="0" dirty="0"/>
              <a:t>.</a:t>
            </a:r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endParaRPr lang="en-US" altLang="en-US" sz="20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1800" b="0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1400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Skilled Use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182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44" y="1447800"/>
            <a:ext cx="2066925" cy="30956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168400"/>
            <a:ext cx="6781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0" dirty="0"/>
              <a:t>Hadley Wickham, Chief Scientist at RStudio, known for development of open-source statistical packages for R to make statistics accessible and fun (</a:t>
            </a:r>
            <a:r>
              <a:rPr lang="en-US" altLang="en-US" sz="1600" b="0" dirty="0">
                <a:hlinkClick r:id="rId3"/>
              </a:rPr>
              <a:t>http://hadley.nz/</a:t>
            </a:r>
            <a:r>
              <a:rPr lang="en-US" altLang="en-US" sz="1600" b="0" dirty="0"/>
              <a:t>).</a:t>
            </a:r>
          </a:p>
          <a:p>
            <a:endParaRPr lang="en-US" altLang="en-US" sz="1600" b="0" dirty="0"/>
          </a:p>
          <a:p>
            <a:r>
              <a:rPr lang="en-US" altLang="en-US" sz="1600" b="0" dirty="0"/>
              <a:t>Read Hadley Wickham’s, </a:t>
            </a:r>
            <a:r>
              <a:rPr lang="en-US" altLang="en-US" sz="1600" dirty="0"/>
              <a:t>Teaching Safe-Stats, Not Statistical Abstinence             </a:t>
            </a:r>
            <a:r>
              <a:rPr lang="en-US" altLang="en-US" sz="1600" b="0" dirty="0"/>
              <a:t>(</a:t>
            </a:r>
            <a:r>
              <a:rPr lang="en-US" altLang="en-US" sz="1600" b="0" dirty="0">
                <a:hlinkClick r:id="rId4"/>
              </a:rPr>
              <a:t>https://nhorton.people.amherst.edu/mererenovation/17_Wickham.PDF</a:t>
            </a:r>
            <a:r>
              <a:rPr lang="en-US" altLang="en-US" sz="1600" b="0" dirty="0"/>
              <a:t>)</a:t>
            </a:r>
          </a:p>
          <a:p>
            <a:endParaRPr lang="en-US" alt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Teaching: </a:t>
            </a:r>
            <a:r>
              <a:rPr lang="en-US" altLang="en-US" sz="1600" b="0" dirty="0"/>
              <a:t>We need to rethink statistics curriculum – we risk becoming irrelevant!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Practice:</a:t>
            </a:r>
            <a:r>
              <a:rPr lang="en-US" altLang="en-US" sz="1600" b="0" dirty="0"/>
              <a:t> Stats tends to be taught as avoid, unless you are an “statistician” or with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b="0" dirty="0"/>
              <a:t>Otherwise you will cause great harm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b="0" dirty="0"/>
              <a:t>But there are not enough professional statisticians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b="0" dirty="0"/>
              <a:t>Rather than stigmatize amateur, new tools should be                    safer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Tools</a:t>
            </a:r>
            <a:r>
              <a:rPr lang="en-US" altLang="en-US" sz="1600" b="0" dirty="0"/>
              <a:t>: New tools should be easy and fun to use to encourage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b="0" dirty="0"/>
              <a:t>Flexible grammars, minimal set of independent components to build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4542183"/>
            <a:ext cx="2286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Hadley Wickham photograph from https://en.wikipedia.org/wiki/Hadley_Wickham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83CDF52-05B8-49C7-B19A-A5929009EF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81400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Skilled Use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321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Prediction and Inference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6336268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56E3954-E38C-4596-8C2D-8155E98E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029" y="1981200"/>
            <a:ext cx="1381560" cy="3332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1F8E8-3E7E-4858-B823-604E48438F38}"/>
              </a:ext>
            </a:extLst>
          </p:cNvPr>
          <p:cNvSpPr txBox="1"/>
          <p:nvPr/>
        </p:nvSpPr>
        <p:spPr bwMode="auto">
          <a:xfrm>
            <a:off x="5854563" y="2518841"/>
            <a:ext cx="15908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Data Analytics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25647-F02E-4BEF-A1D2-5650F79D9205}"/>
              </a:ext>
            </a:extLst>
          </p:cNvPr>
          <p:cNvSpPr txBox="1"/>
          <p:nvPr/>
        </p:nvSpPr>
        <p:spPr bwMode="auto">
          <a:xfrm>
            <a:off x="5847165" y="2996328"/>
            <a:ext cx="20681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Inferential Methods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13F95-DEBC-4351-A8FB-9378E58B6392}"/>
              </a:ext>
            </a:extLst>
          </p:cNvPr>
          <p:cNvSpPr txBox="1"/>
          <p:nvPr/>
        </p:nvSpPr>
        <p:spPr bwMode="auto">
          <a:xfrm>
            <a:off x="5848643" y="3469899"/>
            <a:ext cx="20665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Predictive Methods</a:t>
            </a:r>
            <a:endParaRPr lang="en-US" sz="1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1CB99B-9598-4FBF-BCA5-57DC9898269E}"/>
              </a:ext>
            </a:extLst>
          </p:cNvPr>
          <p:cNvSpPr txBox="1"/>
          <p:nvPr/>
        </p:nvSpPr>
        <p:spPr bwMode="auto">
          <a:xfrm>
            <a:off x="5848643" y="4385846"/>
            <a:ext cx="14141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Conclusions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EA137-EBA8-44F4-896A-4C17ACBF08C1}"/>
              </a:ext>
            </a:extLst>
          </p:cNvPr>
          <p:cNvSpPr txBox="1"/>
          <p:nvPr/>
        </p:nvSpPr>
        <p:spPr bwMode="auto">
          <a:xfrm>
            <a:off x="5858209" y="3928646"/>
            <a:ext cx="21210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Advanced Methods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Geostatistics and Machine Learning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Introduction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45164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The Model 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6002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 dirty="0"/>
                  <a:t>Predictors, Independent Variables, Features</a:t>
                </a:r>
              </a:p>
              <a:p>
                <a:pPr>
                  <a:defRPr/>
                </a:pPr>
                <a:r>
                  <a:rPr lang="en-US" altLang="en-US" sz="2200" b="0" kern="0" dirty="0"/>
                  <a:t>input variables </a:t>
                </a:r>
              </a:p>
              <a:p>
                <a:pPr>
                  <a:defRPr/>
                </a:pPr>
                <a:r>
                  <a:rPr lang="en-US" altLang="en-US" sz="2200" b="0" kern="0" dirty="0"/>
                  <a:t>for a model </a:t>
                </a:r>
                <a14:m>
                  <m:oMath xmlns:m="http://schemas.openxmlformats.org/officeDocument/2006/math">
                    <m:r>
                      <a:rPr lang="en-US" altLang="en-US" sz="2200" b="0" i="1" kern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2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2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kern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22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200" b="0" i="1" kern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kern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2200" b="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2200" b="0" i="1" kern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sz="2200" b="0" kern="0" dirty="0"/>
                  <a:t> , these 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en-US" sz="2200" b="0" kern="0" dirty="0"/>
              </a:p>
              <a:p>
                <a:pPr>
                  <a:defRPr/>
                </a:pPr>
                <a:r>
                  <a:rPr lang="en-US" altLang="en-US" sz="2200" b="0" kern="0" dirty="0"/>
                  <a:t>note </a:t>
                </a:r>
                <a14:m>
                  <m:oMath xmlns:m="http://schemas.openxmlformats.org/officeDocument/2006/math">
                    <m:r>
                      <a:rPr lang="en-US" altLang="en-US" sz="22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sz="2200" b="0" kern="0" dirty="0"/>
                  <a:t> is a random error term  </a:t>
                </a:r>
              </a:p>
              <a:p>
                <a:pPr lvl="1"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2000" kern="0" dirty="0"/>
                  <a:t>Response, Dependent Variables</a:t>
                </a:r>
                <a:endParaRPr lang="en-US" altLang="en-US" sz="1600" kern="0" dirty="0"/>
              </a:p>
              <a:p>
                <a:pPr>
                  <a:defRPr/>
                </a:pPr>
                <a:r>
                  <a:rPr lang="en-US" altLang="en-US" sz="2200" b="0" kern="0" dirty="0"/>
                  <a:t>output variable</a:t>
                </a:r>
              </a:p>
              <a:p>
                <a:pPr>
                  <a:defRPr/>
                </a:pPr>
                <a:r>
                  <a:rPr lang="en-US" altLang="en-US" sz="2200" b="0" kern="0" dirty="0"/>
                  <a:t>for a model </a:t>
                </a:r>
                <a14:m>
                  <m:oMath xmlns:m="http://schemas.openxmlformats.org/officeDocument/2006/math"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b="0" kern="0" dirty="0"/>
                  <a:t>, this is </a:t>
                </a:r>
                <a14:m>
                  <m:oMath xmlns:m="http://schemas.openxmlformats.org/officeDocument/2006/math"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en-US" sz="22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2000" kern="0" dirty="0"/>
                  <a:t>Statistical / Machine Learning is All About</a:t>
                </a:r>
              </a:p>
              <a:p>
                <a:pPr>
                  <a:defRPr/>
                </a:pPr>
                <a:r>
                  <a:rPr lang="en-US" altLang="en-US" sz="2200" b="0" kern="0" dirty="0"/>
                  <a:t>Estimating </a:t>
                </a:r>
                <a14:m>
                  <m:oMath xmlns:m="http://schemas.openxmlformats.org/officeDocument/2006/math"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2200" b="0" kern="0" dirty="0"/>
                  <a:t> for two purposes</a:t>
                </a:r>
              </a:p>
              <a:p>
                <a:pPr marL="857250" lvl="1" indent="-457200">
                  <a:buFont typeface="+mj-lt"/>
                  <a:buAutoNum type="arabicPeriod"/>
                  <a:defRPr/>
                </a:pPr>
                <a:r>
                  <a:rPr lang="en-US" altLang="en-US" b="0" kern="0" dirty="0"/>
                  <a:t>Prediction </a:t>
                </a:r>
              </a:p>
              <a:p>
                <a:pPr marL="857250" lvl="1" indent="-457200">
                  <a:buFont typeface="+mj-lt"/>
                  <a:buAutoNum type="arabicPeriod"/>
                  <a:defRPr/>
                </a:pPr>
                <a:r>
                  <a:rPr lang="en-US" altLang="en-US" b="0" kern="0" dirty="0"/>
                  <a:t>Inference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600200"/>
                <a:ext cx="7772400" cy="4114800"/>
              </a:xfrm>
              <a:prstGeom prst="rect">
                <a:avLst/>
              </a:prstGeom>
              <a:blipFill>
                <a:blip r:embed="rId2"/>
                <a:stretch>
                  <a:fillRect l="-863" t="-1481" b="-21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42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Inference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9906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kern="0" dirty="0"/>
                  <a:t>There is value in understanding the relationships between predictor features</a:t>
                </a:r>
              </a:p>
              <a:p>
                <a:pPr marL="0" indent="0">
                  <a:buNone/>
                  <a:defRPr/>
                </a:pPr>
                <a:r>
                  <a:rPr lang="en-US" altLang="en-US" kern="0" dirty="0"/>
                  <a:t> </a:t>
                </a:r>
              </a:p>
              <a:p>
                <a:pPr>
                  <a:defRPr/>
                </a:pPr>
                <a:r>
                  <a:rPr lang="en-US" altLang="en-US" sz="2200" b="0" kern="0" dirty="0"/>
                  <a:t> for </a:t>
                </a:r>
                <a14:m>
                  <m:oMath xmlns:m="http://schemas.openxmlformats.org/officeDocument/2006/math"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ker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2200" b="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200" b="0" i="1" ker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ker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2200" b="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2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sz="2200" b="0" kern="0" dirty="0"/>
                  <a:t>  we can understand the influence / interactions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en-US" sz="2200" b="0" kern="0" dirty="0"/>
                  <a:t> on each other. </a:t>
                </a:r>
              </a:p>
              <a:p>
                <a:pPr marL="400050" lvl="1" indent="0">
                  <a:buNone/>
                  <a:defRPr/>
                </a:pPr>
                <a:endParaRPr lang="en-US" altLang="en-US" sz="1400" b="0" kern="0" dirty="0"/>
              </a:p>
              <a:p>
                <a:pPr marL="0" indent="0">
                  <a:buNone/>
                  <a:defRPr/>
                </a:pPr>
                <a:r>
                  <a:rPr lang="en-US" altLang="en-US" kern="0" dirty="0"/>
                  <a:t>What is the relationship between each predictor feature?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342900" indent="-342900">
                  <a:defRPr/>
                </a:pPr>
                <a:r>
                  <a:rPr lang="en-US" altLang="en-US" sz="2000" b="0" kern="0" dirty="0"/>
                  <a:t>sense of the relationship (positive or negative)?</a:t>
                </a:r>
              </a:p>
              <a:p>
                <a:pPr marL="342900" indent="-342900">
                  <a:defRPr/>
                </a:pPr>
                <a:r>
                  <a:rPr lang="en-US" altLang="en-US" sz="2000" b="0" kern="0" dirty="0"/>
                  <a:t>shape of relationship (sweet spot)?</a:t>
                </a:r>
              </a:p>
              <a:p>
                <a:pPr marL="342900" indent="-342900">
                  <a:defRPr/>
                </a:pPr>
                <a:r>
                  <a:rPr lang="en-US" altLang="en-US" sz="2000" b="0" kern="0" dirty="0"/>
                  <a:t>relationships may depend on values of other predictors!</a:t>
                </a:r>
              </a:p>
              <a:p>
                <a:pPr marL="342900" indent="-342900">
                  <a:defRPr/>
                </a:pPr>
                <a:endParaRPr lang="en-US" altLang="en-US" sz="2000" b="0" kern="0" dirty="0"/>
              </a:p>
              <a:p>
                <a:pPr marL="0" indent="0" algn="ctr">
                  <a:buNone/>
                  <a:defRPr/>
                </a:pPr>
                <a:r>
                  <a:rPr lang="en-US" altLang="en-US" sz="2000" b="0" i="1" kern="0" dirty="0"/>
                  <a:t>‘Inference is learning about the system.’</a:t>
                </a:r>
              </a:p>
              <a:p>
                <a:pPr marL="742950" lvl="1" indent="-342900">
                  <a:buFont typeface="+mj-lt"/>
                  <a:buAutoNum type="alphaLcParenR"/>
                  <a:defRPr/>
                </a:pPr>
                <a:endParaRPr lang="en-US" altLang="en-US" sz="14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990600"/>
                <a:ext cx="7772400" cy="4114800"/>
              </a:xfrm>
              <a:prstGeom prst="rect">
                <a:avLst/>
              </a:prstGeom>
              <a:blipFill>
                <a:blip r:embed="rId3"/>
                <a:stretch>
                  <a:fillRect l="-1176" t="-2074" r="-1490" b="-259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09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Prediction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524000"/>
                <a:ext cx="8000999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kern="0" dirty="0"/>
                  <a:t>Estimating,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1" i="1" ker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US" altLang="en-US" kern="0" dirty="0"/>
                  <a:t>, for the purpose of predicting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1" i="1" ker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altLang="en-US" kern="0" dirty="0"/>
                  <a:t> </a:t>
                </a:r>
              </a:p>
              <a:p>
                <a:pPr marL="0" indent="0">
                  <a:buNone/>
                  <a:defRPr/>
                </a:pPr>
                <a:endParaRPr lang="en-US" altLang="en-US" sz="1200" i="1" kern="0" dirty="0"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altLang="en-US" sz="2200" b="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are focused on getting the most accurate estimates,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2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200" b="0" i="1" ker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en-US" sz="22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altLang="en-US" sz="2200" b="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may not even understand what is happening between the X’s!</a:t>
                </a:r>
              </a:p>
              <a:p>
                <a:pPr>
                  <a:defRPr/>
                </a:pPr>
                <a:r>
                  <a:rPr lang="en-US" altLang="en-US" sz="2200" b="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are concerned about the relationships between </a:t>
                </a:r>
                <a14:m>
                  <m:oMath xmlns:m="http://schemas.openxmlformats.org/officeDocument/2006/math"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200" b="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200" b="0" i="1" ker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en-US" sz="2200" b="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  <a:defRPr/>
                </a:pPr>
                <a:endParaRPr lang="en-US" altLang="en-US" b="0" kern="0" dirty="0"/>
              </a:p>
              <a:p>
                <a:pPr marL="457200" lvl="1" indent="0">
                  <a:buNone/>
                  <a:defRPr/>
                </a:pPr>
                <a:endParaRPr lang="en-US" altLang="en-US" b="0" kern="0" dirty="0"/>
              </a:p>
              <a:p>
                <a:pPr marL="457200" lvl="1" indent="0">
                  <a:buNone/>
                  <a:defRPr/>
                </a:pPr>
                <a:endParaRPr lang="en-US" altLang="en-US" b="0" kern="0" dirty="0"/>
              </a:p>
              <a:p>
                <a:pPr marL="57150" indent="0" algn="ctr">
                  <a:buNone/>
                  <a:defRPr/>
                </a:pPr>
                <a:r>
                  <a:rPr lang="en-US" altLang="en-US" sz="2000" b="0" i="1" kern="0" dirty="0"/>
                  <a:t>‘Prediction is modeling the system to make estimates, forecasts.’</a:t>
                </a:r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20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524000"/>
                <a:ext cx="8000999" cy="4114800"/>
              </a:xfrm>
              <a:prstGeom prst="rect">
                <a:avLst/>
              </a:prstGeom>
              <a:blipFill>
                <a:blip r:embed="rId3"/>
                <a:stretch>
                  <a:fillRect l="-1142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34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685800" y="0"/>
                <a:ext cx="8001000" cy="114300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rgbClr val="FF6600"/>
                    </a:solidFill>
                    <a:ea typeface="+mj-ea"/>
                    <a:cs typeface="+mj-cs"/>
                  </a:rPr>
                  <a:t>Estimating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FF6600"/>
                    </a:solidFill>
                    <a:ea typeface="+mj-ea"/>
                    <a:cs typeface="+mj-cs"/>
                  </a:rPr>
                  <a:t> </a:t>
                </a:r>
                <a:endParaRPr lang="en-US" dirty="0"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43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0"/>
                <a:ext cx="8001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4478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kern="0" dirty="0"/>
                  <a:t>Parametric Methods</a:t>
                </a:r>
              </a:p>
              <a:p>
                <a:pPr marL="0" indent="0">
                  <a:buNone/>
                  <a:defRPr/>
                </a:pPr>
                <a:endParaRPr lang="en-US" altLang="en-US" kern="0" dirty="0"/>
              </a:p>
              <a:p>
                <a:pPr>
                  <a:defRPr/>
                </a:pPr>
                <a:r>
                  <a:rPr lang="en-US" altLang="en-US" sz="2000" b="0" kern="0" dirty="0"/>
                  <a:t>make an assumption about the functional form, shape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we gain simplicity and advantage of only a few parameters 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for example, here is a linear model</a:t>
                </a:r>
              </a:p>
              <a:p>
                <a:pPr lvl="1">
                  <a:defRPr/>
                </a:pPr>
                <a:endParaRPr lang="en-US" altLang="en-US" sz="1600" b="0" i="1" kern="0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600" b="0" ker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there is a risk that</a:t>
                </a:r>
                <a14:m>
                  <m:oMath xmlns:m="http://schemas.openxmlformats.org/officeDocument/2006/math">
                    <m:r>
                      <a:rPr lang="en-US" altLang="en-US" sz="2000" b="0" i="0" kern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en-US" sz="2000" b="0" kern="0" dirty="0"/>
                  <a:t> is quite different than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2000" b="0" kern="0" dirty="0"/>
                  <a:t>, then we get a poor model!</a:t>
                </a:r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800100" lvl="1" indent="-342900"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447800"/>
                <a:ext cx="7772400" cy="4114800"/>
              </a:xfrm>
              <a:prstGeom prst="rect">
                <a:avLst/>
              </a:prstGeom>
              <a:blipFill>
                <a:blip r:embed="rId4"/>
                <a:stretch>
                  <a:fillRect l="-1176" t="-20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760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685800" y="0"/>
                <a:ext cx="8001000" cy="114300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rgbClr val="FF6600"/>
                    </a:solidFill>
                    <a:ea typeface="+mj-ea"/>
                    <a:cs typeface="+mj-cs"/>
                  </a:rPr>
                  <a:t>Estimating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FF6600"/>
                    </a:solidFill>
                    <a:ea typeface="+mj-ea"/>
                    <a:cs typeface="+mj-cs"/>
                  </a:rPr>
                  <a:t> </a:t>
                </a:r>
                <a:endParaRPr lang="en-US" dirty="0"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43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0"/>
                <a:ext cx="8001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5240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kern="0" dirty="0"/>
                  <a:t>Nonparametric Methods</a:t>
                </a:r>
              </a:p>
              <a:p>
                <a:pPr>
                  <a:defRPr/>
                </a:pPr>
                <a:endParaRPr lang="en-US" altLang="en-US" b="0" kern="0" dirty="0"/>
              </a:p>
              <a:p>
                <a:pPr lvl="1">
                  <a:defRPr/>
                </a:pPr>
                <a:r>
                  <a:rPr lang="en-US" altLang="en-US" b="0" kern="0" dirty="0"/>
                  <a:t>make no assumption about the functional form, shape</a:t>
                </a:r>
              </a:p>
              <a:p>
                <a:pPr lvl="1">
                  <a:defRPr/>
                </a:pPr>
                <a:r>
                  <a:rPr lang="en-US" altLang="en-US" b="0" kern="0" dirty="0"/>
                  <a:t>more flexibility to fit a variety of shapes for </a:t>
                </a:r>
                <a14:m>
                  <m:oMath xmlns:m="http://schemas.openxmlformats.org/officeDocument/2006/math">
                    <m:r>
                      <a:rPr lang="en-US" altLang="en-US" b="0" i="1" ker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en-US" b="0" kern="0" dirty="0"/>
              </a:p>
              <a:p>
                <a:pPr lvl="1">
                  <a:defRPr/>
                </a:pPr>
                <a:r>
                  <a:rPr lang="en-US" altLang="en-US" b="0" kern="0" dirty="0"/>
                  <a:t>less risk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en-US" b="0" kern="0" dirty="0"/>
                  <a:t> is a poor fit for </a:t>
                </a:r>
                <a14:m>
                  <m:oMath xmlns:m="http://schemas.openxmlformats.org/officeDocument/2006/math">
                    <m:r>
                      <a:rPr lang="en-US" altLang="en-US" b="0" i="1" ker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en-US" b="0" kern="0" dirty="0"/>
              </a:p>
              <a:p>
                <a:pPr lvl="2">
                  <a:defRPr/>
                </a:pPr>
                <a:endParaRPr lang="en-US" altLang="en-US" b="0" kern="0" dirty="0"/>
              </a:p>
              <a:p>
                <a:pPr lvl="1">
                  <a:defRPr/>
                </a:pPr>
                <a:r>
                  <a:rPr lang="en-US" altLang="en-US" b="0" kern="0" dirty="0"/>
                  <a:t>typically need a lot more data for an accurate estimate of </a:t>
                </a:r>
                <a14:m>
                  <m:oMath xmlns:m="http://schemas.openxmlformats.org/officeDocument/2006/math">
                    <m:r>
                      <a:rPr lang="en-US" altLang="en-US" b="0" i="1" ker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en-US" b="0" kern="0" dirty="0"/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 marL="457200" lvl="1" indent="0" algn="ctr">
                  <a:buNone/>
                  <a:defRPr/>
                </a:pPr>
                <a:r>
                  <a:rPr lang="en-US" altLang="en-US" sz="1800" b="0" i="1" kern="0" dirty="0"/>
                  <a:t>‘Nonparametric is actually parametric rich!’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524000"/>
                <a:ext cx="7772400" cy="4114800"/>
              </a:xfrm>
              <a:prstGeom prst="rect">
                <a:avLst/>
              </a:prstGeom>
              <a:blipFill>
                <a:blip r:embed="rId4"/>
                <a:stretch>
                  <a:fillRect l="-1176" t="-19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7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 dirty="0"/>
              <a:t>Motivation</a:t>
            </a:r>
          </a:p>
          <a:p>
            <a:pPr>
              <a:defRPr/>
            </a:pPr>
            <a:endParaRPr lang="en-US" altLang="en-US" b="0" kern="0" dirty="0"/>
          </a:p>
          <a:p>
            <a:pPr>
              <a:defRPr/>
            </a:pPr>
            <a:r>
              <a:rPr lang="en-US" altLang="en-US" b="0" kern="0" dirty="0"/>
              <a:t>My biases</a:t>
            </a:r>
          </a:p>
          <a:p>
            <a:pPr>
              <a:defRPr/>
            </a:pPr>
            <a:endParaRPr lang="en-US" altLang="en-US" b="0" kern="0" dirty="0"/>
          </a:p>
          <a:p>
            <a:pPr>
              <a:defRPr/>
            </a:pPr>
            <a:r>
              <a:rPr lang="en-US" altLang="en-US" b="0" kern="0" dirty="0"/>
              <a:t>Definition of terms and introduce concepts</a:t>
            </a:r>
          </a:p>
          <a:p>
            <a:pPr>
              <a:defRPr/>
            </a:pPr>
            <a:endParaRPr lang="en-US" altLang="en-US" b="0" kern="0" dirty="0"/>
          </a:p>
          <a:p>
            <a:pPr>
              <a:defRPr/>
            </a:pPr>
            <a:r>
              <a:rPr lang="en-US" altLang="en-US" b="0" kern="0" dirty="0"/>
              <a:t>Then we will dive into data analytics, followed by machine learning.</a:t>
            </a:r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b="0" kern="0" dirty="0"/>
          </a:p>
          <a:p>
            <a:pPr>
              <a:defRPr/>
            </a:pPr>
            <a:endParaRPr lang="en-US" altLang="en-US" sz="2000" b="0" kern="0" dirty="0"/>
          </a:p>
          <a:p>
            <a:pPr marL="457200" lvl="1" indent="0">
              <a:buNone/>
              <a:defRPr/>
            </a:pPr>
            <a:endParaRPr lang="en-US" alt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Goals of This Lecture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0175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52260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kern="0" dirty="0"/>
              <a:t>The Training and Testing Workflow</a:t>
            </a:r>
            <a:endParaRPr lang="en-US" altLang="en-US" sz="2000" kern="0" dirty="0"/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FD7926-282E-46C1-97D6-8475E97CF71B}"/>
              </a:ext>
            </a:extLst>
          </p:cNvPr>
          <p:cNvSpPr/>
          <p:nvPr/>
        </p:nvSpPr>
        <p:spPr bwMode="auto">
          <a:xfrm>
            <a:off x="1167301" y="3715532"/>
            <a:ext cx="1617271" cy="1363489"/>
          </a:xfrm>
          <a:custGeom>
            <a:avLst/>
            <a:gdLst>
              <a:gd name="connsiteX0" fmla="*/ 1576013 w 1607661"/>
              <a:gd name="connsiteY0" fmla="*/ 94468 h 1309994"/>
              <a:gd name="connsiteX1" fmla="*/ 1118813 w 1607661"/>
              <a:gd name="connsiteY1" fmla="*/ 94468 h 1309994"/>
              <a:gd name="connsiteX2" fmla="*/ 852113 w 1607661"/>
              <a:gd name="connsiteY2" fmla="*/ 234168 h 1309994"/>
              <a:gd name="connsiteX3" fmla="*/ 153613 w 1607661"/>
              <a:gd name="connsiteY3" fmla="*/ 5568 h 1309994"/>
              <a:gd name="connsiteX4" fmla="*/ 13913 w 1607661"/>
              <a:gd name="connsiteY4" fmla="*/ 513568 h 1309994"/>
              <a:gd name="connsiteX5" fmla="*/ 382213 w 1607661"/>
              <a:gd name="connsiteY5" fmla="*/ 1262868 h 1309994"/>
              <a:gd name="connsiteX6" fmla="*/ 1436313 w 1607661"/>
              <a:gd name="connsiteY6" fmla="*/ 1110468 h 1309994"/>
              <a:gd name="connsiteX7" fmla="*/ 1576013 w 1607661"/>
              <a:gd name="connsiteY7" fmla="*/ 94468 h 1309994"/>
              <a:gd name="connsiteX0" fmla="*/ 1575900 w 1617271"/>
              <a:gd name="connsiteY0" fmla="*/ 94468 h 1363489"/>
              <a:gd name="connsiteX1" fmla="*/ 1118700 w 1617271"/>
              <a:gd name="connsiteY1" fmla="*/ 94468 h 1363489"/>
              <a:gd name="connsiteX2" fmla="*/ 852000 w 1617271"/>
              <a:gd name="connsiteY2" fmla="*/ 234168 h 1363489"/>
              <a:gd name="connsiteX3" fmla="*/ 153500 w 1617271"/>
              <a:gd name="connsiteY3" fmla="*/ 5568 h 1363489"/>
              <a:gd name="connsiteX4" fmla="*/ 13800 w 1617271"/>
              <a:gd name="connsiteY4" fmla="*/ 513568 h 1363489"/>
              <a:gd name="connsiteX5" fmla="*/ 166200 w 1617271"/>
              <a:gd name="connsiteY5" fmla="*/ 1326368 h 1363489"/>
              <a:gd name="connsiteX6" fmla="*/ 1436200 w 1617271"/>
              <a:gd name="connsiteY6" fmla="*/ 1110468 h 1363489"/>
              <a:gd name="connsiteX7" fmla="*/ 1575900 w 1617271"/>
              <a:gd name="connsiteY7" fmla="*/ 94468 h 136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7271" h="1363489">
                <a:moveTo>
                  <a:pt x="1575900" y="94468"/>
                </a:moveTo>
                <a:cubicBezTo>
                  <a:pt x="1522983" y="-74865"/>
                  <a:pt x="1239350" y="71185"/>
                  <a:pt x="1118700" y="94468"/>
                </a:cubicBezTo>
                <a:cubicBezTo>
                  <a:pt x="998050" y="117751"/>
                  <a:pt x="1012867" y="248985"/>
                  <a:pt x="852000" y="234168"/>
                </a:cubicBezTo>
                <a:cubicBezTo>
                  <a:pt x="691133" y="219351"/>
                  <a:pt x="293200" y="-40999"/>
                  <a:pt x="153500" y="5568"/>
                </a:cubicBezTo>
                <a:cubicBezTo>
                  <a:pt x="13800" y="52135"/>
                  <a:pt x="11683" y="293435"/>
                  <a:pt x="13800" y="513568"/>
                </a:cubicBezTo>
                <a:cubicBezTo>
                  <a:pt x="15917" y="733701"/>
                  <a:pt x="-70867" y="1226885"/>
                  <a:pt x="166200" y="1326368"/>
                </a:cubicBezTo>
                <a:cubicBezTo>
                  <a:pt x="403267" y="1425851"/>
                  <a:pt x="1201250" y="1315785"/>
                  <a:pt x="1436200" y="1110468"/>
                </a:cubicBezTo>
                <a:cubicBezTo>
                  <a:pt x="1671150" y="905151"/>
                  <a:pt x="1628817" y="263801"/>
                  <a:pt x="1575900" y="94468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Training and Testing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A606B-01BD-4007-B922-B742A1C497B8}"/>
              </a:ext>
            </a:extLst>
          </p:cNvPr>
          <p:cNvSpPr/>
          <p:nvPr/>
        </p:nvSpPr>
        <p:spPr bwMode="auto">
          <a:xfrm>
            <a:off x="1066800" y="3581400"/>
            <a:ext cx="1828800" cy="1828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A752DE-23AA-4B0D-AF7D-7BE46F45DC13}"/>
              </a:ext>
            </a:extLst>
          </p:cNvPr>
          <p:cNvSpPr/>
          <p:nvPr/>
        </p:nvSpPr>
        <p:spPr bwMode="auto">
          <a:xfrm>
            <a:off x="1282402" y="3835279"/>
            <a:ext cx="1529143" cy="1372048"/>
          </a:xfrm>
          <a:custGeom>
            <a:avLst/>
            <a:gdLst>
              <a:gd name="connsiteX0" fmla="*/ 1282998 w 1529143"/>
              <a:gd name="connsiteY0" fmla="*/ 292221 h 1372048"/>
              <a:gd name="connsiteX1" fmla="*/ 774998 w 1529143"/>
              <a:gd name="connsiteY1" fmla="*/ 121 h 1372048"/>
              <a:gd name="connsiteX2" fmla="*/ 298 w 1529143"/>
              <a:gd name="connsiteY2" fmla="*/ 330321 h 1372048"/>
              <a:gd name="connsiteX3" fmla="*/ 686098 w 1529143"/>
              <a:gd name="connsiteY3" fmla="*/ 851021 h 1372048"/>
              <a:gd name="connsiteX4" fmla="*/ 952798 w 1529143"/>
              <a:gd name="connsiteY4" fmla="*/ 1371721 h 1372048"/>
              <a:gd name="connsiteX5" fmla="*/ 1232198 w 1529143"/>
              <a:gd name="connsiteY5" fmla="*/ 774821 h 1372048"/>
              <a:gd name="connsiteX6" fmla="*/ 1498898 w 1529143"/>
              <a:gd name="connsiteY6" fmla="*/ 698621 h 1372048"/>
              <a:gd name="connsiteX7" fmla="*/ 1498898 w 1529143"/>
              <a:gd name="connsiteY7" fmla="*/ 330321 h 1372048"/>
              <a:gd name="connsiteX8" fmla="*/ 1282998 w 1529143"/>
              <a:gd name="connsiteY8" fmla="*/ 292221 h 137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143" h="1372048">
                <a:moveTo>
                  <a:pt x="1282998" y="292221"/>
                </a:moveTo>
                <a:cubicBezTo>
                  <a:pt x="1162348" y="237188"/>
                  <a:pt x="988781" y="-6229"/>
                  <a:pt x="774998" y="121"/>
                </a:cubicBezTo>
                <a:cubicBezTo>
                  <a:pt x="561215" y="6471"/>
                  <a:pt x="15115" y="188504"/>
                  <a:pt x="298" y="330321"/>
                </a:cubicBezTo>
                <a:cubicBezTo>
                  <a:pt x="-14519" y="472138"/>
                  <a:pt x="527348" y="677454"/>
                  <a:pt x="686098" y="851021"/>
                </a:cubicBezTo>
                <a:cubicBezTo>
                  <a:pt x="844848" y="1024588"/>
                  <a:pt x="861781" y="1384421"/>
                  <a:pt x="952798" y="1371721"/>
                </a:cubicBezTo>
                <a:cubicBezTo>
                  <a:pt x="1043815" y="1359021"/>
                  <a:pt x="1141181" y="887004"/>
                  <a:pt x="1232198" y="774821"/>
                </a:cubicBezTo>
                <a:cubicBezTo>
                  <a:pt x="1323215" y="662638"/>
                  <a:pt x="1454448" y="772704"/>
                  <a:pt x="1498898" y="698621"/>
                </a:cubicBezTo>
                <a:cubicBezTo>
                  <a:pt x="1543348" y="624538"/>
                  <a:pt x="1534881" y="395938"/>
                  <a:pt x="1498898" y="330321"/>
                </a:cubicBezTo>
                <a:cubicBezTo>
                  <a:pt x="1462915" y="264704"/>
                  <a:pt x="1403648" y="347254"/>
                  <a:pt x="1282998" y="292221"/>
                </a:cubicBez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E1EC7-2EFE-49E0-B008-D5E5D2834F0D}"/>
              </a:ext>
            </a:extLst>
          </p:cNvPr>
          <p:cNvSpPr txBox="1"/>
          <p:nvPr/>
        </p:nvSpPr>
        <p:spPr>
          <a:xfrm>
            <a:off x="1676400" y="4114800"/>
            <a:ext cx="982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A729A-417C-4BF2-A19E-0E76A5F9AB3D}"/>
              </a:ext>
            </a:extLst>
          </p:cNvPr>
          <p:cNvSpPr txBox="1"/>
          <p:nvPr/>
        </p:nvSpPr>
        <p:spPr>
          <a:xfrm>
            <a:off x="1158628" y="4578987"/>
            <a:ext cx="898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F85A-FEDE-4250-B609-2168475D26DB}"/>
              </a:ext>
            </a:extLst>
          </p:cNvPr>
          <p:cNvSpPr txBox="1"/>
          <p:nvPr/>
        </p:nvSpPr>
        <p:spPr>
          <a:xfrm>
            <a:off x="849962" y="31242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7BD71-C377-44C7-AC91-33322E4B7916}"/>
              </a:ext>
            </a:extLst>
          </p:cNvPr>
          <p:cNvSpPr txBox="1"/>
          <p:nvPr/>
        </p:nvSpPr>
        <p:spPr>
          <a:xfrm>
            <a:off x="3886200" y="2819400"/>
            <a:ext cx="27269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the Model Parameters</a:t>
            </a:r>
          </a:p>
          <a:p>
            <a:pPr algn="ctr"/>
            <a:r>
              <a:rPr lang="en-US" dirty="0"/>
              <a:t>Maximize Accuracy with Training Data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0AB2C2-430E-40B8-BF63-F0B64EDC3FEA}"/>
              </a:ext>
            </a:extLst>
          </p:cNvPr>
          <p:cNvSpPr/>
          <p:nvPr/>
        </p:nvSpPr>
        <p:spPr bwMode="auto">
          <a:xfrm>
            <a:off x="2705100" y="4127500"/>
            <a:ext cx="1498600" cy="289800"/>
          </a:xfrm>
          <a:custGeom>
            <a:avLst/>
            <a:gdLst>
              <a:gd name="connsiteX0" fmla="*/ 0 w 1498600"/>
              <a:gd name="connsiteY0" fmla="*/ 203200 h 289800"/>
              <a:gd name="connsiteX1" fmla="*/ 901700 w 1498600"/>
              <a:gd name="connsiteY1" fmla="*/ 279400 h 289800"/>
              <a:gd name="connsiteX2" fmla="*/ 1498600 w 1498600"/>
              <a:gd name="connsiteY2" fmla="*/ 0 h 28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600" h="289800">
                <a:moveTo>
                  <a:pt x="0" y="203200"/>
                </a:moveTo>
                <a:cubicBezTo>
                  <a:pt x="325966" y="258233"/>
                  <a:pt x="651933" y="313267"/>
                  <a:pt x="901700" y="279400"/>
                </a:cubicBezTo>
                <a:cubicBezTo>
                  <a:pt x="1151467" y="245533"/>
                  <a:pt x="1325033" y="122766"/>
                  <a:pt x="14986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54CDD-7B00-44FC-BA93-D6F1B523798D}"/>
              </a:ext>
            </a:extLst>
          </p:cNvPr>
          <p:cNvSpPr txBox="1"/>
          <p:nvPr/>
        </p:nvSpPr>
        <p:spPr>
          <a:xfrm>
            <a:off x="5676900" y="4917541"/>
            <a:ext cx="27269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the Model Tune the Hyperparameters</a:t>
            </a:r>
          </a:p>
          <a:p>
            <a:pPr algn="ctr"/>
            <a:r>
              <a:rPr lang="en-US" dirty="0"/>
              <a:t>to Optimize the Complexity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45B703-1DE0-4539-8F0D-E94F94D5A910}"/>
              </a:ext>
            </a:extLst>
          </p:cNvPr>
          <p:cNvSpPr/>
          <p:nvPr/>
        </p:nvSpPr>
        <p:spPr bwMode="auto">
          <a:xfrm>
            <a:off x="6705601" y="3441700"/>
            <a:ext cx="1671588" cy="1308100"/>
          </a:xfrm>
          <a:custGeom>
            <a:avLst/>
            <a:gdLst>
              <a:gd name="connsiteX0" fmla="*/ 0 w 1635613"/>
              <a:gd name="connsiteY0" fmla="*/ 0 h 1333500"/>
              <a:gd name="connsiteX1" fmla="*/ 1600200 w 1635613"/>
              <a:gd name="connsiteY1" fmla="*/ 393700 h 1333500"/>
              <a:gd name="connsiteX2" fmla="*/ 952500 w 1635613"/>
              <a:gd name="connsiteY2" fmla="*/ 1333500 h 1333500"/>
              <a:gd name="connsiteX0" fmla="*/ 0 w 1671588"/>
              <a:gd name="connsiteY0" fmla="*/ 0 h 1308100"/>
              <a:gd name="connsiteX1" fmla="*/ 1600200 w 1671588"/>
              <a:gd name="connsiteY1" fmla="*/ 393700 h 1308100"/>
              <a:gd name="connsiteX2" fmla="*/ 1168400 w 1671588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588" h="1308100">
                <a:moveTo>
                  <a:pt x="0" y="0"/>
                </a:moveTo>
                <a:cubicBezTo>
                  <a:pt x="720725" y="85725"/>
                  <a:pt x="1405467" y="175683"/>
                  <a:pt x="1600200" y="393700"/>
                </a:cubicBezTo>
                <a:cubicBezTo>
                  <a:pt x="1794933" y="611717"/>
                  <a:pt x="1571625" y="949325"/>
                  <a:pt x="1168400" y="13081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D4105F-5F73-4E4B-BCE1-D149CFE18300}"/>
              </a:ext>
            </a:extLst>
          </p:cNvPr>
          <p:cNvSpPr txBox="1"/>
          <p:nvPr/>
        </p:nvSpPr>
        <p:spPr>
          <a:xfrm>
            <a:off x="4294698" y="2362200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the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451FC-FA60-4D87-B038-88C8A3F692CC}"/>
              </a:ext>
            </a:extLst>
          </p:cNvPr>
          <p:cNvSpPr txBox="1"/>
          <p:nvPr/>
        </p:nvSpPr>
        <p:spPr>
          <a:xfrm>
            <a:off x="5971098" y="4507468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the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7E8D84-6B43-4705-9369-CDB0EEB6416A}"/>
              </a:ext>
            </a:extLst>
          </p:cNvPr>
          <p:cNvSpPr txBox="1"/>
          <p:nvPr/>
        </p:nvSpPr>
        <p:spPr>
          <a:xfrm>
            <a:off x="1158628" y="6019800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avoid the overfit problem.</a:t>
            </a:r>
          </a:p>
        </p:txBody>
      </p:sp>
    </p:spTree>
    <p:extLst>
      <p:ext uri="{BB962C8B-B14F-4D97-AF65-F5344CB8AC3E}">
        <p14:creationId xmlns:p14="http://schemas.microsoft.com/office/powerpoint/2010/main" val="1963011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52260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kern="0" dirty="0"/>
              <a:t>Model Parameters</a:t>
            </a:r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r>
              <a:rPr lang="en-US" altLang="en-US" b="0" kern="0" dirty="0"/>
              <a:t>Derived during training phase to fit the model to the  training data </a:t>
            </a:r>
            <a:endParaRPr lang="en-US" altLang="en-US" sz="1800" b="0" kern="0" dirty="0"/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0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Model Parameters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Definition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DC1A1-5707-45C8-8723-96A9EC3E605A}"/>
                  </a:ext>
                </a:extLst>
              </p:cNvPr>
              <p:cNvSpPr/>
              <p:nvPr/>
            </p:nvSpPr>
            <p:spPr>
              <a:xfrm>
                <a:off x="990600" y="3581400"/>
                <a:ext cx="3757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DC1A1-5707-45C8-8723-96A9EC3E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81400"/>
                <a:ext cx="3757054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0B0529-5917-4A7F-B631-8BD92F1BB0BD}"/>
                  </a:ext>
                </a:extLst>
              </p:cNvPr>
              <p:cNvSpPr/>
              <p:nvPr/>
            </p:nvSpPr>
            <p:spPr>
              <a:xfrm>
                <a:off x="5988715" y="3505200"/>
                <a:ext cx="2336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:r>
                  <a:rPr lang="en-US" altLang="en-US" sz="2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400" b="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b="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kern="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ker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0B0529-5917-4A7F-B631-8BD92F1B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715" y="3505200"/>
                <a:ext cx="2336345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4143E4A4-8396-47F9-9654-C4AB318D5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275" y="4303186"/>
            <a:ext cx="4393325" cy="2281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590CA-085F-43F9-90EB-48D6FDD9C72F}"/>
              </a:ext>
            </a:extLst>
          </p:cNvPr>
          <p:cNvSpPr txBox="1"/>
          <p:nvPr/>
        </p:nvSpPr>
        <p:spPr>
          <a:xfrm>
            <a:off x="6357717" y="3136985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Parameters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7E0A24-C0F7-43CA-AEDD-BB6FEDCAD62C}"/>
              </a:ext>
            </a:extLst>
          </p:cNvPr>
          <p:cNvSpPr/>
          <p:nvPr/>
        </p:nvSpPr>
        <p:spPr bwMode="auto">
          <a:xfrm>
            <a:off x="2540000" y="4521200"/>
            <a:ext cx="3378200" cy="1395126"/>
          </a:xfrm>
          <a:custGeom>
            <a:avLst/>
            <a:gdLst>
              <a:gd name="connsiteX0" fmla="*/ 0 w 3378200"/>
              <a:gd name="connsiteY0" fmla="*/ 1384300 h 1395126"/>
              <a:gd name="connsiteX1" fmla="*/ 1371600 w 3378200"/>
              <a:gd name="connsiteY1" fmla="*/ 1295400 h 1395126"/>
              <a:gd name="connsiteX2" fmla="*/ 2540000 w 3378200"/>
              <a:gd name="connsiteY2" fmla="*/ 660400 h 1395126"/>
              <a:gd name="connsiteX3" fmla="*/ 3378200 w 3378200"/>
              <a:gd name="connsiteY3" fmla="*/ 0 h 13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00" h="1395126">
                <a:moveTo>
                  <a:pt x="0" y="1384300"/>
                </a:moveTo>
                <a:cubicBezTo>
                  <a:pt x="474133" y="1400175"/>
                  <a:pt x="948267" y="1416050"/>
                  <a:pt x="1371600" y="1295400"/>
                </a:cubicBezTo>
                <a:cubicBezTo>
                  <a:pt x="1794933" y="1174750"/>
                  <a:pt x="2205567" y="876300"/>
                  <a:pt x="2540000" y="660400"/>
                </a:cubicBezTo>
                <a:cubicBezTo>
                  <a:pt x="2874433" y="444500"/>
                  <a:pt x="3126316" y="222250"/>
                  <a:pt x="337820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44C50C-140C-47AB-997D-519AAAFEF768}"/>
              </a:ext>
            </a:extLst>
          </p:cNvPr>
          <p:cNvSpPr/>
          <p:nvPr/>
        </p:nvSpPr>
        <p:spPr bwMode="auto">
          <a:xfrm>
            <a:off x="2565400" y="5029200"/>
            <a:ext cx="3581400" cy="556926"/>
          </a:xfrm>
          <a:custGeom>
            <a:avLst/>
            <a:gdLst>
              <a:gd name="connsiteX0" fmla="*/ 0 w 3378200"/>
              <a:gd name="connsiteY0" fmla="*/ 1384300 h 1395126"/>
              <a:gd name="connsiteX1" fmla="*/ 1371600 w 3378200"/>
              <a:gd name="connsiteY1" fmla="*/ 1295400 h 1395126"/>
              <a:gd name="connsiteX2" fmla="*/ 2540000 w 3378200"/>
              <a:gd name="connsiteY2" fmla="*/ 660400 h 1395126"/>
              <a:gd name="connsiteX3" fmla="*/ 3378200 w 3378200"/>
              <a:gd name="connsiteY3" fmla="*/ 0 h 13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00" h="1395126">
                <a:moveTo>
                  <a:pt x="0" y="1384300"/>
                </a:moveTo>
                <a:cubicBezTo>
                  <a:pt x="474133" y="1400175"/>
                  <a:pt x="948267" y="1416050"/>
                  <a:pt x="1371600" y="1295400"/>
                </a:cubicBezTo>
                <a:cubicBezTo>
                  <a:pt x="1794933" y="1174750"/>
                  <a:pt x="2205567" y="876300"/>
                  <a:pt x="2540000" y="660400"/>
                </a:cubicBezTo>
                <a:cubicBezTo>
                  <a:pt x="2874433" y="444500"/>
                  <a:pt x="3126316" y="222250"/>
                  <a:pt x="337820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20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48037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kern="0" dirty="0"/>
              <a:t>Model Hyperparameters</a:t>
            </a:r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r>
              <a:rPr lang="en-US" altLang="en-US" sz="1800" b="0" kern="0" dirty="0"/>
              <a:t>Set prior to learning from the data. Impact the form of the model and often the complexity.</a:t>
            </a:r>
          </a:p>
          <a:p>
            <a:pPr marL="457200" indent="-457200">
              <a:buAutoNum type="arabicPeriod"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400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Model Hyperparameters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Definition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DC1A1-5707-45C8-8723-96A9EC3E605A}"/>
                  </a:ext>
                </a:extLst>
              </p:cNvPr>
              <p:cNvSpPr/>
              <p:nvPr/>
            </p:nvSpPr>
            <p:spPr>
              <a:xfrm>
                <a:off x="1653146" y="3581400"/>
                <a:ext cx="3757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DC1A1-5707-45C8-8723-96A9EC3E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46" y="3581400"/>
                <a:ext cx="3757054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7A2982-C06B-42EA-9DE3-0733FB47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3812"/>
            <a:ext cx="3276600" cy="681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92614F-A44F-43FD-BD70-76F33B66D019}"/>
                  </a:ext>
                </a:extLst>
              </p:cNvPr>
              <p:cNvSpPr/>
              <p:nvPr/>
            </p:nvSpPr>
            <p:spPr>
              <a:xfrm>
                <a:off x="1653146" y="4948535"/>
                <a:ext cx="18124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92614F-A44F-43FD-BD70-76F33B66D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46" y="4948535"/>
                <a:ext cx="181241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24AE3A-4E23-40AD-8813-813E3A43772A}"/>
                  </a:ext>
                </a:extLst>
              </p:cNvPr>
              <p:cNvSpPr/>
              <p:nvPr/>
            </p:nvSpPr>
            <p:spPr>
              <a:xfrm>
                <a:off x="1653146" y="4267200"/>
                <a:ext cx="27847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b="0" kern="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24AE3A-4E23-40AD-8813-813E3A437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46" y="4267200"/>
                <a:ext cx="2784737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B0F4BA6-5A1F-401D-AEA8-B0904E22972C}"/>
              </a:ext>
            </a:extLst>
          </p:cNvPr>
          <p:cNvSpPr txBox="1"/>
          <p:nvPr/>
        </p:nvSpPr>
        <p:spPr>
          <a:xfrm>
            <a:off x="304800" y="499110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7B596-34D6-463D-AC1C-4C5FFE27BC35}"/>
              </a:ext>
            </a:extLst>
          </p:cNvPr>
          <p:cNvSpPr txBox="1"/>
          <p:nvPr/>
        </p:nvSpPr>
        <p:spPr>
          <a:xfrm>
            <a:off x="304800" y="430426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92789-4901-4700-BA1B-8778BD68FA12}"/>
              </a:ext>
            </a:extLst>
          </p:cNvPr>
          <p:cNvSpPr txBox="1"/>
          <p:nvPr/>
        </p:nvSpPr>
        <p:spPr>
          <a:xfrm>
            <a:off x="304800" y="36195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Order:</a:t>
            </a:r>
          </a:p>
        </p:txBody>
      </p:sp>
    </p:spTree>
    <p:extLst>
      <p:ext uri="{BB962C8B-B14F-4D97-AF65-F5344CB8AC3E}">
        <p14:creationId xmlns:p14="http://schemas.microsoft.com/office/powerpoint/2010/main" val="1386573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638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rgbClr val="FF6600"/>
                </a:solidFill>
                <a:ea typeface="+mj-ea"/>
                <a:cs typeface="+mj-cs"/>
              </a:rPr>
              <a:t>Prediction Accuracy vs. Model Interpretability / Explainability</a:t>
            </a:r>
            <a:endParaRPr lang="en-US" sz="280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Interpretability / Explain-ability</a:t>
            </a:r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sz="2200" b="0" kern="0" dirty="0"/>
              <a:t>is the ability to understand the model</a:t>
            </a:r>
          </a:p>
          <a:p>
            <a:pPr>
              <a:defRPr/>
            </a:pPr>
            <a:r>
              <a:rPr lang="en-US" altLang="en-US" sz="2200" b="0" kern="0" dirty="0"/>
              <a:t>how each predictor is associated with the response</a:t>
            </a:r>
          </a:p>
          <a:p>
            <a:pPr>
              <a:defRPr/>
            </a:pPr>
            <a:r>
              <a:rPr lang="en-US" altLang="en-US" sz="2200" b="0" kern="0" dirty="0"/>
              <a:t>for example, with a linear model is very easy to observe the influence of each predictor on the response</a:t>
            </a:r>
          </a:p>
          <a:p>
            <a:pPr>
              <a:defRPr/>
            </a:pPr>
            <a:r>
              <a:rPr lang="en-US" altLang="en-US" sz="2200" b="0" kern="0" dirty="0"/>
              <a:t>but for an artificial neural net it is very difficult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AB4CA6-FC7C-45AE-8945-DAF3B62D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095750"/>
            <a:ext cx="459528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Complexity / Flexibility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472334"/>
                <a:ext cx="7772400" cy="3175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kern="0" dirty="0"/>
                  <a:t>Complexity / Flexibility </a:t>
                </a:r>
                <a:r>
                  <a:rPr lang="en-US" altLang="en-US" sz="2000" b="0" kern="0" dirty="0"/>
                  <a:t> 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Consider these potential polynomials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en-US" sz="2000" b="0" kern="0" dirty="0"/>
                  <a:t> to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000" b="0" kern="0" dirty="0"/>
                  <a:t> </a:t>
                </a:r>
              </a:p>
              <a:p>
                <a:pPr marL="0" indent="0">
                  <a:buNone/>
                  <a:defRPr/>
                </a:pPr>
                <a:endParaRPr lang="en-US" altLang="en-US" sz="11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endParaRPr lang="en-US" altLang="en-US" sz="9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endParaRPr lang="en-US" altLang="en-US" sz="11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The 6</a:t>
                </a:r>
                <a:r>
                  <a:rPr lang="en-US" altLang="en-US" sz="2000" b="0" kern="0" baseline="30000" dirty="0"/>
                  <a:t>th</a:t>
                </a:r>
                <a:r>
                  <a:rPr lang="en-US" altLang="en-US" sz="2000" b="0" kern="0" dirty="0"/>
                  <a:t> order polynomial is more complicated and more flexible to fit the relationship between feature,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000" b="0" kern="0" dirty="0"/>
                  <a:t>, and response,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Now, what if we use 8 bins on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000" b="0" kern="0" dirty="0"/>
                  <a:t> and 10 nodes in a hidden layer of a neural net?: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72334"/>
                <a:ext cx="7772400" cy="3175866"/>
              </a:xfrm>
              <a:prstGeom prst="rect">
                <a:avLst/>
              </a:prstGeom>
              <a:blipFill>
                <a:blip r:embed="rId3"/>
                <a:stretch>
                  <a:fillRect l="-1255" t="-2687" b="-42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0E8B41-9C15-4348-9605-BAEE9CF38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392645"/>
            <a:ext cx="2859156" cy="22367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E74F58-B50A-4DB5-A4CF-94EA2E05A417}"/>
              </a:ext>
            </a:extLst>
          </p:cNvPr>
          <p:cNvSpPr/>
          <p:nvPr/>
        </p:nvSpPr>
        <p:spPr>
          <a:xfrm>
            <a:off x="4572000" y="6274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Neural network in R image from: https://beckmw.files.wordpress.com/2013/11/neuralnet_plot.jpg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9EECA-B360-486F-9086-9F0350550523}"/>
              </a:ext>
            </a:extLst>
          </p:cNvPr>
          <p:cNvSpPr txBox="1"/>
          <p:nvPr/>
        </p:nvSpPr>
        <p:spPr>
          <a:xfrm>
            <a:off x="4114800" y="407041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2DB058-0B25-46BB-A287-511AFE7D2023}"/>
                  </a:ext>
                </a:extLst>
              </p:cNvPr>
              <p:cNvSpPr txBox="1"/>
              <p:nvPr/>
            </p:nvSpPr>
            <p:spPr>
              <a:xfrm>
                <a:off x="478786" y="5234419"/>
                <a:ext cx="2035814" cy="480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 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𝒐𝒕𝒉𝒆𝒓𝒘𝒊𝒔𝒆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2DB058-0B25-46BB-A287-511AFE7D2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6" y="5234419"/>
                <a:ext cx="2035814" cy="480581"/>
              </a:xfrm>
              <a:prstGeom prst="rect">
                <a:avLst/>
              </a:prstGeom>
              <a:blipFill>
                <a:blip r:embed="rId5"/>
                <a:stretch>
                  <a:fillRect l="-1796" t="-224051" r="-1497" b="-3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2DC44B9-98E6-4906-909E-1630F99591E8}"/>
              </a:ext>
            </a:extLst>
          </p:cNvPr>
          <p:cNvSpPr txBox="1"/>
          <p:nvPr/>
        </p:nvSpPr>
        <p:spPr>
          <a:xfrm>
            <a:off x="381000" y="4800600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Indicator Code X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4FCAFB-9B66-47C2-84D5-417F6873333A}"/>
                  </a:ext>
                </a:extLst>
              </p:cNvPr>
              <p:cNvSpPr/>
              <p:nvPr/>
            </p:nvSpPr>
            <p:spPr>
              <a:xfrm>
                <a:off x="5499155" y="5329626"/>
                <a:ext cx="393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4FCAFB-9B66-47C2-84D5-417F68733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55" y="5329626"/>
                <a:ext cx="3938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87186AF-CE18-48F5-81F9-4072F9B006E6}"/>
              </a:ext>
            </a:extLst>
          </p:cNvPr>
          <p:cNvSpPr/>
          <p:nvPr/>
        </p:nvSpPr>
        <p:spPr bwMode="auto">
          <a:xfrm>
            <a:off x="4953000" y="5427292"/>
            <a:ext cx="152400" cy="995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7FFF14-DD81-4CF1-9104-CB584677D377}"/>
              </a:ext>
            </a:extLst>
          </p:cNvPr>
          <p:cNvSpPr txBox="1"/>
          <p:nvPr/>
        </p:nvSpPr>
        <p:spPr>
          <a:xfrm>
            <a:off x="6661978" y="472946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We will discuss neural nets later.</a:t>
            </a:r>
          </a:p>
        </p:txBody>
      </p:sp>
    </p:spTree>
    <p:extLst>
      <p:ext uri="{BB962C8B-B14F-4D97-AF65-F5344CB8AC3E}">
        <p14:creationId xmlns:p14="http://schemas.microsoft.com/office/powerpoint/2010/main" val="3381834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0" y="0"/>
            <a:ext cx="502997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Assessing Model Accuracy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1510899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 dirty="0"/>
              <a:t>Flexibility / Complexity vs. Accuracy</a:t>
            </a:r>
          </a:p>
          <a:p>
            <a:pPr>
              <a:defRPr/>
            </a:pPr>
            <a:r>
              <a:rPr lang="en-US" altLang="en-US" sz="2000" b="0" kern="0" dirty="0"/>
              <a:t>Increased flexibility will generally decrease MSE on the</a:t>
            </a:r>
            <a:r>
              <a:rPr lang="en-US" altLang="en-US" sz="2000" kern="0" dirty="0"/>
              <a:t> training dataset </a:t>
            </a: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May result in increase MSE with </a:t>
            </a:r>
            <a:r>
              <a:rPr lang="en-US" altLang="en-US" sz="2000" kern="0" dirty="0"/>
              <a:t>testing data </a:t>
            </a:r>
          </a:p>
          <a:p>
            <a:pPr>
              <a:defRPr/>
            </a:pPr>
            <a:r>
              <a:rPr lang="en-US" altLang="en-US" sz="2000" b="0" kern="0" dirty="0"/>
              <a:t>Not generally a good idea to select method only to minimize training MSE</a:t>
            </a:r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marL="457200" lvl="1" indent="0">
              <a:buNone/>
              <a:defRPr/>
            </a:pPr>
            <a:endParaRPr lang="en-US" altLang="en-US" sz="16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559981"/>
            <a:ext cx="5257800" cy="2811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629" y="6418757"/>
            <a:ext cx="7393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Data and model fits (left) and MSE for training and testing (right) from James et al. (2013).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36DA7-43F7-4C41-B260-9E7C525A4C7A}"/>
              </a:ext>
            </a:extLst>
          </p:cNvPr>
          <p:cNvSpPr txBox="1"/>
          <p:nvPr/>
        </p:nvSpPr>
        <p:spPr>
          <a:xfrm rot="19800000">
            <a:off x="5812120" y="4376010"/>
            <a:ext cx="721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18EAB-3059-4A57-B614-9100624E22CA}"/>
              </a:ext>
            </a:extLst>
          </p:cNvPr>
          <p:cNvSpPr txBox="1"/>
          <p:nvPr/>
        </p:nvSpPr>
        <p:spPr>
          <a:xfrm rot="1116668">
            <a:off x="5599352" y="5125330"/>
            <a:ext cx="785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023384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77234"/>
            <a:ext cx="5224462" cy="2523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9771" y="568151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irreducible</a:t>
            </a:r>
          </a:p>
          <a:p>
            <a:r>
              <a:rPr lang="en-US" sz="800" b="0" dirty="0"/>
              <a:t>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8487" y="503967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irreducible</a:t>
            </a:r>
          </a:p>
          <a:p>
            <a:r>
              <a:rPr lang="en-US" sz="800" b="0" dirty="0"/>
              <a:t>error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2347" y="5033820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irreducible</a:t>
            </a:r>
          </a:p>
          <a:p>
            <a:r>
              <a:rPr lang="en-US" sz="800" b="0" dirty="0"/>
              <a:t>error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5756053" y="4436319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optimum flexibility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502810" y="4430121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optimum flexibility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914329" y="4436319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optimum flexibility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4919" y="0"/>
            <a:ext cx="4643203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>
                <a:solidFill>
                  <a:srgbClr val="FF6600"/>
                </a:solidFill>
                <a:ea typeface="+mj-ea"/>
                <a:cs typeface="+mj-cs"/>
              </a:rPr>
              <a:t>Bias and Variance Trade-off</a:t>
            </a:r>
            <a:endParaRPr lang="en-US" sz="1100" b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76200" y="1447800"/>
                <a:ext cx="89916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kern="0" dirty="0"/>
                  <a:t>The </a:t>
                </a:r>
                <a:r>
                  <a:rPr lang="en-US" altLang="en-US" sz="1800" kern="0" dirty="0"/>
                  <a:t>Expected Test Mean Square Error </a:t>
                </a:r>
                <a:r>
                  <a:rPr lang="en-US" altLang="en-US" sz="1800" b="0" kern="0" dirty="0"/>
                  <a:t>may be calculated as:</a:t>
                </a:r>
              </a:p>
              <a:p>
                <a:pPr lvl="1">
                  <a:defRPr/>
                </a:pPr>
                <a:endParaRPr lang="en-US" altLang="en-US" sz="5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ker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en-US" sz="1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en-US" sz="1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400" b="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400" b="0" i="1" kern="0">
                                  <a:latin typeface="Cambria Math" panose="02040503050406030204" pitchFamily="18" charset="0"/>
                                </a:rPr>
                                <m:t>𝐵𝑖𝑎𝑠</m:t>
                              </m:r>
                              <m:d>
                                <m:dPr>
                                  <m:ctrlP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400" b="0" i="1" kern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en-US" altLang="en-US" sz="1400" b="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en-US" sz="14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4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400" b="0" kern="0" dirty="0"/>
              </a:p>
              <a:p>
                <a:pPr lvl="1">
                  <a:defRPr/>
                </a:pPr>
                <a:endParaRPr lang="en-US" altLang="en-US" sz="1400" b="0" kern="0" dirty="0"/>
              </a:p>
              <a:p>
                <a:pPr marL="457200" lvl="1" indent="0">
                  <a:buNone/>
                  <a:defRPr/>
                </a:pPr>
                <a:endParaRPr lang="en-US" altLang="en-US" sz="1400" b="0" kern="0" dirty="0"/>
              </a:p>
              <a:p>
                <a:pPr marL="57150" indent="0">
                  <a:buNone/>
                  <a:defRPr/>
                </a:pPr>
                <a:r>
                  <a:rPr lang="en-US" altLang="en-US" sz="1800" kern="0" dirty="0"/>
                  <a:t>Model Variance</a:t>
                </a:r>
                <a:r>
                  <a:rPr lang="en-US" altLang="en-US" sz="1400" b="0" kern="0" dirty="0"/>
                  <a:t> is the variance if we had estimated the model with a different training set                        (simpler models    lower variance)</a:t>
                </a:r>
              </a:p>
              <a:p>
                <a:pPr marL="57150" indent="0">
                  <a:buNone/>
                  <a:defRPr/>
                </a:pPr>
                <a:r>
                  <a:rPr lang="en-US" altLang="en-US" sz="1800" kern="0" dirty="0"/>
                  <a:t>Model Bias </a:t>
                </a:r>
                <a:r>
                  <a:rPr lang="en-US" altLang="en-US" sz="1400" b="0" kern="0" dirty="0"/>
                  <a:t>is error due to using an approximate model (simpler models     higher bias)</a:t>
                </a:r>
              </a:p>
              <a:p>
                <a:pPr marL="57150" indent="0">
                  <a:buNone/>
                  <a:defRPr/>
                </a:pPr>
                <a:r>
                  <a:rPr lang="en-US" altLang="en-US" sz="1800" kern="0" dirty="0"/>
                  <a:t>Irreducible error</a:t>
                </a:r>
                <a:r>
                  <a:rPr lang="en-US" altLang="en-US" sz="1400" kern="0" dirty="0"/>
                  <a:t> </a:t>
                </a:r>
                <a:r>
                  <a:rPr lang="en-US" altLang="en-US" sz="1400" b="0" kern="0" dirty="0"/>
                  <a:t>is due to missing variables and limited samples      can’t be fixed with modeling</a:t>
                </a:r>
              </a:p>
              <a:p>
                <a:pPr marL="457200" lvl="1" indent="0">
                  <a:buNone/>
                  <a:defRPr/>
                </a:pPr>
                <a:r>
                  <a:rPr lang="en-US" altLang="en-US" sz="1400" b="0" kern="0" dirty="0"/>
                  <a:t> </a:t>
                </a:r>
              </a:p>
              <a:p>
                <a:pPr lvl="1">
                  <a:defRPr/>
                </a:pPr>
                <a:endParaRPr lang="en-US" altLang="en-US" sz="14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447800"/>
                <a:ext cx="8991600" cy="4114800"/>
              </a:xfrm>
              <a:prstGeom prst="rect">
                <a:avLst/>
              </a:prstGeom>
              <a:blipFill>
                <a:blip r:embed="rId4"/>
                <a:stretch>
                  <a:fillRect l="-475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 bwMode="auto">
          <a:xfrm rot="16200000">
            <a:off x="3957402" y="1438835"/>
            <a:ext cx="228600" cy="1447801"/>
          </a:xfrm>
          <a:prstGeom prst="leftBrace">
            <a:avLst>
              <a:gd name="adj1" fmla="val 8333"/>
              <a:gd name="adj2" fmla="val 50940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7642" y="2260863"/>
            <a:ext cx="123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Model Variance</a:t>
            </a: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5791199" y="1286435"/>
            <a:ext cx="228600" cy="1752601"/>
          </a:xfrm>
          <a:prstGeom prst="leftBrace">
            <a:avLst>
              <a:gd name="adj1" fmla="val 8333"/>
              <a:gd name="adj2" fmla="val 50940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7909" y="226086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Model Bias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6400800"/>
            <a:ext cx="888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Model variance, model bias and test MSE for 3 datasets with variable flexibility (Fig 2.12, James et al., 2013), labels added for clarification.  </a:t>
            </a: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7010403" y="1898963"/>
            <a:ext cx="228600" cy="533401"/>
          </a:xfrm>
          <a:prstGeom prst="leftBrace">
            <a:avLst>
              <a:gd name="adj1" fmla="val 8333"/>
              <a:gd name="adj2" fmla="val 50940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2263791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Irreducible</a:t>
            </a:r>
          </a:p>
        </p:txBody>
      </p:sp>
      <p:sp>
        <p:nvSpPr>
          <p:cNvPr id="2" name="Down Arrow 1"/>
          <p:cNvSpPr/>
          <p:nvPr/>
        </p:nvSpPr>
        <p:spPr bwMode="auto">
          <a:xfrm flipV="1">
            <a:off x="6223000" y="3309065"/>
            <a:ext cx="120934" cy="108594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6144923"/>
            <a:ext cx="106952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0" dirty="0"/>
              <a:t>Flexibility / Complexity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7776" y="6148769"/>
            <a:ext cx="106952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0" dirty="0"/>
              <a:t>Flexibility / Complexity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72823" y="6144922"/>
            <a:ext cx="106952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0" dirty="0"/>
              <a:t>Flexibility / Complexity</a:t>
            </a:r>
          </a:p>
        </p:txBody>
      </p:sp>
      <p:sp>
        <p:nvSpPr>
          <p:cNvPr id="25" name="Down Arrow 24"/>
          <p:cNvSpPr/>
          <p:nvPr/>
        </p:nvSpPr>
        <p:spPr bwMode="auto">
          <a:xfrm rot="5400000" flipV="1">
            <a:off x="5792699" y="3624733"/>
            <a:ext cx="172396" cy="154806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1517366" y="2997200"/>
            <a:ext cx="120934" cy="108594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75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754756" y="10354"/>
            <a:ext cx="4474844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Statistical Learning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New Tools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C8D15D-8D38-4FA9-A0D5-4F89FAF14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13128"/>
              </p:ext>
            </p:extLst>
          </p:nvPr>
        </p:nvGraphicFramePr>
        <p:xfrm>
          <a:off x="152400" y="1666866"/>
          <a:ext cx="8763000" cy="373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840517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153861621"/>
                    </a:ext>
                  </a:extLst>
                </a:gridCol>
              </a:tblGrid>
              <a:tr h="309371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ysClr val="windowText" lastClr="000000"/>
                          </a:solidFill>
                        </a:rPr>
                        <a:t>Topic</a:t>
                      </a: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</a:rPr>
                        <a:t>Application</a:t>
                      </a:r>
                      <a:r>
                        <a:rPr lang="en-US" sz="1500" baseline="0">
                          <a:solidFill>
                            <a:sysClr val="windowText" lastClr="000000"/>
                          </a:solidFill>
                        </a:rPr>
                        <a:t> to Subsurface Modeling</a:t>
                      </a:r>
                      <a:endParaRPr lang="en-US" sz="15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95949"/>
                  </a:ext>
                </a:extLst>
              </a:tr>
              <a:tr h="609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 panose="020B0600070205080204" pitchFamily="34" charset="-128"/>
                        </a:rPr>
                        <a:t>Data Analytics is the use of statistics, geoscience and engineering with data.</a:t>
                      </a: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baseline="0" dirty="0">
                          <a:solidFill>
                            <a:sysClr val="windowText" lastClr="000000"/>
                          </a:solidFill>
                        </a:rPr>
                        <a:t>Learn applied statistics and workflows to support your work with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baseline="0" dirty="0">
                          <a:solidFill>
                            <a:sysClr val="windowText" lastClr="000000"/>
                          </a:solidFill>
                        </a:rPr>
                        <a:t>Growing new competencies to augment geoscience and engineering expertise is a great solution, consider open source packages in Python.</a:t>
                      </a:r>
                      <a:endParaRPr lang="en-US" sz="15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2969"/>
                  </a:ext>
                </a:extLst>
              </a:tr>
              <a:tr h="4953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 panose="020B0600070205080204" pitchFamily="34" charset="-128"/>
                        </a:rPr>
                        <a:t>Parametric and Nonparametric</a:t>
                      </a: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solidFill>
                            <a:sysClr val="windowText" lastClr="000000"/>
                          </a:solidFill>
                        </a:rPr>
                        <a:t>Parametric models need less data to train but may have model bias, nonparametric models often are parametric rich and may be overfit.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baseline="0" dirty="0">
                          <a:solidFill>
                            <a:sysClr val="windowText" lastClr="000000"/>
                          </a:solidFill>
                        </a:rPr>
                        <a:t>Be aware of the performance of your selected modeling methods.</a:t>
                      </a:r>
                      <a:endParaRPr lang="en-US" sz="15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77072"/>
                  </a:ext>
                </a:extLst>
              </a:tr>
              <a:tr h="4953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 panose="020B0600070205080204" pitchFamily="34" charset="-128"/>
                        </a:rPr>
                        <a:t>Model bias, Model variance and Irreducible Error</a:t>
                      </a: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solidFill>
                            <a:sysClr val="windowText" lastClr="000000"/>
                          </a:solidFill>
                        </a:rPr>
                        <a:t>There is an error trade-off for accuracy with testing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dirty="0">
                          <a:solidFill>
                            <a:sysClr val="windowText" lastClr="000000"/>
                          </a:solidFill>
                        </a:rPr>
                        <a:t>Low complexity models may outperform high complexity models.</a:t>
                      </a: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0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05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General Comments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Data Analytics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Machine / Statistical Learning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Prediction and Inference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6336268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1BCBAA4-A296-40F8-BC34-07B0A641A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029" y="1981200"/>
            <a:ext cx="1381560" cy="3332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D986E-4D5F-4693-B096-D63BD72EDD73}"/>
              </a:ext>
            </a:extLst>
          </p:cNvPr>
          <p:cNvSpPr txBox="1"/>
          <p:nvPr/>
        </p:nvSpPr>
        <p:spPr bwMode="auto">
          <a:xfrm>
            <a:off x="5854563" y="2518841"/>
            <a:ext cx="15908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Data Analytics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103D7-F042-4062-A23A-3C39332B7D8B}"/>
              </a:ext>
            </a:extLst>
          </p:cNvPr>
          <p:cNvSpPr txBox="1"/>
          <p:nvPr/>
        </p:nvSpPr>
        <p:spPr bwMode="auto">
          <a:xfrm>
            <a:off x="5847165" y="2996328"/>
            <a:ext cx="20681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Inferential Methods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D8F7B-F658-4C85-9565-537647068658}"/>
              </a:ext>
            </a:extLst>
          </p:cNvPr>
          <p:cNvSpPr txBox="1"/>
          <p:nvPr/>
        </p:nvSpPr>
        <p:spPr bwMode="auto">
          <a:xfrm>
            <a:off x="5848643" y="3469899"/>
            <a:ext cx="20665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Predictive Methods</a:t>
            </a:r>
            <a:endParaRPr lang="en-US" sz="1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8AE4F-9D1E-4E0C-9F97-42E8841DE646}"/>
              </a:ext>
            </a:extLst>
          </p:cNvPr>
          <p:cNvSpPr txBox="1"/>
          <p:nvPr/>
        </p:nvSpPr>
        <p:spPr bwMode="auto">
          <a:xfrm>
            <a:off x="5848643" y="4385846"/>
            <a:ext cx="14141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Conclusions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DBBBC-9D0B-4869-A023-28EABC17606F}"/>
              </a:ext>
            </a:extLst>
          </p:cNvPr>
          <p:cNvSpPr txBox="1"/>
          <p:nvPr/>
        </p:nvSpPr>
        <p:spPr bwMode="auto">
          <a:xfrm>
            <a:off x="5858209" y="3928646"/>
            <a:ext cx="21210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Advanced Methods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Geostatistics and Machine Learning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Introduction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66617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 dirty="0"/>
              <a:t>We are not alone, digital transformations are underway in all sectors of our economy.</a:t>
            </a:r>
          </a:p>
          <a:p>
            <a:pPr>
              <a:defRPr/>
            </a:pPr>
            <a:r>
              <a:rPr lang="en-US" altLang="en-US" b="0" kern="0" dirty="0"/>
              <a:t>Every energy company that I visit is working on this right now.</a:t>
            </a:r>
          </a:p>
          <a:p>
            <a:pPr lvl="1"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b="0" kern="0" dirty="0"/>
          </a:p>
          <a:p>
            <a:pPr>
              <a:defRPr/>
            </a:pPr>
            <a:endParaRPr lang="en-US" altLang="en-US" sz="2000" b="0" kern="0" dirty="0"/>
          </a:p>
          <a:p>
            <a:pPr marL="457200" lvl="1" indent="0">
              <a:buNone/>
              <a:defRPr/>
            </a:pPr>
            <a:endParaRPr lang="en-US" alt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Digital Transformations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926A7-4A44-4EF4-B319-B7C8B93E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97" y="2988196"/>
            <a:ext cx="4139205" cy="31840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18F60-D3FC-4928-8BB9-4320C4BFACA8}"/>
              </a:ext>
            </a:extLst>
          </p:cNvPr>
          <p:cNvSpPr/>
          <p:nvPr/>
        </p:nvSpPr>
        <p:spPr>
          <a:xfrm>
            <a:off x="1027704" y="6555601"/>
            <a:ext cx="853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https://www2.deloitte.com/insights/us/en/focus/digital-maturity/digital-maturity-pivot-model.html</a:t>
            </a:r>
            <a:r>
              <a:rPr lang="en-US" sz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E903B-1A13-4BB1-AC5F-D2D0D6CFE5F0}"/>
              </a:ext>
            </a:extLst>
          </p:cNvPr>
          <p:cNvSpPr txBox="1"/>
          <p:nvPr/>
        </p:nvSpPr>
        <p:spPr>
          <a:xfrm>
            <a:off x="2051477" y="6183868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transformation study by Deloitte, 2019.</a:t>
            </a:r>
          </a:p>
        </p:txBody>
      </p:sp>
    </p:spTree>
    <p:extLst>
      <p:ext uri="{BB962C8B-B14F-4D97-AF65-F5344CB8AC3E}">
        <p14:creationId xmlns:p14="http://schemas.microsoft.com/office/powerpoint/2010/main" val="1634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My Biases:</a:t>
            </a:r>
          </a:p>
          <a:p>
            <a:pPr>
              <a:defRPr/>
            </a:pPr>
            <a:r>
              <a:rPr lang="en-US" altLang="en-US" sz="1800" b="0" kern="0" dirty="0"/>
              <a:t>There are opportunities to do more with our data</a:t>
            </a:r>
          </a:p>
          <a:p>
            <a:pPr>
              <a:defRPr/>
            </a:pPr>
            <a:r>
              <a:rPr lang="en-US" altLang="en-US" sz="1800" b="0" kern="0" dirty="0"/>
              <a:t>There are opportunities to teach data analytics and statistical / machine learning methods to engineers and geoscientists to improve capability</a:t>
            </a:r>
          </a:p>
          <a:p>
            <a:pPr>
              <a:defRPr/>
            </a:pPr>
            <a:r>
              <a:rPr lang="en-US" altLang="en-US" sz="1800" b="0" kern="0" dirty="0"/>
              <a:t>Geoscience and engineering knowledge and expertise remains core to our business</a:t>
            </a:r>
          </a:p>
          <a:p>
            <a:pPr>
              <a:defRPr/>
            </a:pPr>
            <a:endParaRPr lang="en-US" altLang="en-US" b="0" kern="0" dirty="0"/>
          </a:p>
          <a:p>
            <a:pPr>
              <a:defRPr/>
            </a:pPr>
            <a:endParaRPr lang="en-US" altLang="en-US" sz="2000" b="0" kern="0" dirty="0"/>
          </a:p>
          <a:p>
            <a:pPr marL="457200" lvl="1" indent="0">
              <a:buNone/>
              <a:defRPr/>
            </a:pPr>
            <a:endParaRPr lang="en-US" alt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5943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Digital Transformations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F386CDFD-8B37-4C94-9CBC-CB8953F8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99" y="3352800"/>
            <a:ext cx="5334000" cy="2991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B873B-B4E9-418E-BE77-D40D1831BDFE}"/>
              </a:ext>
            </a:extLst>
          </p:cNvPr>
          <p:cNvSpPr txBox="1"/>
          <p:nvPr/>
        </p:nvSpPr>
        <p:spPr>
          <a:xfrm>
            <a:off x="1736764" y="6477000"/>
            <a:ext cx="619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Digital transformation PricewaterhouseCoopers (PwC) panel April, 9</a:t>
            </a:r>
            <a:r>
              <a:rPr lang="en-US" sz="1400" b="0" baseline="30000" dirty="0"/>
              <a:t>th</a:t>
            </a:r>
            <a:r>
              <a:rPr lang="en-US" sz="1400" b="0" dirty="0"/>
              <a:t>, 2019.</a:t>
            </a:r>
          </a:p>
        </p:txBody>
      </p:sp>
    </p:spTree>
    <p:extLst>
      <p:ext uri="{BB962C8B-B14F-4D97-AF65-F5344CB8AC3E}">
        <p14:creationId xmlns:p14="http://schemas.microsoft.com/office/powerpoint/2010/main" val="226029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Data Analytics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6336268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C04788A-9452-4561-8473-F5378E931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029" y="1981200"/>
            <a:ext cx="1381560" cy="3332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4DBE3-D0E4-4E7F-93C7-7A75A6A21F01}"/>
              </a:ext>
            </a:extLst>
          </p:cNvPr>
          <p:cNvSpPr txBox="1"/>
          <p:nvPr/>
        </p:nvSpPr>
        <p:spPr bwMode="auto">
          <a:xfrm>
            <a:off x="5854563" y="2518841"/>
            <a:ext cx="15908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Data Analytics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12EE3-01C9-4D67-B882-E395D07E0A4D}"/>
              </a:ext>
            </a:extLst>
          </p:cNvPr>
          <p:cNvSpPr txBox="1"/>
          <p:nvPr/>
        </p:nvSpPr>
        <p:spPr bwMode="auto">
          <a:xfrm>
            <a:off x="5847165" y="2996328"/>
            <a:ext cx="20681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Inferential Methods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AD0-3913-4B3E-B083-9E4C7B511F56}"/>
              </a:ext>
            </a:extLst>
          </p:cNvPr>
          <p:cNvSpPr txBox="1"/>
          <p:nvPr/>
        </p:nvSpPr>
        <p:spPr bwMode="auto">
          <a:xfrm>
            <a:off x="5848643" y="3469899"/>
            <a:ext cx="20665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Predictive Methods</a:t>
            </a:r>
            <a:endParaRPr lang="en-US" sz="1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3FFB7-5FEE-423C-A6E0-6686D51611AA}"/>
              </a:ext>
            </a:extLst>
          </p:cNvPr>
          <p:cNvSpPr txBox="1"/>
          <p:nvPr/>
        </p:nvSpPr>
        <p:spPr bwMode="auto">
          <a:xfrm>
            <a:off x="5848643" y="4385846"/>
            <a:ext cx="14141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Conclusions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FA3AE4-1000-4DA2-ADC1-74EE173DA043}"/>
              </a:ext>
            </a:extLst>
          </p:cNvPr>
          <p:cNvSpPr txBox="1"/>
          <p:nvPr/>
        </p:nvSpPr>
        <p:spPr bwMode="auto">
          <a:xfrm>
            <a:off x="5858209" y="3928646"/>
            <a:ext cx="21210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Advanced Methods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Geostatistics and Machine Learning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Introduction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98058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143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4" name="Rectangle 3"/>
          <p:cNvSpPr/>
          <p:nvPr/>
        </p:nvSpPr>
        <p:spPr>
          <a:xfrm>
            <a:off x="365760" y="1442621"/>
            <a:ext cx="6339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Big Data</a:t>
            </a:r>
            <a:r>
              <a:rPr lang="en-US" sz="1600" b="0" dirty="0">
                <a:solidFill>
                  <a:srgbClr val="000000"/>
                </a:solidFill>
              </a:rPr>
              <a:t>: you have big data if your data has a combination of these: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Volume: </a:t>
            </a:r>
            <a:r>
              <a:rPr lang="en-US" sz="1600" b="0" dirty="0">
                <a:solidFill>
                  <a:srgbClr val="000000"/>
                </a:solidFill>
              </a:rPr>
              <a:t>large number of data samples, large memory requirements and difficult to visualize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Velocity: </a:t>
            </a:r>
            <a:r>
              <a:rPr lang="en-US" sz="1600" b="0" dirty="0">
                <a:solidFill>
                  <a:srgbClr val="000000"/>
                </a:solidFill>
              </a:rPr>
              <a:t>data is gathered at a high rate, continuously relative to decision making cycles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Variety: </a:t>
            </a:r>
            <a:r>
              <a:rPr lang="en-US" sz="1600" b="0" dirty="0">
                <a:solidFill>
                  <a:srgbClr val="000000"/>
                </a:solidFill>
              </a:rPr>
              <a:t>data form various sources, with various types and scales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Variability: </a:t>
            </a:r>
            <a:r>
              <a:rPr lang="en-US" sz="1600" b="0" dirty="0">
                <a:solidFill>
                  <a:srgbClr val="000000"/>
                </a:solidFill>
              </a:rPr>
              <a:t>data acquisition changes during the project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Veracity: </a:t>
            </a:r>
            <a:r>
              <a:rPr lang="en-US" sz="1600" b="0" dirty="0">
                <a:solidFill>
                  <a:srgbClr val="000000"/>
                </a:solidFill>
              </a:rPr>
              <a:t>data has various levels of accuracy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srgbClr val="000000"/>
                </a:solidFill>
              </a:rPr>
              <a:t>“Energy has been big data before tech learned about big data.”                         				– Michael Pyrcz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Big Data Analytics </a:t>
            </a:r>
            <a:r>
              <a:rPr lang="en-US" sz="1600" b="0" dirty="0">
                <a:solidFill>
                  <a:srgbClr val="000000"/>
                </a:solidFill>
              </a:rPr>
              <a:t>– methods to explore and detect patterns, trends and other useful information from big data to improve decision making.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010400" y="2438400"/>
            <a:ext cx="1600200" cy="2514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6762" y="3200400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Table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8203990" y="35110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8717657" y="2438400"/>
            <a:ext cx="0" cy="25146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010400" y="2362200"/>
            <a:ext cx="152089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105368" y="19928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features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6904" y="0"/>
            <a:ext cx="6096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Big Data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131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-12791"/>
            <a:ext cx="8458196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Big Data Analytics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EB4E11-5F0F-4D86-A94D-884C465B2473}"/>
              </a:ext>
            </a:extLst>
          </p:cNvPr>
          <p:cNvSpPr txBox="1"/>
          <p:nvPr/>
        </p:nvSpPr>
        <p:spPr>
          <a:xfrm>
            <a:off x="381001" y="1571685"/>
            <a:ext cx="4709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Statistics</a:t>
            </a:r>
            <a:r>
              <a:rPr lang="en-US" sz="1600" b="0" dirty="0"/>
              <a:t> is collecting, organizing, and interpreting data, as well as drawing conclusions and making decisions.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dirty="0"/>
              <a:t>Geostatistics</a:t>
            </a:r>
            <a:r>
              <a:rPr lang="en-US" sz="1600" b="0" dirty="0"/>
              <a:t> is a branch of applied statistics: (1) the spatial (geological) context, (2) the spatial relationships, (3) volumetric support, and (4) uncertainty.  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dirty="0"/>
              <a:t>Big Data Analytics </a:t>
            </a:r>
            <a:r>
              <a:rPr lang="en-US" sz="1600" b="0" dirty="0"/>
              <a:t>is the process of examining large and varied data sets (big data) to discover patterns and make decisions.</a:t>
            </a:r>
          </a:p>
          <a:p>
            <a:pPr algn="just"/>
            <a:endParaRPr lang="en-US" sz="1600" b="0" dirty="0"/>
          </a:p>
          <a:p>
            <a:pPr algn="just"/>
            <a:endParaRPr lang="en-US" sz="1600" b="0" dirty="0"/>
          </a:p>
          <a:p>
            <a:pPr algn="just"/>
            <a:endParaRPr lang="en-US" sz="1600" b="0" dirty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Big data analytics is expert use of (geo)statistics on big data.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30433" y="1524000"/>
            <a:ext cx="3438438" cy="3805185"/>
            <a:chOff x="6540500" y="1140725"/>
            <a:chExt cx="5501490" cy="60882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C7CECF-7BC7-4B16-9040-82A212FF6ADC}"/>
                </a:ext>
              </a:extLst>
            </p:cNvPr>
            <p:cNvSpPr/>
            <p:nvPr/>
          </p:nvSpPr>
          <p:spPr>
            <a:xfrm>
              <a:off x="9951515" y="3314700"/>
              <a:ext cx="322785" cy="697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8B3443-D8DB-4931-8E4D-27151FF38772}"/>
                </a:ext>
              </a:extLst>
            </p:cNvPr>
            <p:cNvSpPr/>
            <p:nvPr/>
          </p:nvSpPr>
          <p:spPr>
            <a:xfrm>
              <a:off x="6540500" y="1140725"/>
              <a:ext cx="4953935" cy="4953935"/>
            </a:xfrm>
            <a:prstGeom prst="ellipse">
              <a:avLst/>
            </a:prstGeom>
            <a:solidFill>
              <a:srgbClr val="FFFF00">
                <a:alpha val="3882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C96F9-F2D9-4A48-BA24-A3F934C9E8D2}"/>
                </a:ext>
              </a:extLst>
            </p:cNvPr>
            <p:cNvSpPr/>
            <p:nvPr/>
          </p:nvSpPr>
          <p:spPr>
            <a:xfrm>
              <a:off x="8549754" y="3134722"/>
              <a:ext cx="2015694" cy="2015694"/>
            </a:xfrm>
            <a:prstGeom prst="ellipse">
              <a:avLst/>
            </a:prstGeom>
            <a:solidFill>
              <a:srgbClr val="051BEF">
                <a:alpha val="3882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980E43-B8BD-4BBC-889D-4E4118EF623A}"/>
                </a:ext>
              </a:extLst>
            </p:cNvPr>
            <p:cNvSpPr/>
            <p:nvPr/>
          </p:nvSpPr>
          <p:spPr>
            <a:xfrm>
              <a:off x="9296458" y="4040077"/>
              <a:ext cx="2745532" cy="2745532"/>
            </a:xfrm>
            <a:prstGeom prst="ellipse">
              <a:avLst/>
            </a:prstGeom>
            <a:solidFill>
              <a:srgbClr val="F41100">
                <a:alpha val="4117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FB5C198-DB19-45D6-B2EF-F00257B9B447}"/>
                    </a:ext>
                  </a:extLst>
                </p:cNvPr>
                <p:cNvSpPr txBox="1"/>
                <p:nvPr/>
              </p:nvSpPr>
              <p:spPr>
                <a:xfrm>
                  <a:off x="10735677" y="5540083"/>
                  <a:ext cx="929689" cy="258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𝐵𝑖𝑔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𝐷𝑎𝑡𝑎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FB5C198-DB19-45D6-B2EF-F00257B9B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5677" y="5540083"/>
                  <a:ext cx="929689" cy="258532"/>
                </a:xfrm>
                <a:prstGeom prst="rect">
                  <a:avLst/>
                </a:prstGeom>
                <a:blipFill>
                  <a:blip r:embed="rId2"/>
                  <a:stretch>
                    <a:fillRect l="-7368" r="-4211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E139F1C-AC22-4816-A60F-07DAACF1A11E}"/>
                    </a:ext>
                  </a:extLst>
                </p:cNvPr>
                <p:cNvSpPr txBox="1"/>
                <p:nvPr/>
              </p:nvSpPr>
              <p:spPr>
                <a:xfrm>
                  <a:off x="8994252" y="1632390"/>
                  <a:ext cx="989296" cy="258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𝑆𝑡𝑎𝑡𝑖𝑠𝑡𝑖𝑐𝑠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E139F1C-AC22-4816-A60F-07DAACF1A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4252" y="1632390"/>
                  <a:ext cx="989296" cy="258532"/>
                </a:xfrm>
                <a:prstGeom prst="rect">
                  <a:avLst/>
                </a:prstGeom>
                <a:blipFill>
                  <a:blip r:embed="rId3"/>
                  <a:stretch>
                    <a:fillRect l="-4950" r="-495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B49DCB4-0D59-4CAA-B8CA-03AF0E30B03B}"/>
                    </a:ext>
                  </a:extLst>
                </p:cNvPr>
                <p:cNvSpPr txBox="1"/>
                <p:nvPr/>
              </p:nvSpPr>
              <p:spPr>
                <a:xfrm>
                  <a:off x="8741643" y="3509545"/>
                  <a:ext cx="1335543" cy="258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𝐺𝑒𝑜𝑠𝑡𝑎𝑡𝑖𝑠𝑡𝑖𝑐𝑠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B49DCB4-0D59-4CAA-B8CA-03AF0E30B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1643" y="3509545"/>
                  <a:ext cx="1335543" cy="258532"/>
                </a:xfrm>
                <a:prstGeom prst="rect">
                  <a:avLst/>
                </a:prstGeom>
                <a:blipFill>
                  <a:blip r:embed="rId4"/>
                  <a:stretch>
                    <a:fillRect l="-2920" r="-292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7">
              <a:extLst>
                <a:ext uri="{FF2B5EF4-FFF2-40B4-BE49-F238E27FC236}">
                  <a16:creationId xmlns:a16="http://schemas.microsoft.com/office/drawing/2014/main" id="{ED325315-A127-447D-90E5-CF5003D0D030}"/>
                </a:ext>
              </a:extLst>
            </p:cNvPr>
            <p:cNvSpPr/>
            <p:nvPr/>
          </p:nvSpPr>
          <p:spPr>
            <a:xfrm>
              <a:off x="9321051" y="4057576"/>
              <a:ext cx="1259635" cy="1099604"/>
            </a:xfrm>
            <a:custGeom>
              <a:avLst/>
              <a:gdLst>
                <a:gd name="connsiteX0" fmla="*/ 14386 w 1270284"/>
                <a:gd name="connsiteY0" fmla="*/ 1090180 h 1123333"/>
                <a:gd name="connsiteX1" fmla="*/ 400279 w 1270284"/>
                <a:gd name="connsiteY1" fmla="*/ 385505 h 1123333"/>
                <a:gd name="connsiteX2" fmla="*/ 1255956 w 1270284"/>
                <a:gd name="connsiteY2" fmla="*/ 16390 h 1123333"/>
                <a:gd name="connsiteX3" fmla="*/ 870063 w 1270284"/>
                <a:gd name="connsiteY3" fmla="*/ 905623 h 1123333"/>
                <a:gd name="connsiteX4" fmla="*/ 14386 w 1270284"/>
                <a:gd name="connsiteY4" fmla="*/ 1090180 h 1123333"/>
                <a:gd name="connsiteX0" fmla="*/ 17255 w 1273153"/>
                <a:gd name="connsiteY0" fmla="*/ 1093706 h 1126859"/>
                <a:gd name="connsiteX1" fmla="*/ 403148 w 1273153"/>
                <a:gd name="connsiteY1" fmla="*/ 389031 h 1126859"/>
                <a:gd name="connsiteX2" fmla="*/ 1258825 w 1273153"/>
                <a:gd name="connsiteY2" fmla="*/ 19916 h 1126859"/>
                <a:gd name="connsiteX3" fmla="*/ 872932 w 1273153"/>
                <a:gd name="connsiteY3" fmla="*/ 909149 h 1126859"/>
                <a:gd name="connsiteX4" fmla="*/ 17255 w 1273153"/>
                <a:gd name="connsiteY4" fmla="*/ 1093706 h 1126859"/>
                <a:gd name="connsiteX0" fmla="*/ 19093 w 1276594"/>
                <a:gd name="connsiteY0" fmla="*/ 1093706 h 1126859"/>
                <a:gd name="connsiteX1" fmla="*/ 404986 w 1276594"/>
                <a:gd name="connsiteY1" fmla="*/ 389031 h 1126859"/>
                <a:gd name="connsiteX2" fmla="*/ 1260663 w 1276594"/>
                <a:gd name="connsiteY2" fmla="*/ 19916 h 1126859"/>
                <a:gd name="connsiteX3" fmla="*/ 908326 w 1276594"/>
                <a:gd name="connsiteY3" fmla="*/ 909149 h 1126859"/>
                <a:gd name="connsiteX4" fmla="*/ 19093 w 1276594"/>
                <a:gd name="connsiteY4" fmla="*/ 1093706 h 1126859"/>
                <a:gd name="connsiteX0" fmla="*/ 19093 w 1262230"/>
                <a:gd name="connsiteY0" fmla="*/ 1093706 h 1126859"/>
                <a:gd name="connsiteX1" fmla="*/ 404986 w 1262230"/>
                <a:gd name="connsiteY1" fmla="*/ 389031 h 1126859"/>
                <a:gd name="connsiteX2" fmla="*/ 1260663 w 1262230"/>
                <a:gd name="connsiteY2" fmla="*/ 19916 h 1126859"/>
                <a:gd name="connsiteX3" fmla="*/ 908326 w 1262230"/>
                <a:gd name="connsiteY3" fmla="*/ 909149 h 1126859"/>
                <a:gd name="connsiteX4" fmla="*/ 19093 w 1262230"/>
                <a:gd name="connsiteY4" fmla="*/ 1093706 h 1126859"/>
                <a:gd name="connsiteX0" fmla="*/ 19093 w 1262230"/>
                <a:gd name="connsiteY0" fmla="*/ 1074438 h 1107591"/>
                <a:gd name="connsiteX1" fmla="*/ 404986 w 1262230"/>
                <a:gd name="connsiteY1" fmla="*/ 369763 h 1107591"/>
                <a:gd name="connsiteX2" fmla="*/ 1260663 w 1262230"/>
                <a:gd name="connsiteY2" fmla="*/ 648 h 1107591"/>
                <a:gd name="connsiteX3" fmla="*/ 908326 w 1262230"/>
                <a:gd name="connsiteY3" fmla="*/ 889881 h 1107591"/>
                <a:gd name="connsiteX4" fmla="*/ 19093 w 1262230"/>
                <a:gd name="connsiteY4" fmla="*/ 1074438 h 1107591"/>
                <a:gd name="connsiteX0" fmla="*/ 4564 w 1247701"/>
                <a:gd name="connsiteY0" fmla="*/ 1074438 h 1086597"/>
                <a:gd name="connsiteX1" fmla="*/ 390457 w 1247701"/>
                <a:gd name="connsiteY1" fmla="*/ 369763 h 1086597"/>
                <a:gd name="connsiteX2" fmla="*/ 1246134 w 1247701"/>
                <a:gd name="connsiteY2" fmla="*/ 648 h 1086597"/>
                <a:gd name="connsiteX3" fmla="*/ 893797 w 1247701"/>
                <a:gd name="connsiteY3" fmla="*/ 889881 h 1086597"/>
                <a:gd name="connsiteX4" fmla="*/ 4564 w 1247701"/>
                <a:gd name="connsiteY4" fmla="*/ 1074438 h 1086597"/>
                <a:gd name="connsiteX0" fmla="*/ 4564 w 1249866"/>
                <a:gd name="connsiteY0" fmla="*/ 1074438 h 1097742"/>
                <a:gd name="connsiteX1" fmla="*/ 390457 w 1249866"/>
                <a:gd name="connsiteY1" fmla="*/ 369763 h 1097742"/>
                <a:gd name="connsiteX2" fmla="*/ 1246134 w 1249866"/>
                <a:gd name="connsiteY2" fmla="*/ 648 h 1097742"/>
                <a:gd name="connsiteX3" fmla="*/ 893797 w 1249866"/>
                <a:gd name="connsiteY3" fmla="*/ 889881 h 1097742"/>
                <a:gd name="connsiteX4" fmla="*/ 4564 w 1249866"/>
                <a:gd name="connsiteY4" fmla="*/ 1074438 h 1097742"/>
                <a:gd name="connsiteX0" fmla="*/ 18109 w 1263411"/>
                <a:gd name="connsiteY0" fmla="*/ 1074624 h 1122784"/>
                <a:gd name="connsiteX1" fmla="*/ 412391 w 1263411"/>
                <a:gd name="connsiteY1" fmla="*/ 336393 h 1122784"/>
                <a:gd name="connsiteX2" fmla="*/ 1259679 w 1263411"/>
                <a:gd name="connsiteY2" fmla="*/ 834 h 1122784"/>
                <a:gd name="connsiteX3" fmla="*/ 907342 w 1263411"/>
                <a:gd name="connsiteY3" fmla="*/ 890067 h 1122784"/>
                <a:gd name="connsiteX4" fmla="*/ 18109 w 1263411"/>
                <a:gd name="connsiteY4" fmla="*/ 1074624 h 1122784"/>
                <a:gd name="connsiteX0" fmla="*/ 25033 w 1270335"/>
                <a:gd name="connsiteY0" fmla="*/ 1076486 h 1124646"/>
                <a:gd name="connsiteX1" fmla="*/ 419315 w 1270335"/>
                <a:gd name="connsiteY1" fmla="*/ 338255 h 1124646"/>
                <a:gd name="connsiteX2" fmla="*/ 1266603 w 1270335"/>
                <a:gd name="connsiteY2" fmla="*/ 2696 h 1124646"/>
                <a:gd name="connsiteX3" fmla="*/ 914266 w 1270335"/>
                <a:gd name="connsiteY3" fmla="*/ 891929 h 1124646"/>
                <a:gd name="connsiteX4" fmla="*/ 25033 w 1270335"/>
                <a:gd name="connsiteY4" fmla="*/ 1076486 h 1124646"/>
                <a:gd name="connsiteX0" fmla="*/ 4566 w 1249868"/>
                <a:gd name="connsiteY0" fmla="*/ 1076486 h 1091091"/>
                <a:gd name="connsiteX1" fmla="*/ 398848 w 1249868"/>
                <a:gd name="connsiteY1" fmla="*/ 338255 h 1091091"/>
                <a:gd name="connsiteX2" fmla="*/ 1246136 w 1249868"/>
                <a:gd name="connsiteY2" fmla="*/ 2696 h 1091091"/>
                <a:gd name="connsiteX3" fmla="*/ 893799 w 1249868"/>
                <a:gd name="connsiteY3" fmla="*/ 891929 h 1091091"/>
                <a:gd name="connsiteX4" fmla="*/ 4566 w 1249868"/>
                <a:gd name="connsiteY4" fmla="*/ 1076486 h 1091091"/>
                <a:gd name="connsiteX0" fmla="*/ 25033 w 1270335"/>
                <a:gd name="connsiteY0" fmla="*/ 1076486 h 1119287"/>
                <a:gd name="connsiteX1" fmla="*/ 419315 w 1270335"/>
                <a:gd name="connsiteY1" fmla="*/ 338255 h 1119287"/>
                <a:gd name="connsiteX2" fmla="*/ 1266603 w 1270335"/>
                <a:gd name="connsiteY2" fmla="*/ 2696 h 1119287"/>
                <a:gd name="connsiteX3" fmla="*/ 914266 w 1270335"/>
                <a:gd name="connsiteY3" fmla="*/ 875151 h 1119287"/>
                <a:gd name="connsiteX4" fmla="*/ 25033 w 1270335"/>
                <a:gd name="connsiteY4" fmla="*/ 1076486 h 1119287"/>
                <a:gd name="connsiteX0" fmla="*/ 7070 w 1252372"/>
                <a:gd name="connsiteY0" fmla="*/ 1076486 h 1093340"/>
                <a:gd name="connsiteX1" fmla="*/ 401352 w 1252372"/>
                <a:gd name="connsiteY1" fmla="*/ 338255 h 1093340"/>
                <a:gd name="connsiteX2" fmla="*/ 1248640 w 1252372"/>
                <a:gd name="connsiteY2" fmla="*/ 2696 h 1093340"/>
                <a:gd name="connsiteX3" fmla="*/ 896303 w 1252372"/>
                <a:gd name="connsiteY3" fmla="*/ 875151 h 1093340"/>
                <a:gd name="connsiteX4" fmla="*/ 7070 w 1252372"/>
                <a:gd name="connsiteY4" fmla="*/ 1076486 h 1093340"/>
                <a:gd name="connsiteX0" fmla="*/ 25572 w 1271239"/>
                <a:gd name="connsiteY0" fmla="*/ 1076486 h 1112210"/>
                <a:gd name="connsiteX1" fmla="*/ 419854 w 1271239"/>
                <a:gd name="connsiteY1" fmla="*/ 338255 h 1112210"/>
                <a:gd name="connsiteX2" fmla="*/ 1267142 w 1271239"/>
                <a:gd name="connsiteY2" fmla="*/ 2696 h 1112210"/>
                <a:gd name="connsiteX3" fmla="*/ 923194 w 1271239"/>
                <a:gd name="connsiteY3" fmla="*/ 849984 h 1112210"/>
                <a:gd name="connsiteX4" fmla="*/ 25572 w 1271239"/>
                <a:gd name="connsiteY4" fmla="*/ 1076486 h 1112210"/>
                <a:gd name="connsiteX0" fmla="*/ 7509 w 1253176"/>
                <a:gd name="connsiteY0" fmla="*/ 1076486 h 1087165"/>
                <a:gd name="connsiteX1" fmla="*/ 401791 w 1253176"/>
                <a:gd name="connsiteY1" fmla="*/ 338255 h 1087165"/>
                <a:gd name="connsiteX2" fmla="*/ 1249079 w 1253176"/>
                <a:gd name="connsiteY2" fmla="*/ 2696 h 1087165"/>
                <a:gd name="connsiteX3" fmla="*/ 905131 w 1253176"/>
                <a:gd name="connsiteY3" fmla="*/ 849984 h 1087165"/>
                <a:gd name="connsiteX4" fmla="*/ 7509 w 1253176"/>
                <a:gd name="connsiteY4" fmla="*/ 1076486 h 1087165"/>
                <a:gd name="connsiteX0" fmla="*/ 7509 w 1259635"/>
                <a:gd name="connsiteY0" fmla="*/ 1076486 h 1099604"/>
                <a:gd name="connsiteX1" fmla="*/ 401791 w 1259635"/>
                <a:gd name="connsiteY1" fmla="*/ 338255 h 1099604"/>
                <a:gd name="connsiteX2" fmla="*/ 1249079 w 1259635"/>
                <a:gd name="connsiteY2" fmla="*/ 2696 h 1099604"/>
                <a:gd name="connsiteX3" fmla="*/ 905131 w 1259635"/>
                <a:gd name="connsiteY3" fmla="*/ 849984 h 1099604"/>
                <a:gd name="connsiteX4" fmla="*/ 7509 w 1259635"/>
                <a:gd name="connsiteY4" fmla="*/ 1076486 h 109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635" h="1099604">
                  <a:moveTo>
                    <a:pt x="7509" y="1076486"/>
                  </a:moveTo>
                  <a:cubicBezTo>
                    <a:pt x="-26047" y="1049920"/>
                    <a:pt x="43861" y="676610"/>
                    <a:pt x="401791" y="338255"/>
                  </a:cubicBezTo>
                  <a:cubicBezTo>
                    <a:pt x="759721" y="-100"/>
                    <a:pt x="1221115" y="-8489"/>
                    <a:pt x="1249079" y="2696"/>
                  </a:cubicBezTo>
                  <a:cubicBezTo>
                    <a:pt x="1268653" y="47438"/>
                    <a:pt x="1303608" y="535397"/>
                    <a:pt x="905131" y="849984"/>
                  </a:cubicBezTo>
                  <a:cubicBezTo>
                    <a:pt x="506654" y="1164571"/>
                    <a:pt x="41065" y="1103052"/>
                    <a:pt x="7509" y="10764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62F06F-D80F-44E5-B6E4-BC371F76CD67}"/>
                    </a:ext>
                  </a:extLst>
                </p:cNvPr>
                <p:cNvSpPr txBox="1"/>
                <p:nvPr/>
              </p:nvSpPr>
              <p:spPr>
                <a:xfrm rot="19286137">
                  <a:off x="9495357" y="4853078"/>
                  <a:ext cx="1837628" cy="4431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900" b="1" i="1" dirty="0">
                      <a:latin typeface="Cambria Math" panose="02040503050406030204" pitchFamily="18" charset="0"/>
                    </a:rPr>
                    <a:t>Big Data Analytics </a:t>
                  </a:r>
                  <a:r>
                    <a:rPr lang="en-US" sz="900" b="0" i="1" dirty="0">
                      <a:latin typeface="Cambria Math" panose="02040503050406030204" pitchFamily="18" charset="0"/>
                    </a:rPr>
                    <a:t>=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𝑆𝑡𝑎𝑡𝑖𝑠𝑡𝑖𝑐𝑠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∩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𝐵𝑖𝑔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𝐷𝑎𝑡𝑎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62F06F-D80F-44E5-B6E4-BC371F76C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86137">
                  <a:off x="9495357" y="4853078"/>
                  <a:ext cx="1837628" cy="443198"/>
                </a:xfrm>
                <a:prstGeom prst="rect">
                  <a:avLst/>
                </a:prstGeom>
                <a:blipFill>
                  <a:blip r:embed="rId5"/>
                  <a:stretch>
                    <a:fillRect l="-2841" t="-2597" r="-2273" b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E47C63-7245-4D22-A87C-868B482D5F9A}"/>
                </a:ext>
              </a:extLst>
            </p:cNvPr>
            <p:cNvSpPr txBox="1"/>
            <p:nvPr/>
          </p:nvSpPr>
          <p:spPr>
            <a:xfrm rot="19333821">
              <a:off x="9339658" y="4351348"/>
              <a:ext cx="1236233" cy="4924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00" b="1" i="1" dirty="0">
                  <a:latin typeface="Cambria Math" panose="02040503050406030204" pitchFamily="18" charset="0"/>
                </a:rPr>
                <a:t>Spatial Big </a:t>
              </a:r>
            </a:p>
            <a:p>
              <a:pPr algn="ctr"/>
              <a:r>
                <a:rPr lang="en-US" sz="1000" b="1" i="1" dirty="0">
                  <a:latin typeface="Cambria Math" panose="02040503050406030204" pitchFamily="18" charset="0"/>
                </a:rPr>
                <a:t>Data Analytics</a:t>
              </a:r>
              <a:endParaRPr lang="en-US" sz="1000" b="0" i="1" dirty="0">
                <a:latin typeface="Cambria Math" panose="020405030504060302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25F172-2BB7-44E2-BABC-ED5B2AF67334}"/>
                </a:ext>
              </a:extLst>
            </p:cNvPr>
            <p:cNvSpPr txBox="1"/>
            <p:nvPr/>
          </p:nvSpPr>
          <p:spPr>
            <a:xfrm>
              <a:off x="7384225" y="6884301"/>
              <a:ext cx="4209349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Proposed Venn diagram for spatial big data analytics.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F6DD8F-72BE-4957-9888-441677FFF925}"/>
                  </a:ext>
                </a:extLst>
              </p:cNvPr>
              <p:cNvSpPr txBox="1"/>
              <p:nvPr/>
            </p:nvSpPr>
            <p:spPr>
              <a:xfrm>
                <a:off x="280555" y="4913558"/>
                <a:ext cx="5663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i="1" dirty="0">
                    <a:latin typeface="Cambria Math" panose="02040503050406030204" pitchFamily="18" charset="0"/>
                  </a:rPr>
                  <a:t>Spatial Big Data Analytics </a:t>
                </a:r>
                <a:r>
                  <a:rPr lang="en-US" b="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𝐺𝑒𝑜𝑠𝑡𝑎𝑡𝑖𝑠𝑡𝑖𝑐𝑠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𝐷𝑎𝑡𝑎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F6DD8F-72BE-4957-9888-441677FFF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5" y="4913558"/>
                <a:ext cx="5663045" cy="276999"/>
              </a:xfrm>
              <a:prstGeom prst="rect">
                <a:avLst/>
              </a:prstGeom>
              <a:blipFill>
                <a:blip r:embed="rId6"/>
                <a:stretch>
                  <a:fillRect l="-2476" t="-3111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8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/>
              <a:t>Machine / Statistical Learning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6336268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6E87C97-DEEE-4F95-A67C-C8CE2F5C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029" y="1981200"/>
            <a:ext cx="1381560" cy="3332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907C0-A69E-4B93-B4B3-555F6A177F87}"/>
              </a:ext>
            </a:extLst>
          </p:cNvPr>
          <p:cNvSpPr txBox="1"/>
          <p:nvPr/>
        </p:nvSpPr>
        <p:spPr bwMode="auto">
          <a:xfrm>
            <a:off x="5854563" y="2518841"/>
            <a:ext cx="15908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Data Analytics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29DD-5EE8-49A5-B9EF-AA6E2CA82B34}"/>
              </a:ext>
            </a:extLst>
          </p:cNvPr>
          <p:cNvSpPr txBox="1"/>
          <p:nvPr/>
        </p:nvSpPr>
        <p:spPr bwMode="auto">
          <a:xfrm>
            <a:off x="5847165" y="2996328"/>
            <a:ext cx="20681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Inferential Methods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68CB9-2DBE-44D1-9D54-5A8F854C01FE}"/>
              </a:ext>
            </a:extLst>
          </p:cNvPr>
          <p:cNvSpPr txBox="1"/>
          <p:nvPr/>
        </p:nvSpPr>
        <p:spPr bwMode="auto">
          <a:xfrm>
            <a:off x="5848643" y="3469899"/>
            <a:ext cx="20665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/>
              <a:t>Predictive Methods</a:t>
            </a:r>
            <a:endParaRPr lang="en-US" sz="1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821BA-148A-4516-8489-EC76E9500764}"/>
              </a:ext>
            </a:extLst>
          </p:cNvPr>
          <p:cNvSpPr txBox="1"/>
          <p:nvPr/>
        </p:nvSpPr>
        <p:spPr bwMode="auto">
          <a:xfrm>
            <a:off x="5848643" y="4385846"/>
            <a:ext cx="14141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Conclusions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323C2-4DD9-42A3-87BB-FF01869850A7}"/>
              </a:ext>
            </a:extLst>
          </p:cNvPr>
          <p:cNvSpPr txBox="1"/>
          <p:nvPr/>
        </p:nvSpPr>
        <p:spPr bwMode="auto">
          <a:xfrm>
            <a:off x="5858209" y="3928646"/>
            <a:ext cx="21210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/>
              <a:t>Advanced Methods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Geostatistics and Machine Learning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Introduction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24674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23607</TotalTime>
  <Pages>7</Pages>
  <Words>2189</Words>
  <Application>Microsoft Office PowerPoint</Application>
  <PresentationFormat>Letter Paper (8.5x11 in)</PresentationFormat>
  <Paragraphs>519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MS PGothic</vt:lpstr>
      <vt:lpstr>MS PGothic</vt:lpstr>
      <vt:lpstr>Arial</vt:lpstr>
      <vt:lpstr>Cambria Math</vt:lpstr>
      <vt:lpstr>Helvetica</vt:lpstr>
      <vt:lpstr>Microsoft Office 98</vt:lpstr>
      <vt:lpstr>PowerPoint Presentation</vt:lpstr>
      <vt:lpstr>PowerPoint Presentation</vt:lpstr>
      <vt:lpstr>Goals of This Lecture</vt:lpstr>
      <vt:lpstr>Digital Transformations</vt:lpstr>
      <vt:lpstr>Digital Transformations</vt:lpstr>
      <vt:lpstr>PowerPoint Presentation</vt:lpstr>
      <vt:lpstr>Big Data</vt:lpstr>
      <vt:lpstr>Big Data Analytics</vt:lpstr>
      <vt:lpstr>PowerPoint Presentation</vt:lpstr>
      <vt:lpstr>Machine Learning / Statistical Learning</vt:lpstr>
      <vt:lpstr>Machine Learning / Statistical Learning</vt:lpstr>
      <vt:lpstr>Machine Learning / Statistical Learning</vt:lpstr>
      <vt:lpstr>Machine Learning / Statistical Learning</vt:lpstr>
      <vt:lpstr>Machine Learning / Statistical Learning</vt:lpstr>
      <vt:lpstr>Machine Learning / Statistical Learning</vt:lpstr>
      <vt:lpstr>Machine Learning / Statistical Learning</vt:lpstr>
      <vt:lpstr>Machine Learning / Statistical Learning</vt:lpstr>
      <vt:lpstr>Machine Learning / Statistical Learning</vt:lpstr>
      <vt:lpstr>Machine Learning / Statistical Learning</vt:lpstr>
      <vt:lpstr>MetaData Definition</vt:lpstr>
      <vt:lpstr>Skilled Use</vt:lpstr>
      <vt:lpstr>Skilled Use</vt:lpstr>
      <vt:lpstr>Skilled Use</vt:lpstr>
      <vt:lpstr>PowerPoint Presentation</vt:lpstr>
      <vt:lpstr>The Model </vt:lpstr>
      <vt:lpstr>Inference</vt:lpstr>
      <vt:lpstr>Prediction</vt:lpstr>
      <vt:lpstr>Estimating f </vt:lpstr>
      <vt:lpstr>Estimating f </vt:lpstr>
      <vt:lpstr>Training and Testing</vt:lpstr>
      <vt:lpstr>Model Parameters Definition</vt:lpstr>
      <vt:lpstr>Model Hyperparameters Definition</vt:lpstr>
      <vt:lpstr>Prediction Accuracy vs. Model Interpretability / Explainability</vt:lpstr>
      <vt:lpstr>Complexity / Flexibility</vt:lpstr>
      <vt:lpstr>Assessing Model Accuracy</vt:lpstr>
      <vt:lpstr>Bias and Variance Trade-off</vt:lpstr>
      <vt:lpstr>Statistical Learning New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245</cp:revision>
  <cp:lastPrinted>2000-01-19T16:18:49Z</cp:lastPrinted>
  <dcterms:created xsi:type="dcterms:W3CDTF">1998-02-20T08:56:31Z</dcterms:created>
  <dcterms:modified xsi:type="dcterms:W3CDTF">2019-05-16T22:43:09Z</dcterms:modified>
</cp:coreProperties>
</file>