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11" r:id="rId2"/>
    <p:sldId id="359" r:id="rId3"/>
    <p:sldId id="326" r:id="rId4"/>
    <p:sldId id="333" r:id="rId5"/>
    <p:sldId id="334" r:id="rId6"/>
    <p:sldId id="335" r:id="rId7"/>
    <p:sldId id="336" r:id="rId8"/>
    <p:sldId id="321" r:id="rId9"/>
    <p:sldId id="328" r:id="rId10"/>
    <p:sldId id="322" r:id="rId11"/>
    <p:sldId id="327" r:id="rId12"/>
    <p:sldId id="337" r:id="rId13"/>
    <p:sldId id="329" r:id="rId14"/>
    <p:sldId id="330" r:id="rId15"/>
    <p:sldId id="331" r:id="rId16"/>
    <p:sldId id="332" r:id="rId17"/>
    <p:sldId id="360" r:id="rId18"/>
    <p:sldId id="263" r:id="rId19"/>
    <p:sldId id="313" r:id="rId20"/>
    <p:sldId id="278" r:id="rId21"/>
    <p:sldId id="309" r:id="rId22"/>
    <p:sldId id="279" r:id="rId23"/>
    <p:sldId id="314" r:id="rId24"/>
    <p:sldId id="305" r:id="rId25"/>
    <p:sldId id="363" r:id="rId26"/>
    <p:sldId id="320" r:id="rId27"/>
    <p:sldId id="354" r:id="rId28"/>
    <p:sldId id="361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51" r:id="rId39"/>
    <p:sldId id="353" r:id="rId40"/>
    <p:sldId id="362" r:id="rId41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6600"/>
    <a:srgbClr val="042A9F"/>
    <a:srgbClr val="008F00"/>
    <a:srgbClr val="A2C1FE"/>
    <a:srgbClr val="3365FB"/>
    <a:srgbClr val="00AE00"/>
    <a:srgbClr val="B760F9"/>
    <a:srgbClr val="55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2C2ABF-89A1-4FD5-A6D0-EB882AA852A4}" v="31" dt="2019-02-28T18:21:27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92" autoAdjust="0"/>
  </p:normalViewPr>
  <p:slideViewPr>
    <p:cSldViewPr>
      <p:cViewPr varScale="1">
        <p:scale>
          <a:sx n="73" d="100"/>
          <a:sy n="73" d="100"/>
        </p:scale>
        <p:origin x="4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08FD5ACE-55FB-4A2C-9C65-C0943E4FA7C8}"/>
    <pc:docChg chg="custSel modSld">
      <pc:chgData name="Michael Pyrcz" userId="0efd8a38-3f8e-46fd-9886-7800c0196e80" providerId="ADAL" clId="{08FD5ACE-55FB-4A2C-9C65-C0943E4FA7C8}" dt="2019-01-17T23:50:47.638" v="39" actId="1036"/>
      <pc:docMkLst>
        <pc:docMk/>
      </pc:docMkLst>
      <pc:sldChg chg="addSp delSp modSp">
        <pc:chgData name="Michael Pyrcz" userId="0efd8a38-3f8e-46fd-9886-7800c0196e80" providerId="ADAL" clId="{08FD5ACE-55FB-4A2C-9C65-C0943E4FA7C8}" dt="2019-01-17T23:50:47.638" v="39" actId="1036"/>
        <pc:sldMkLst>
          <pc:docMk/>
          <pc:sldMk cId="838877027" sldId="311"/>
        </pc:sldMkLst>
        <pc:spChg chg="del">
          <ac:chgData name="Michael Pyrcz" userId="0efd8a38-3f8e-46fd-9886-7800c0196e80" providerId="ADAL" clId="{08FD5ACE-55FB-4A2C-9C65-C0943E4FA7C8}" dt="2019-01-17T23:50:11.446" v="0" actId="478"/>
          <ac:spMkLst>
            <pc:docMk/>
            <pc:sldMk cId="838877027" sldId="311"/>
            <ac:spMk id="4" creationId="{00000000-0000-0000-0000-000000000000}"/>
          </ac:spMkLst>
        </pc:spChg>
        <pc:spChg chg="del">
          <ac:chgData name="Michael Pyrcz" userId="0efd8a38-3f8e-46fd-9886-7800c0196e80" providerId="ADAL" clId="{08FD5ACE-55FB-4A2C-9C65-C0943E4FA7C8}" dt="2019-01-17T23:50:11.446" v="0" actId="478"/>
          <ac:spMkLst>
            <pc:docMk/>
            <pc:sldMk cId="838877027" sldId="311"/>
            <ac:spMk id="5" creationId="{00000000-0000-0000-0000-000000000000}"/>
          </ac:spMkLst>
        </pc:spChg>
        <pc:spChg chg="del">
          <ac:chgData name="Michael Pyrcz" userId="0efd8a38-3f8e-46fd-9886-7800c0196e80" providerId="ADAL" clId="{08FD5ACE-55FB-4A2C-9C65-C0943E4FA7C8}" dt="2019-01-17T23:50:11.446" v="0" actId="478"/>
          <ac:spMkLst>
            <pc:docMk/>
            <pc:sldMk cId="838877027" sldId="311"/>
            <ac:spMk id="8" creationId="{00000000-0000-0000-0000-000000000000}"/>
          </ac:spMkLst>
        </pc:spChg>
        <pc:spChg chg="del">
          <ac:chgData name="Michael Pyrcz" userId="0efd8a38-3f8e-46fd-9886-7800c0196e80" providerId="ADAL" clId="{08FD5ACE-55FB-4A2C-9C65-C0943E4FA7C8}" dt="2019-01-17T23:50:11.446" v="0" actId="478"/>
          <ac:spMkLst>
            <pc:docMk/>
            <pc:sldMk cId="838877027" sldId="311"/>
            <ac:spMk id="9" creationId="{00000000-0000-0000-0000-000000000000}"/>
          </ac:spMkLst>
        </pc:spChg>
        <pc:spChg chg="del">
          <ac:chgData name="Michael Pyrcz" userId="0efd8a38-3f8e-46fd-9886-7800c0196e80" providerId="ADAL" clId="{08FD5ACE-55FB-4A2C-9C65-C0943E4FA7C8}" dt="2019-01-17T23:50:11.446" v="0" actId="478"/>
          <ac:spMkLst>
            <pc:docMk/>
            <pc:sldMk cId="838877027" sldId="311"/>
            <ac:spMk id="10" creationId="{00000000-0000-0000-0000-000000000000}"/>
          </ac:spMkLst>
        </pc:spChg>
        <pc:spChg chg="del">
          <ac:chgData name="Michael Pyrcz" userId="0efd8a38-3f8e-46fd-9886-7800c0196e80" providerId="ADAL" clId="{08FD5ACE-55FB-4A2C-9C65-C0943E4FA7C8}" dt="2019-01-17T23:50:11.446" v="0" actId="478"/>
          <ac:spMkLst>
            <pc:docMk/>
            <pc:sldMk cId="838877027" sldId="311"/>
            <ac:spMk id="12" creationId="{00000000-0000-0000-0000-000000000000}"/>
          </ac:spMkLst>
        </pc:spChg>
        <pc:spChg chg="del">
          <ac:chgData name="Michael Pyrcz" userId="0efd8a38-3f8e-46fd-9886-7800c0196e80" providerId="ADAL" clId="{08FD5ACE-55FB-4A2C-9C65-C0943E4FA7C8}" dt="2019-01-17T23:50:11.446" v="0" actId="478"/>
          <ac:spMkLst>
            <pc:docMk/>
            <pc:sldMk cId="838877027" sldId="311"/>
            <ac:spMk id="13" creationId="{00000000-0000-0000-0000-000000000000}"/>
          </ac:spMkLst>
        </pc:spChg>
        <pc:spChg chg="del">
          <ac:chgData name="Michael Pyrcz" userId="0efd8a38-3f8e-46fd-9886-7800c0196e80" providerId="ADAL" clId="{08FD5ACE-55FB-4A2C-9C65-C0943E4FA7C8}" dt="2019-01-17T23:50:11.446" v="0" actId="478"/>
          <ac:spMkLst>
            <pc:docMk/>
            <pc:sldMk cId="838877027" sldId="311"/>
            <ac:spMk id="14" creationId="{00000000-0000-0000-0000-000000000000}"/>
          </ac:spMkLst>
        </pc:spChg>
        <pc:spChg chg="del">
          <ac:chgData name="Michael Pyrcz" userId="0efd8a38-3f8e-46fd-9886-7800c0196e80" providerId="ADAL" clId="{08FD5ACE-55FB-4A2C-9C65-C0943E4FA7C8}" dt="2019-01-17T23:50:11.446" v="0" actId="478"/>
          <ac:spMkLst>
            <pc:docMk/>
            <pc:sldMk cId="838877027" sldId="311"/>
            <ac:spMk id="15" creationId="{00000000-0000-0000-0000-000000000000}"/>
          </ac:spMkLst>
        </pc:spChg>
        <pc:spChg chg="add">
          <ac:chgData name="Michael Pyrcz" userId="0efd8a38-3f8e-46fd-9886-7800c0196e80" providerId="ADAL" clId="{08FD5ACE-55FB-4A2C-9C65-C0943E4FA7C8}" dt="2019-01-17T23:50:12.275" v="1"/>
          <ac:spMkLst>
            <pc:docMk/>
            <pc:sldMk cId="838877027" sldId="311"/>
            <ac:spMk id="27" creationId="{262F9550-B942-4E6D-AB2C-74D06C677F69}"/>
          </ac:spMkLst>
        </pc:spChg>
        <pc:spChg chg="mod">
          <ac:chgData name="Michael Pyrcz" userId="0efd8a38-3f8e-46fd-9886-7800c0196e80" providerId="ADAL" clId="{08FD5ACE-55FB-4A2C-9C65-C0943E4FA7C8}" dt="2019-01-17T23:50:43.606" v="34" actId="20577"/>
          <ac:spMkLst>
            <pc:docMk/>
            <pc:sldMk cId="838877027" sldId="311"/>
            <ac:spMk id="4098" creationId="{00000000-0000-0000-0000-000000000000}"/>
          </ac:spMkLst>
        </pc:spChg>
        <pc:spChg chg="mod">
          <ac:chgData name="Michael Pyrcz" userId="0efd8a38-3f8e-46fd-9886-7800c0196e80" providerId="ADAL" clId="{08FD5ACE-55FB-4A2C-9C65-C0943E4FA7C8}" dt="2019-01-17T23:50:47.638" v="39" actId="1036"/>
          <ac:spMkLst>
            <pc:docMk/>
            <pc:sldMk cId="838877027" sldId="311"/>
            <ac:spMk id="4099" creationId="{00000000-0000-0000-0000-000000000000}"/>
          </ac:spMkLst>
        </pc:spChg>
        <pc:grpChg chg="add">
          <ac:chgData name="Michael Pyrcz" userId="0efd8a38-3f8e-46fd-9886-7800c0196e80" providerId="ADAL" clId="{08FD5ACE-55FB-4A2C-9C65-C0943E4FA7C8}" dt="2019-01-17T23:50:12.275" v="1"/>
          <ac:grpSpMkLst>
            <pc:docMk/>
            <pc:sldMk cId="838877027" sldId="311"/>
            <ac:grpSpMk id="16" creationId="{1961F3CD-1219-48E3-9A77-68E3402BFAAA}"/>
          </ac:grpSpMkLst>
        </pc:grpChg>
      </pc:sldChg>
    </pc:docChg>
  </pc:docChgLst>
  <pc:docChgLst>
    <pc:chgData name="Michael Pyrcz" userId="0efd8a38-3f8e-46fd-9886-7800c0196e80" providerId="ADAL" clId="{742C2ABF-89A1-4FD5-A6D0-EB882AA852A4}"/>
    <pc:docChg chg="undo custSel addSld delSld modSld">
      <pc:chgData name="Michael Pyrcz" userId="0efd8a38-3f8e-46fd-9886-7800c0196e80" providerId="ADAL" clId="{742C2ABF-89A1-4FD5-A6D0-EB882AA852A4}" dt="2019-02-28T18:21:27.606" v="1903"/>
      <pc:docMkLst>
        <pc:docMk/>
      </pc:docMkLst>
      <pc:sldChg chg="del">
        <pc:chgData name="Michael Pyrcz" userId="0efd8a38-3f8e-46fd-9886-7800c0196e80" providerId="ADAL" clId="{742C2ABF-89A1-4FD5-A6D0-EB882AA852A4}" dt="2019-02-28T17:44:51.601" v="0" actId="2696"/>
        <pc:sldMkLst>
          <pc:docMk/>
          <pc:sldMk cId="3464682562" sldId="318"/>
        </pc:sldMkLst>
      </pc:sldChg>
      <pc:sldChg chg="addSp delSp modSp">
        <pc:chgData name="Michael Pyrcz" userId="0efd8a38-3f8e-46fd-9886-7800c0196e80" providerId="ADAL" clId="{742C2ABF-89A1-4FD5-A6D0-EB882AA852A4}" dt="2019-02-28T18:18:40.343" v="1691" actId="14100"/>
        <pc:sldMkLst>
          <pc:docMk/>
          <pc:sldMk cId="3242734239" sldId="320"/>
        </pc:sldMkLst>
        <pc:spChg chg="mod">
          <ac:chgData name="Michael Pyrcz" userId="0efd8a38-3f8e-46fd-9886-7800c0196e80" providerId="ADAL" clId="{742C2ABF-89A1-4FD5-A6D0-EB882AA852A4}" dt="2019-02-28T18:13:32.883" v="1488" actId="1076"/>
          <ac:spMkLst>
            <pc:docMk/>
            <pc:sldMk cId="3242734239" sldId="320"/>
            <ac:spMk id="4" creationId="{00000000-0000-0000-0000-000000000000}"/>
          </ac:spMkLst>
        </pc:spChg>
        <pc:spChg chg="add mod">
          <ac:chgData name="Michael Pyrcz" userId="0efd8a38-3f8e-46fd-9886-7800c0196e80" providerId="ADAL" clId="{742C2ABF-89A1-4FD5-A6D0-EB882AA852A4}" dt="2019-02-28T18:15:05.188" v="1651" actId="113"/>
          <ac:spMkLst>
            <pc:docMk/>
            <pc:sldMk cId="3242734239" sldId="320"/>
            <ac:spMk id="5" creationId="{D0B8D958-B14B-4FD7-A7D3-B4EB7ABDFCBB}"/>
          </ac:spMkLst>
        </pc:spChg>
        <pc:spChg chg="mod">
          <ac:chgData name="Michael Pyrcz" userId="0efd8a38-3f8e-46fd-9886-7800c0196e80" providerId="ADAL" clId="{742C2ABF-89A1-4FD5-A6D0-EB882AA852A4}" dt="2019-02-28T18:15:19.874" v="1670" actId="20577"/>
          <ac:spMkLst>
            <pc:docMk/>
            <pc:sldMk cId="3242734239" sldId="320"/>
            <ac:spMk id="6" creationId="{00000000-0000-0000-0000-000000000000}"/>
          </ac:spMkLst>
        </pc:spChg>
        <pc:picChg chg="del">
          <ac:chgData name="Michael Pyrcz" userId="0efd8a38-3f8e-46fd-9886-7800c0196e80" providerId="ADAL" clId="{742C2ABF-89A1-4FD5-A6D0-EB882AA852A4}" dt="2019-02-28T18:11:57.928" v="1414" actId="478"/>
          <ac:picMkLst>
            <pc:docMk/>
            <pc:sldMk cId="3242734239" sldId="320"/>
            <ac:picMk id="2" creationId="{00000000-0000-0000-0000-000000000000}"/>
          </ac:picMkLst>
        </pc:picChg>
        <pc:picChg chg="add mod">
          <ac:chgData name="Michael Pyrcz" userId="0efd8a38-3f8e-46fd-9886-7800c0196e80" providerId="ADAL" clId="{742C2ABF-89A1-4FD5-A6D0-EB882AA852A4}" dt="2019-02-28T18:13:37.239" v="1489" actId="1076"/>
          <ac:picMkLst>
            <pc:docMk/>
            <pc:sldMk cId="3242734239" sldId="320"/>
            <ac:picMk id="3" creationId="{CF9E6287-E148-4226-920A-E6180BBE5BEB}"/>
          </ac:picMkLst>
        </pc:picChg>
        <pc:picChg chg="add mod modCrop">
          <ac:chgData name="Michael Pyrcz" userId="0efd8a38-3f8e-46fd-9886-7800c0196e80" providerId="ADAL" clId="{742C2ABF-89A1-4FD5-A6D0-EB882AA852A4}" dt="2019-02-28T18:18:40.343" v="1691" actId="14100"/>
          <ac:picMkLst>
            <pc:docMk/>
            <pc:sldMk cId="3242734239" sldId="320"/>
            <ac:picMk id="7" creationId="{09E470B8-AD2F-43C6-A20E-67FD569A36E4}"/>
          </ac:picMkLst>
        </pc:picChg>
      </pc:sldChg>
      <pc:sldChg chg="del">
        <pc:chgData name="Michael Pyrcz" userId="0efd8a38-3f8e-46fd-9886-7800c0196e80" providerId="ADAL" clId="{742C2ABF-89A1-4FD5-A6D0-EB882AA852A4}" dt="2019-02-28T17:57:40.982" v="468" actId="2696"/>
        <pc:sldMkLst>
          <pc:docMk/>
          <pc:sldMk cId="4253953946" sldId="347"/>
        </pc:sldMkLst>
      </pc:sldChg>
      <pc:sldChg chg="del">
        <pc:chgData name="Michael Pyrcz" userId="0efd8a38-3f8e-46fd-9886-7800c0196e80" providerId="ADAL" clId="{742C2ABF-89A1-4FD5-A6D0-EB882AA852A4}" dt="2019-02-28T17:57:42.434" v="469" actId="2696"/>
        <pc:sldMkLst>
          <pc:docMk/>
          <pc:sldMk cId="3095280906" sldId="348"/>
        </pc:sldMkLst>
      </pc:sldChg>
      <pc:sldChg chg="add del">
        <pc:chgData name="Michael Pyrcz" userId="0efd8a38-3f8e-46fd-9886-7800c0196e80" providerId="ADAL" clId="{742C2ABF-89A1-4FD5-A6D0-EB882AA852A4}" dt="2019-02-28T18:03:32.625" v="955" actId="2696"/>
        <pc:sldMkLst>
          <pc:docMk/>
          <pc:sldMk cId="2398461935" sldId="349"/>
        </pc:sldMkLst>
      </pc:sldChg>
      <pc:sldChg chg="del">
        <pc:chgData name="Michael Pyrcz" userId="0efd8a38-3f8e-46fd-9886-7800c0196e80" providerId="ADAL" clId="{742C2ABF-89A1-4FD5-A6D0-EB882AA852A4}" dt="2019-02-28T18:03:35.021" v="956" actId="2696"/>
        <pc:sldMkLst>
          <pc:docMk/>
          <pc:sldMk cId="1849276700" sldId="350"/>
        </pc:sldMkLst>
      </pc:sldChg>
      <pc:sldChg chg="addSp delSp modSp">
        <pc:chgData name="Michael Pyrcz" userId="0efd8a38-3f8e-46fd-9886-7800c0196e80" providerId="ADAL" clId="{742C2ABF-89A1-4FD5-A6D0-EB882AA852A4}" dt="2019-02-28T18:20:53.342" v="1901" actId="20577"/>
        <pc:sldMkLst>
          <pc:docMk/>
          <pc:sldMk cId="1539751024" sldId="351"/>
        </pc:sldMkLst>
        <pc:spChg chg="del mod">
          <ac:chgData name="Michael Pyrcz" userId="0efd8a38-3f8e-46fd-9886-7800c0196e80" providerId="ADAL" clId="{742C2ABF-89A1-4FD5-A6D0-EB882AA852A4}" dt="2019-02-28T18:18:19.434" v="1688" actId="478"/>
          <ac:spMkLst>
            <pc:docMk/>
            <pc:sldMk cId="1539751024" sldId="351"/>
            <ac:spMk id="3" creationId="{00000000-0000-0000-0000-000000000000}"/>
          </ac:spMkLst>
        </pc:spChg>
        <pc:spChg chg="add del mod">
          <ac:chgData name="Michael Pyrcz" userId="0efd8a38-3f8e-46fd-9886-7800c0196e80" providerId="ADAL" clId="{742C2ABF-89A1-4FD5-A6D0-EB882AA852A4}" dt="2019-02-28T18:17:39.792" v="1678" actId="478"/>
          <ac:spMkLst>
            <pc:docMk/>
            <pc:sldMk cId="1539751024" sldId="351"/>
            <ac:spMk id="4" creationId="{2AA63E3A-3ADA-4616-9741-5D6B17F2FE23}"/>
          </ac:spMkLst>
        </pc:spChg>
        <pc:spChg chg="add mod">
          <ac:chgData name="Michael Pyrcz" userId="0efd8a38-3f8e-46fd-9886-7800c0196e80" providerId="ADAL" clId="{742C2ABF-89A1-4FD5-A6D0-EB882AA852A4}" dt="2019-02-28T18:20:53.342" v="1901" actId="20577"/>
          <ac:spMkLst>
            <pc:docMk/>
            <pc:sldMk cId="1539751024" sldId="351"/>
            <ac:spMk id="6" creationId="{EF481BF3-19E4-4EB4-9635-6FFDCA9D7B4C}"/>
          </ac:spMkLst>
        </pc:spChg>
        <pc:spChg chg="add mod">
          <ac:chgData name="Michael Pyrcz" userId="0efd8a38-3f8e-46fd-9886-7800c0196e80" providerId="ADAL" clId="{742C2ABF-89A1-4FD5-A6D0-EB882AA852A4}" dt="2019-02-28T18:18:15.192" v="1687" actId="1037"/>
          <ac:spMkLst>
            <pc:docMk/>
            <pc:sldMk cId="1539751024" sldId="351"/>
            <ac:spMk id="7" creationId="{E8847939-732B-4B5D-A426-F23CE661C403}"/>
          </ac:spMkLst>
        </pc:spChg>
        <pc:spChg chg="mod">
          <ac:chgData name="Michael Pyrcz" userId="0efd8a38-3f8e-46fd-9886-7800c0196e80" providerId="ADAL" clId="{742C2ABF-89A1-4FD5-A6D0-EB882AA852A4}" dt="2019-02-28T18:17:43.622" v="1680" actId="1076"/>
          <ac:spMkLst>
            <pc:docMk/>
            <pc:sldMk cId="1539751024" sldId="351"/>
            <ac:spMk id="8" creationId="{00000000-0000-0000-0000-000000000000}"/>
          </ac:spMkLst>
        </pc:spChg>
        <pc:picChg chg="mod">
          <ac:chgData name="Michael Pyrcz" userId="0efd8a38-3f8e-46fd-9886-7800c0196e80" providerId="ADAL" clId="{742C2ABF-89A1-4FD5-A6D0-EB882AA852A4}" dt="2019-02-28T18:18:03.052" v="1683" actId="1076"/>
          <ac:picMkLst>
            <pc:docMk/>
            <pc:sldMk cId="1539751024" sldId="351"/>
            <ac:picMk id="2" creationId="{00000000-0000-0000-0000-000000000000}"/>
          </ac:picMkLst>
        </pc:picChg>
        <pc:picChg chg="add">
          <ac:chgData name="Michael Pyrcz" userId="0efd8a38-3f8e-46fd-9886-7800c0196e80" providerId="ADAL" clId="{742C2ABF-89A1-4FD5-A6D0-EB882AA852A4}" dt="2019-02-28T18:18:48.352" v="1692"/>
          <ac:picMkLst>
            <pc:docMk/>
            <pc:sldMk cId="1539751024" sldId="351"/>
            <ac:picMk id="9" creationId="{5F2F5113-4AFC-438A-ABBB-95E7A85674C3}"/>
          </ac:picMkLst>
        </pc:picChg>
      </pc:sldChg>
      <pc:sldChg chg="del">
        <pc:chgData name="Michael Pyrcz" userId="0efd8a38-3f8e-46fd-9886-7800c0196e80" providerId="ADAL" clId="{742C2ABF-89A1-4FD5-A6D0-EB882AA852A4}" dt="2019-02-28T18:21:13.875" v="1902" actId="2696"/>
        <pc:sldMkLst>
          <pc:docMk/>
          <pc:sldMk cId="278028390" sldId="352"/>
        </pc:sldMkLst>
      </pc:sldChg>
      <pc:sldChg chg="modSp">
        <pc:chgData name="Michael Pyrcz" userId="0efd8a38-3f8e-46fd-9886-7800c0196e80" providerId="ADAL" clId="{742C2ABF-89A1-4FD5-A6D0-EB882AA852A4}" dt="2019-02-28T18:21:27.606" v="1903"/>
        <pc:sldMkLst>
          <pc:docMk/>
          <pc:sldMk cId="4223569080" sldId="354"/>
        </pc:sldMkLst>
        <pc:graphicFrameChg chg="mod">
          <ac:chgData name="Michael Pyrcz" userId="0efd8a38-3f8e-46fd-9886-7800c0196e80" providerId="ADAL" clId="{742C2ABF-89A1-4FD5-A6D0-EB882AA852A4}" dt="2019-02-28T18:21:27.606" v="1903"/>
          <ac:graphicFrameMkLst>
            <pc:docMk/>
            <pc:sldMk cId="4223569080" sldId="354"/>
            <ac:graphicFrameMk id="16" creationId="{66C8D15D-8D38-4FA9-A0D5-4F89FAF14A8D}"/>
          </ac:graphicFrameMkLst>
        </pc:graphicFrameChg>
      </pc:sldChg>
      <pc:sldChg chg="addSp delSp modSp add">
        <pc:chgData name="Michael Pyrcz" userId="0efd8a38-3f8e-46fd-9886-7800c0196e80" providerId="ADAL" clId="{742C2ABF-89A1-4FD5-A6D0-EB882AA852A4}" dt="2019-02-28T18:10:18.012" v="1413" actId="20577"/>
        <pc:sldMkLst>
          <pc:docMk/>
          <pc:sldMk cId="3227024743" sldId="363"/>
        </pc:sldMkLst>
        <pc:spChg chg="mod">
          <ac:chgData name="Michael Pyrcz" userId="0efd8a38-3f8e-46fd-9886-7800c0196e80" providerId="ADAL" clId="{742C2ABF-89A1-4FD5-A6D0-EB882AA852A4}" dt="2019-02-28T18:07:53.319" v="1097" actId="14100"/>
          <ac:spMkLst>
            <pc:docMk/>
            <pc:sldMk cId="3227024743" sldId="363"/>
            <ac:spMk id="4" creationId="{00000000-0000-0000-0000-000000000000}"/>
          </ac:spMkLst>
        </pc:spChg>
        <pc:spChg chg="mod">
          <ac:chgData name="Michael Pyrcz" userId="0efd8a38-3f8e-46fd-9886-7800c0196e80" providerId="ADAL" clId="{742C2ABF-89A1-4FD5-A6D0-EB882AA852A4}" dt="2019-02-28T18:10:18.012" v="1413" actId="20577"/>
          <ac:spMkLst>
            <pc:docMk/>
            <pc:sldMk cId="3227024743" sldId="363"/>
            <ac:spMk id="6" creationId="{00000000-0000-0000-0000-000000000000}"/>
          </ac:spMkLst>
        </pc:spChg>
        <pc:spChg chg="mod">
          <ac:chgData name="Michael Pyrcz" userId="0efd8a38-3f8e-46fd-9886-7800c0196e80" providerId="ADAL" clId="{742C2ABF-89A1-4FD5-A6D0-EB882AA852A4}" dt="2019-02-28T17:45:36.752" v="42" actId="1076"/>
          <ac:spMkLst>
            <pc:docMk/>
            <pc:sldMk cId="3227024743" sldId="363"/>
            <ac:spMk id="14338" creationId="{00000000-0000-0000-0000-000000000000}"/>
          </ac:spMkLst>
        </pc:spChg>
        <pc:picChg chg="del">
          <ac:chgData name="Michael Pyrcz" userId="0efd8a38-3f8e-46fd-9886-7800c0196e80" providerId="ADAL" clId="{742C2ABF-89A1-4FD5-A6D0-EB882AA852A4}" dt="2019-02-28T17:46:19.990" v="43" actId="478"/>
          <ac:picMkLst>
            <pc:docMk/>
            <pc:sldMk cId="3227024743" sldId="363"/>
            <ac:picMk id="2" creationId="{00000000-0000-0000-0000-000000000000}"/>
          </ac:picMkLst>
        </pc:picChg>
        <pc:picChg chg="add del mod">
          <ac:chgData name="Michael Pyrcz" userId="0efd8a38-3f8e-46fd-9886-7800c0196e80" providerId="ADAL" clId="{742C2ABF-89A1-4FD5-A6D0-EB882AA852A4}" dt="2019-02-28T18:05:10.733" v="1004" actId="478"/>
          <ac:picMkLst>
            <pc:docMk/>
            <pc:sldMk cId="3227024743" sldId="363"/>
            <ac:picMk id="3" creationId="{83BB8E8C-EC9B-4A0D-A0FB-8170DEA10247}"/>
          </ac:picMkLst>
        </pc:picChg>
        <pc:picChg chg="add del mod">
          <ac:chgData name="Michael Pyrcz" userId="0efd8a38-3f8e-46fd-9886-7800c0196e80" providerId="ADAL" clId="{742C2ABF-89A1-4FD5-A6D0-EB882AA852A4}" dt="2019-02-28T18:10:09.951" v="1410" actId="478"/>
          <ac:picMkLst>
            <pc:docMk/>
            <pc:sldMk cId="3227024743" sldId="363"/>
            <ac:picMk id="5" creationId="{3C12319E-15FE-4AC4-9619-F906CB394EF7}"/>
          </ac:picMkLst>
        </pc:picChg>
        <pc:picChg chg="add mod">
          <ac:chgData name="Michael Pyrcz" userId="0efd8a38-3f8e-46fd-9886-7800c0196e80" providerId="ADAL" clId="{742C2ABF-89A1-4FD5-A6D0-EB882AA852A4}" dt="2019-02-28T18:10:13.630" v="1412" actId="1076"/>
          <ac:picMkLst>
            <pc:docMk/>
            <pc:sldMk cId="3227024743" sldId="363"/>
            <ac:picMk id="7" creationId="{D7DF8F3B-B7D5-44E0-95AE-4BCAE0AD1D01}"/>
          </ac:picMkLst>
        </pc:picChg>
      </pc:sldChg>
      <pc:sldChg chg="modSp add">
        <pc:chgData name="Michael Pyrcz" userId="0efd8a38-3f8e-46fd-9886-7800c0196e80" providerId="ADAL" clId="{742C2ABF-89A1-4FD5-A6D0-EB882AA852A4}" dt="2019-02-28T18:03:25.848" v="954" actId="20577"/>
        <pc:sldMkLst>
          <pc:docMk/>
          <pc:sldMk cId="2616100594" sldId="364"/>
        </pc:sldMkLst>
        <pc:spChg chg="mod">
          <ac:chgData name="Michael Pyrcz" userId="0efd8a38-3f8e-46fd-9886-7800c0196e80" providerId="ADAL" clId="{742C2ABF-89A1-4FD5-A6D0-EB882AA852A4}" dt="2019-02-28T18:03:25.848" v="954" actId="20577"/>
          <ac:spMkLst>
            <pc:docMk/>
            <pc:sldMk cId="2616100594" sldId="364"/>
            <ac:spMk id="6" creationId="{00000000-0000-0000-0000-000000000000}"/>
          </ac:spMkLst>
        </pc:spChg>
        <pc:spChg chg="mod">
          <ac:chgData name="Michael Pyrcz" userId="0efd8a38-3f8e-46fd-9886-7800c0196e80" providerId="ADAL" clId="{742C2ABF-89A1-4FD5-A6D0-EB882AA852A4}" dt="2019-02-28T18:03:16.263" v="945" actId="20577"/>
          <ac:spMkLst>
            <pc:docMk/>
            <pc:sldMk cId="2616100594" sldId="364"/>
            <ac:spMk id="1433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/>
              <a:t>Page </a:t>
            </a:r>
            <a:fld id="{409725CA-8B64-42D9-AFEB-77ABF0D8C4C2}" type="slidenum">
              <a:rPr lang="en-US" altLang="en-US" sz="1200" b="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/>
              <a:t>Page </a:t>
            </a:r>
            <a:fld id="{F57AA7A8-4D53-4F53-8637-50E6143A797E}" type="slidenum">
              <a:rPr lang="en-US" altLang="en-US" sz="1200" b="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b="0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647520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29807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641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83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063173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52662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74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8177211" y="33262"/>
            <a:ext cx="931700" cy="931700"/>
            <a:chOff x="3738664" y="1071664"/>
            <a:chExt cx="4714673" cy="471467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E0B0D2-A502-D045-ABA5-1A1FF0FC71CE}"/>
                </a:ext>
              </a:extLst>
            </p:cNvPr>
            <p:cNvSpPr/>
            <p:nvPr/>
          </p:nvSpPr>
          <p:spPr>
            <a:xfrm>
              <a:off x="3738664" y="1071664"/>
              <a:ext cx="4714673" cy="47146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D863686-B004-9146-B855-32E00EACC5CC}"/>
                </a:ext>
              </a:extLst>
            </p:cNvPr>
            <p:cNvSpPr/>
            <p:nvPr/>
          </p:nvSpPr>
          <p:spPr>
            <a:xfrm>
              <a:off x="4876652" y="1823741"/>
              <a:ext cx="2231907" cy="3421473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BE4CA4-D1DC-B943-BB78-2F479933B498}"/>
                </a:ext>
              </a:extLst>
            </p:cNvPr>
            <p:cNvSpPr/>
            <p:nvPr/>
          </p:nvSpPr>
          <p:spPr>
            <a:xfrm>
              <a:off x="4015700" y="1352146"/>
              <a:ext cx="4160601" cy="415370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2800" b="1" cap="none" spc="0" dirty="0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Texas Center for Data Analytics and </a:t>
              </a:r>
              <a:r>
                <a:rPr lang="en-US" sz="2800" b="1" cap="none" spc="0" dirty="0" err="1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Geostatistics</a:t>
              </a:r>
              <a:endParaRPr lang="en-US" sz="2800" b="1" cap="none" spc="0" dirty="0">
                <a:ln w="0"/>
                <a:solidFill>
                  <a:sysClr val="windowText" lastClr="000000"/>
                </a:solidFill>
                <a:latin typeface="Helvetica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823584-42AA-8D4F-B5C2-C1349BBF3C14}"/>
                </a:ext>
              </a:extLst>
            </p:cNvPr>
            <p:cNvSpPr/>
            <p:nvPr/>
          </p:nvSpPr>
          <p:spPr>
            <a:xfrm>
              <a:off x="3986468" y="1246725"/>
              <a:ext cx="4219065" cy="436455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400" dirty="0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The University of Texas at Austin</a:t>
              </a:r>
              <a:endParaRPr lang="en-US" sz="400" cap="none" spc="0" dirty="0">
                <a:ln w="0"/>
                <a:solidFill>
                  <a:sysClr val="windowText" lastClr="000000"/>
                </a:solidFill>
                <a:latin typeface="Helvetica" pitchFamily="2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DDB21CB-41C0-E74E-B76E-B6F960FA85E7}"/>
                </a:ext>
              </a:extLst>
            </p:cNvPr>
            <p:cNvSpPr/>
            <p:nvPr/>
          </p:nvSpPr>
          <p:spPr>
            <a:xfrm>
              <a:off x="5884877" y="2294067"/>
              <a:ext cx="386645" cy="615244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F77859D-4FEF-D342-A60B-E984A63DBE4A}"/>
                </a:ext>
              </a:extLst>
            </p:cNvPr>
            <p:cNvSpPr/>
            <p:nvPr/>
          </p:nvSpPr>
          <p:spPr>
            <a:xfrm>
              <a:off x="4584425" y="2292657"/>
              <a:ext cx="1267997" cy="1974174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8B03FDF-D3F2-C94B-BE6B-72700AD16F25}"/>
                </a:ext>
              </a:extLst>
            </p:cNvPr>
            <p:cNvSpPr/>
            <p:nvPr/>
          </p:nvSpPr>
          <p:spPr>
            <a:xfrm>
              <a:off x="6234366" y="2940980"/>
              <a:ext cx="1317268" cy="2170184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fhgJl" TargetMode="External"/><Relationship Id="rId2" Type="http://schemas.openxmlformats.org/officeDocument/2006/relationships/hyperlink" Target="https://git.io/fh0C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2133600"/>
            <a:ext cx="4038600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Lecture outline . . .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/>
              <a:t>Sampling Limitations</a:t>
            </a:r>
            <a:endParaRPr lang="en-US" dirty="0"/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/>
              <a:t>Declustering</a:t>
            </a:r>
            <a:endParaRPr lang="en-US" dirty="0"/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/>
              <a:t>Quantifying Uncertainty</a:t>
            </a:r>
            <a:endParaRPr lang="en-US" dirty="0"/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6096000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A338763-0A83-4D6D-97A5-B97D8572A6F5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smtClea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/>
            </a:r>
            <a:b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>Data Preparation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887702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331A6D-AE32-46DA-899F-F80BCA555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038600" y="0"/>
            <a:ext cx="46482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(Geo)statistics</a:t>
            </a:r>
            <a:br>
              <a:rPr lang="en-US" dirty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Sampling Bias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772483"/>
            <a:ext cx="3124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Example of Sampling Bias:</a:t>
            </a:r>
          </a:p>
          <a:p>
            <a:endParaRPr lang="en-US" altLang="en-US" sz="1600" b="0" dirty="0"/>
          </a:p>
          <a:p>
            <a:pPr marL="342900" indent="-342900">
              <a:buFont typeface="+mj-lt"/>
              <a:buAutoNum type="arabicPeriod"/>
            </a:pPr>
            <a:r>
              <a:rPr lang="en-US" altLang="en-US" b="0" dirty="0"/>
              <a:t>Well’s drilled in part of reservoir identified to have the greatest thickness in seismic.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b="0" dirty="0"/>
              <a:t>Core extracted from the well bore in the location estimated to have the best reservoir.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b="0" dirty="0"/>
              <a:t>Core plugs extracted from whole cores for porosity / permeability analysis avoiding shales.</a:t>
            </a:r>
          </a:p>
          <a:p>
            <a:pPr marL="342900" indent="-342900">
              <a:buFont typeface="+mj-lt"/>
              <a:buAutoNum type="arabicPeriod"/>
            </a:pPr>
            <a:endParaRPr lang="en-US" altLang="en-US" sz="1600" b="0" dirty="0"/>
          </a:p>
          <a:p>
            <a:endParaRPr lang="en-US" alt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b="0" dirty="0"/>
          </a:p>
          <a:p>
            <a:endParaRPr lang="en-US" altLang="en-US" sz="1600" b="0" dirty="0"/>
          </a:p>
          <a:p>
            <a:endParaRPr lang="en-US" altLang="en-US" sz="16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462" y="2133600"/>
            <a:ext cx="4813295" cy="35650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46462" y="5714999"/>
            <a:ext cx="4813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Routine core analysis from https://www.rigzone.com/training/insight.asp?insight_id=325.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25" y="6589720"/>
            <a:ext cx="9175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Prof. Michael Pyrcz, Ph.D., P.Eng., the University of Texas at Austin, PGE 337 - Introduction to Geostatistics, @GeostatsGuy</a:t>
            </a:r>
          </a:p>
        </p:txBody>
      </p:sp>
    </p:spTree>
    <p:extLst>
      <p:ext uri="{BB962C8B-B14F-4D97-AF65-F5344CB8AC3E}">
        <p14:creationId xmlns:p14="http://schemas.microsoft.com/office/powerpoint/2010/main" val="2075922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77F35D-BED4-4BA5-B80F-0B7638CD6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8077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kern="0" dirty="0"/>
              <a:t>There are also limits to our data collection: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b="0" kern="0" dirty="0"/>
              <a:t>accessibility to the sample – obstruction, reliable drilling, subsalt imaging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b="0" kern="0" dirty="0"/>
              <a:t>inability to process the sample – may not be able to  recover shale core samples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b="0" kern="0" dirty="0"/>
              <a:t>can’t run permeability evaluation on low permeability rock</a:t>
            </a:r>
          </a:p>
          <a:p>
            <a:pPr marL="0" indent="0" algn="just">
              <a:buFontTx/>
              <a:buNone/>
            </a:pPr>
            <a:endParaRPr lang="en-US" sz="2000" b="0" kern="0" dirty="0"/>
          </a:p>
          <a:p>
            <a:pPr marL="0" indent="0">
              <a:buFontTx/>
              <a:buNone/>
            </a:pPr>
            <a:endParaRPr lang="en-US" altLang="en-US" b="0" kern="0" dirty="0"/>
          </a:p>
          <a:p>
            <a:pPr marL="0" indent="0">
              <a:buFontTx/>
              <a:buNone/>
            </a:pPr>
            <a:endParaRPr lang="en-US" altLang="en-US" b="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3D533-7E95-41D3-8D97-D42180C1D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657600"/>
            <a:ext cx="5181600" cy="2531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C2657A-FA21-4ECC-B84B-2BD9CF1F72EB}"/>
              </a:ext>
            </a:extLst>
          </p:cNvPr>
          <p:cNvSpPr/>
          <p:nvPr/>
        </p:nvSpPr>
        <p:spPr>
          <a:xfrm>
            <a:off x="267393" y="6400800"/>
            <a:ext cx="7772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/>
              <a:t>Image from Pyrcz and Deutsch (2003) http://gaa.org.au/pdf/DeclusterDebias-CCG.pdf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2331A6D-AE32-46DA-899F-F80BCA555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038600" y="0"/>
            <a:ext cx="46482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(Geo)statistics</a:t>
            </a:r>
            <a:br>
              <a:rPr lang="en-US" dirty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Sampling Bias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4451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81400" y="0"/>
            <a:ext cx="4953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Spatially Clustered Data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8077200" cy="4495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Data are rarely collected for their statistical representativity:</a:t>
            </a:r>
          </a:p>
          <a:p>
            <a:r>
              <a:rPr lang="en-US" altLang="en-US" sz="2000" b="0" dirty="0"/>
              <a:t>Wells are drilled in areas with the greatest probability of </a:t>
            </a:r>
            <a:r>
              <a:rPr lang="en-US" altLang="en-US" sz="2000" b="0"/>
              <a:t>high production</a:t>
            </a:r>
          </a:p>
          <a:p>
            <a:endParaRPr lang="en-US" altLang="en-US" sz="2000" b="0" dirty="0"/>
          </a:p>
          <a:p>
            <a:r>
              <a:rPr lang="en-US" altLang="en-US" sz="2000" b="0" dirty="0"/>
              <a:t>Horizontal wells target stratigraphic zones of interest (high </a:t>
            </a:r>
            <a:r>
              <a:rPr lang="en-US" altLang="en-US" sz="2000" b="0"/>
              <a:t>pay)</a:t>
            </a:r>
          </a:p>
          <a:p>
            <a:endParaRPr lang="en-US" altLang="en-US" sz="2000" b="0" dirty="0"/>
          </a:p>
          <a:p>
            <a:r>
              <a:rPr lang="en-US" altLang="en-US" sz="2000" b="0" dirty="0"/>
              <a:t>Core are taken preferentially from good quality </a:t>
            </a:r>
            <a:r>
              <a:rPr lang="en-US" altLang="en-US" sz="2000" b="0"/>
              <a:t>reservoir rock</a:t>
            </a:r>
          </a:p>
          <a:p>
            <a:endParaRPr lang="en-US" altLang="en-US" sz="2000" b="0" dirty="0"/>
          </a:p>
          <a:p>
            <a:r>
              <a:rPr lang="en-US" altLang="en-US" sz="2000" b="0"/>
              <a:t>These data collection </a:t>
            </a:r>
            <a:r>
              <a:rPr lang="en-US" altLang="en-US" sz="2000" b="0" dirty="0"/>
              <a:t>practices should not </a:t>
            </a:r>
            <a:r>
              <a:rPr lang="en-US" altLang="en-US" sz="2000" b="0"/>
              <a:t>be changed:</a:t>
            </a:r>
          </a:p>
          <a:p>
            <a:pPr lvl="1"/>
            <a:r>
              <a:rPr lang="en-US" altLang="en-US" sz="1800" b="0"/>
              <a:t>best economics </a:t>
            </a:r>
          </a:p>
          <a:p>
            <a:pPr lvl="1"/>
            <a:r>
              <a:rPr lang="en-US" altLang="en-US" sz="1800" b="0"/>
              <a:t>most </a:t>
            </a:r>
            <a:r>
              <a:rPr lang="en-US" altLang="en-US" sz="1800" b="0" dirty="0"/>
              <a:t>data </a:t>
            </a:r>
            <a:r>
              <a:rPr lang="en-US" altLang="en-US" sz="1800" b="0"/>
              <a:t>in the most important locations</a:t>
            </a:r>
            <a:endParaRPr lang="en-US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1043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331A6D-AE32-46DA-899F-F80BCA555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76600" y="0"/>
            <a:ext cx="51816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Solutions to Biased Sampling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E9CF033-E70B-46F6-A496-2BD3E24BA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143000"/>
                <a:ext cx="8077200" cy="2362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0487" tIns="44450" rIns="90487" bIns="44450" numCol="1" anchor="t" anchorCtr="0" compatLnSpc="1">
                <a:prstTxWarp prst="textNoShape">
                  <a:avLst/>
                </a:prstTxWarp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ＭＳ Ｐゴシック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ＭＳ Ｐゴシック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ＭＳ Ｐゴシック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ＭＳ Ｐゴシック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ＭＳ Ｐゴシック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en-US" b="0" kern="0" dirty="0"/>
                  <a:t>There is a need, however, to adjust the histograms and summary statistics to be representative of the entire volume of interest.  We use statistics to make decisions!</a:t>
                </a:r>
              </a:p>
              <a:p>
                <a:endParaRPr lang="en-US" altLang="en-US" b="0" ker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000" kern="0">
                    <a:solidFill>
                      <a:srgbClr val="FF0000"/>
                    </a:solidFill>
                  </a:rPr>
                  <a:t>Mapping</a:t>
                </a:r>
                <a:r>
                  <a:rPr lang="en-US" altLang="en-US" sz="2000" kern="0"/>
                  <a:t>:</a:t>
                </a:r>
                <a:r>
                  <a:rPr lang="en-US" altLang="en-US" sz="2000" ker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000" b="0" kern="0"/>
                  <a:t>and summarizing average</a:t>
                </a:r>
                <a:r>
                  <a:rPr lang="en-US" altLang="en-US" sz="2000" kern="0"/>
                  <a:t> over map </a:t>
                </a:r>
                <a:endParaRPr lang="en-US" altLang="en-US" sz="2000" b="0" ker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000" kern="0">
                    <a:solidFill>
                      <a:srgbClr val="FF0000"/>
                    </a:solidFill>
                  </a:rPr>
                  <a:t>Use of Regions</a:t>
                </a:r>
                <a:r>
                  <a:rPr lang="en-US" altLang="en-US" sz="2000" kern="0"/>
                  <a:t>: to pool and use statistical </a:t>
                </a:r>
                <a:r>
                  <a:rPr lang="en-US" altLang="en-US" sz="2000" b="0" kern="0"/>
                  <a:t>over volumes of high / low reservoir quality (e.g. facies)</a:t>
                </a:r>
                <a:endParaRPr lang="en-US" altLang="en-US" sz="2000" b="0" kern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000" kern="0">
                    <a:solidFill>
                      <a:srgbClr val="FF0000"/>
                    </a:solidFill>
                  </a:rPr>
                  <a:t>Declustering </a:t>
                </a:r>
                <a:r>
                  <a:rPr lang="en-US" altLang="en-US" sz="2000" kern="0" dirty="0">
                    <a:solidFill>
                      <a:srgbClr val="FF0000"/>
                    </a:solidFill>
                  </a:rPr>
                  <a:t>techniques </a:t>
                </a:r>
                <a:r>
                  <a:rPr lang="en-US" altLang="en-US" sz="2000" kern="0" dirty="0"/>
                  <a:t>assign each datum a weight </a:t>
                </a:r>
                <a:r>
                  <a:rPr lang="en-US" altLang="en-US" sz="2000" b="0" kern="0" dirty="0"/>
                  <a:t>based on closeness to surrounding data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800" b="0" kern="0" dirty="0"/>
                  <a:t> (weights are greater than 0 and sum to n)</a:t>
                </a:r>
              </a:p>
              <a:p>
                <a:pPr lvl="1"/>
                <a:r>
                  <a:rPr lang="en-US" altLang="en-US" sz="1800" b="0" kern="0" dirty="0"/>
                  <a:t>Histogram and cumulative histogram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800" b="0" kern="0" dirty="0"/>
                  <a:t> instead of equal weighted,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US" altLang="en-US" sz="1800" b="0" kern="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000" kern="0" dirty="0">
                    <a:solidFill>
                      <a:srgbClr val="FF0000"/>
                    </a:solidFill>
                  </a:rPr>
                  <a:t>Debiasing techniques </a:t>
                </a:r>
                <a:r>
                  <a:rPr lang="en-US" altLang="en-US" sz="2000" b="0" kern="0" dirty="0"/>
                  <a:t>derive an entirely new distribution based on a secondary data source such as geophysical measurements or expert interpretation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E9CF033-E70B-46F6-A496-2BD3E24BA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143000"/>
                <a:ext cx="8077200" cy="2362200"/>
              </a:xfrm>
              <a:prstGeom prst="rect">
                <a:avLst/>
              </a:prstGeom>
              <a:blipFill>
                <a:blip r:embed="rId2"/>
                <a:stretch>
                  <a:fillRect l="-1057" t="-3618" r="-679" b="-1157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17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331A6D-AE32-46DA-899F-F80BCA555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24200" y="222247"/>
            <a:ext cx="5113585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(Geo)statistics</a:t>
            </a:r>
            <a:br>
              <a:rPr lang="en-US" dirty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Goal of Sampling and Statistics Example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772483"/>
            <a:ext cx="31242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Addressing Bias:</a:t>
            </a:r>
          </a:p>
          <a:p>
            <a:endParaRPr lang="en-US" altLang="en-US" sz="1600" b="0" dirty="0"/>
          </a:p>
          <a:p>
            <a:r>
              <a:rPr lang="en-US" altLang="en-US" b="0" dirty="0"/>
              <a:t>Would it be fair to calculate the average of these wells and to apply that as an average for this area of interest?</a:t>
            </a:r>
          </a:p>
          <a:p>
            <a:endParaRPr lang="en-US" altLang="en-US" sz="1600" b="0" dirty="0"/>
          </a:p>
          <a:p>
            <a:pPr marL="342900" indent="-342900">
              <a:buFont typeface="+mj-lt"/>
              <a:buAutoNum type="arabicPeriod"/>
            </a:pPr>
            <a:endParaRPr lang="en-US" altLang="en-US" sz="1600" b="0" dirty="0"/>
          </a:p>
          <a:p>
            <a:pPr marL="342900" indent="-342900">
              <a:buFont typeface="+mj-lt"/>
              <a:buAutoNum type="arabicPeriod"/>
            </a:pPr>
            <a:endParaRPr lang="en-US" altLang="en-US" sz="1600" b="0" dirty="0"/>
          </a:p>
          <a:p>
            <a:endParaRPr lang="en-US" alt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b="0" dirty="0"/>
          </a:p>
          <a:p>
            <a:endParaRPr lang="en-US" altLang="en-US" sz="1600" b="0" dirty="0"/>
          </a:p>
          <a:p>
            <a:endParaRPr lang="en-US" altLang="en-US" sz="16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4025905" y="5773579"/>
            <a:ext cx="4813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Porosity sample data for an example reservoir  (Pyrcz and Deutsch, 2014).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2918" b="47866"/>
          <a:stretch/>
        </p:blipFill>
        <p:spPr>
          <a:xfrm>
            <a:off x="3946462" y="1767619"/>
            <a:ext cx="4198753" cy="39149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4800600" y="2286000"/>
            <a:ext cx="3048000" cy="2971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0255" y="4267200"/>
            <a:ext cx="359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average porosity over this reservoir? 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3946462" y="4114800"/>
            <a:ext cx="1235138" cy="60960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75199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331A6D-AE32-46DA-899F-F80BCA555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038600" y="0"/>
            <a:ext cx="46482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(Geo)statistics</a:t>
            </a:r>
            <a:br>
              <a:rPr lang="en-US" dirty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Sampling Bias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772483"/>
            <a:ext cx="31242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/>
              <a:t>Addressing Bias with Regions:</a:t>
            </a:r>
            <a:endParaRPr lang="en-US" altLang="en-US" sz="2400" dirty="0"/>
          </a:p>
          <a:p>
            <a:endParaRPr lang="en-US" altLang="en-US" sz="1600" b="0" dirty="0"/>
          </a:p>
          <a:p>
            <a:r>
              <a:rPr lang="en-US" altLang="en-US" b="0" dirty="0"/>
              <a:t>Would it be fair to calculate the average of these wells and to apply that as an average for this area of interest?</a:t>
            </a:r>
          </a:p>
          <a:p>
            <a:endParaRPr lang="en-US" altLang="en-US" b="0" dirty="0"/>
          </a:p>
          <a:p>
            <a:r>
              <a:rPr lang="en-US" altLang="en-US" b="0" dirty="0"/>
              <a:t>Break model up into subsets.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Avoid densely sampled high quality reservoir inflating average over the entire reservoir    </a:t>
            </a:r>
          </a:p>
          <a:p>
            <a:pPr marL="342900" indent="-342900">
              <a:buFont typeface="+mj-lt"/>
              <a:buAutoNum type="arabicPeriod"/>
            </a:pPr>
            <a:endParaRPr lang="en-US" altLang="en-US" sz="1600" b="0" dirty="0"/>
          </a:p>
          <a:p>
            <a:pPr marL="342900" indent="-342900">
              <a:buFont typeface="+mj-lt"/>
              <a:buAutoNum type="arabicPeriod"/>
            </a:pPr>
            <a:endParaRPr lang="en-US" altLang="en-US" sz="1600" b="0" dirty="0"/>
          </a:p>
          <a:p>
            <a:endParaRPr lang="en-US" alt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b="0" dirty="0"/>
          </a:p>
          <a:p>
            <a:endParaRPr lang="en-US" altLang="en-US" sz="1600" b="0" dirty="0"/>
          </a:p>
          <a:p>
            <a:endParaRPr lang="en-US" altLang="en-US" sz="16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2918" b="47866"/>
          <a:stretch/>
        </p:blipFill>
        <p:spPr>
          <a:xfrm>
            <a:off x="3946462" y="1767619"/>
            <a:ext cx="4198753" cy="391496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 bwMode="auto">
          <a:xfrm>
            <a:off x="4834647" y="2286000"/>
            <a:ext cx="1050587" cy="1245140"/>
          </a:xfrm>
          <a:custGeom>
            <a:avLst/>
            <a:gdLst>
              <a:gd name="connsiteX0" fmla="*/ 1050587 w 1050587"/>
              <a:gd name="connsiteY0" fmla="*/ 0 h 1245140"/>
              <a:gd name="connsiteX1" fmla="*/ 807396 w 1050587"/>
              <a:gd name="connsiteY1" fmla="*/ 856034 h 1245140"/>
              <a:gd name="connsiteX2" fmla="*/ 0 w 1050587"/>
              <a:gd name="connsiteY2" fmla="*/ 124514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587" h="1245140">
                <a:moveTo>
                  <a:pt x="1050587" y="0"/>
                </a:moveTo>
                <a:cubicBezTo>
                  <a:pt x="1016540" y="324255"/>
                  <a:pt x="982494" y="648511"/>
                  <a:pt x="807396" y="856034"/>
                </a:cubicBezTo>
                <a:cubicBezTo>
                  <a:pt x="632298" y="1063557"/>
                  <a:pt x="316149" y="1154348"/>
                  <a:pt x="0" y="124514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5682534" y="3070697"/>
            <a:ext cx="2120630" cy="1556488"/>
          </a:xfrm>
          <a:custGeom>
            <a:avLst/>
            <a:gdLst>
              <a:gd name="connsiteX0" fmla="*/ 1050587 w 1050587"/>
              <a:gd name="connsiteY0" fmla="*/ 0 h 1245140"/>
              <a:gd name="connsiteX1" fmla="*/ 807396 w 1050587"/>
              <a:gd name="connsiteY1" fmla="*/ 856034 h 1245140"/>
              <a:gd name="connsiteX2" fmla="*/ 0 w 1050587"/>
              <a:gd name="connsiteY2" fmla="*/ 1245140 h 1245140"/>
              <a:gd name="connsiteX0" fmla="*/ 1459149 w 1459149"/>
              <a:gd name="connsiteY0" fmla="*/ 1044154 h 1927235"/>
              <a:gd name="connsiteX1" fmla="*/ 1215958 w 1459149"/>
              <a:gd name="connsiteY1" fmla="*/ 1900188 h 1927235"/>
              <a:gd name="connsiteX2" fmla="*/ 0 w 1459149"/>
              <a:gd name="connsiteY2" fmla="*/ 3294 h 1927235"/>
              <a:gd name="connsiteX0" fmla="*/ 1481870 w 1481870"/>
              <a:gd name="connsiteY0" fmla="*/ 1040860 h 1923941"/>
              <a:gd name="connsiteX1" fmla="*/ 1238679 w 1481870"/>
              <a:gd name="connsiteY1" fmla="*/ 1896894 h 1923941"/>
              <a:gd name="connsiteX2" fmla="*/ 22721 w 1481870"/>
              <a:gd name="connsiteY2" fmla="*/ 0 h 1923941"/>
              <a:gd name="connsiteX0" fmla="*/ 2068011 w 2068011"/>
              <a:gd name="connsiteY0" fmla="*/ 1040860 h 1917545"/>
              <a:gd name="connsiteX1" fmla="*/ 1824820 w 2068011"/>
              <a:gd name="connsiteY1" fmla="*/ 1896894 h 1917545"/>
              <a:gd name="connsiteX2" fmla="*/ 33348 w 2068011"/>
              <a:gd name="connsiteY2" fmla="*/ 1511031 h 1917545"/>
              <a:gd name="connsiteX3" fmla="*/ 608862 w 2068011"/>
              <a:gd name="connsiteY3" fmla="*/ 0 h 1917545"/>
              <a:gd name="connsiteX0" fmla="*/ 2096692 w 2096692"/>
              <a:gd name="connsiteY0" fmla="*/ 282102 h 1158787"/>
              <a:gd name="connsiteX1" fmla="*/ 1853501 w 2096692"/>
              <a:gd name="connsiteY1" fmla="*/ 1138136 h 1158787"/>
              <a:gd name="connsiteX2" fmla="*/ 62029 w 2096692"/>
              <a:gd name="connsiteY2" fmla="*/ 752273 h 1158787"/>
              <a:gd name="connsiteX3" fmla="*/ 209526 w 2096692"/>
              <a:gd name="connsiteY3" fmla="*/ 0 h 1158787"/>
              <a:gd name="connsiteX0" fmla="*/ 2096692 w 2113894"/>
              <a:gd name="connsiteY0" fmla="*/ 282102 h 966876"/>
              <a:gd name="connsiteX1" fmla="*/ 1902139 w 2113894"/>
              <a:gd name="connsiteY1" fmla="*/ 885217 h 966876"/>
              <a:gd name="connsiteX2" fmla="*/ 62029 w 2113894"/>
              <a:gd name="connsiteY2" fmla="*/ 752273 h 966876"/>
              <a:gd name="connsiteX3" fmla="*/ 209526 w 2113894"/>
              <a:gd name="connsiteY3" fmla="*/ 0 h 966876"/>
              <a:gd name="connsiteX0" fmla="*/ 2330156 w 2330156"/>
              <a:gd name="connsiteY0" fmla="*/ 165370 h 974504"/>
              <a:gd name="connsiteX1" fmla="*/ 1902139 w 2330156"/>
              <a:gd name="connsiteY1" fmla="*/ 885217 h 974504"/>
              <a:gd name="connsiteX2" fmla="*/ 62029 w 2330156"/>
              <a:gd name="connsiteY2" fmla="*/ 752273 h 974504"/>
              <a:gd name="connsiteX3" fmla="*/ 209526 w 2330156"/>
              <a:gd name="connsiteY3" fmla="*/ 0 h 974504"/>
              <a:gd name="connsiteX0" fmla="*/ 2330156 w 2330156"/>
              <a:gd name="connsiteY0" fmla="*/ 165370 h 1567301"/>
              <a:gd name="connsiteX1" fmla="*/ 1279569 w 2330156"/>
              <a:gd name="connsiteY1" fmla="*/ 1556426 h 1567301"/>
              <a:gd name="connsiteX2" fmla="*/ 62029 w 2330156"/>
              <a:gd name="connsiteY2" fmla="*/ 752273 h 1567301"/>
              <a:gd name="connsiteX3" fmla="*/ 209526 w 2330156"/>
              <a:gd name="connsiteY3" fmla="*/ 0 h 1567301"/>
              <a:gd name="connsiteX0" fmla="*/ 2120630 w 2120630"/>
              <a:gd name="connsiteY0" fmla="*/ 165370 h 1576429"/>
              <a:gd name="connsiteX1" fmla="*/ 1070043 w 2120630"/>
              <a:gd name="connsiteY1" fmla="*/ 1556426 h 1576429"/>
              <a:gd name="connsiteX2" fmla="*/ 163788 w 2120630"/>
              <a:gd name="connsiteY2" fmla="*/ 898188 h 1576429"/>
              <a:gd name="connsiteX3" fmla="*/ 0 w 2120630"/>
              <a:gd name="connsiteY3" fmla="*/ 0 h 1576429"/>
              <a:gd name="connsiteX0" fmla="*/ 2120630 w 2120630"/>
              <a:gd name="connsiteY0" fmla="*/ 165370 h 1576429"/>
              <a:gd name="connsiteX1" fmla="*/ 1070043 w 2120630"/>
              <a:gd name="connsiteY1" fmla="*/ 1556426 h 1576429"/>
              <a:gd name="connsiteX2" fmla="*/ 163788 w 2120630"/>
              <a:gd name="connsiteY2" fmla="*/ 898188 h 1576429"/>
              <a:gd name="connsiteX3" fmla="*/ 0 w 2120630"/>
              <a:gd name="connsiteY3" fmla="*/ 0 h 1576429"/>
              <a:gd name="connsiteX0" fmla="*/ 2120630 w 2120630"/>
              <a:gd name="connsiteY0" fmla="*/ 165370 h 1556488"/>
              <a:gd name="connsiteX1" fmla="*/ 1070043 w 2120630"/>
              <a:gd name="connsiteY1" fmla="*/ 1556426 h 1556488"/>
              <a:gd name="connsiteX2" fmla="*/ 163788 w 2120630"/>
              <a:gd name="connsiteY2" fmla="*/ 898188 h 1556488"/>
              <a:gd name="connsiteX3" fmla="*/ 0 w 2120630"/>
              <a:gd name="connsiteY3" fmla="*/ 0 h 155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0630" h="1556488">
                <a:moveTo>
                  <a:pt x="2120630" y="165370"/>
                </a:moveTo>
                <a:cubicBezTo>
                  <a:pt x="2086583" y="489625"/>
                  <a:pt x="1717196" y="1551022"/>
                  <a:pt x="1070043" y="1556426"/>
                </a:cubicBezTo>
                <a:cubicBezTo>
                  <a:pt x="422890" y="1561830"/>
                  <a:pt x="366448" y="1214337"/>
                  <a:pt x="163788" y="898188"/>
                </a:cubicBezTo>
                <a:cubicBezTo>
                  <a:pt x="48677" y="552856"/>
                  <a:pt x="9464" y="81605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71945" y="277968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Quality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465986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Quality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30766" y="2424366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</a:t>
            </a:r>
          </a:p>
          <a:p>
            <a:r>
              <a:rPr lang="en-US" dirty="0"/>
              <a:t>Quality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25905" y="5773579"/>
            <a:ext cx="4813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Porosity sample data for an example reservoir  (Pyrcz and Deutsch, 2014).</a:t>
            </a:r>
          </a:p>
        </p:txBody>
      </p:sp>
    </p:spTree>
    <p:extLst>
      <p:ext uri="{BB962C8B-B14F-4D97-AF65-F5344CB8AC3E}">
        <p14:creationId xmlns:p14="http://schemas.microsoft.com/office/powerpoint/2010/main" val="350831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331A6D-AE32-46DA-899F-F80BCA555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46462" y="-7951"/>
            <a:ext cx="46482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(Geo)statistics</a:t>
            </a:r>
            <a:br>
              <a:rPr lang="en-US" dirty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Sampling Bias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2918" b="47866"/>
          <a:stretch/>
        </p:blipFill>
        <p:spPr>
          <a:xfrm>
            <a:off x="3946462" y="1767619"/>
            <a:ext cx="4198753" cy="39149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25905" y="5773579"/>
            <a:ext cx="4813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Porosity sample data for an example reservoir  (Pyrcz and Deutsch, 2014).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6278635" y="2281561"/>
            <a:ext cx="1533715" cy="1260657"/>
          </a:xfrm>
          <a:custGeom>
            <a:avLst/>
            <a:gdLst>
              <a:gd name="connsiteX0" fmla="*/ 557171 w 1533715"/>
              <a:gd name="connsiteY0" fmla="*/ 0 h 1260657"/>
              <a:gd name="connsiteX1" fmla="*/ 42266 w 1533715"/>
              <a:gd name="connsiteY1" fmla="*/ 594804 h 1260657"/>
              <a:gd name="connsiteX2" fmla="*/ 148798 w 1533715"/>
              <a:gd name="connsiteY2" fmla="*/ 1260629 h 1260657"/>
              <a:gd name="connsiteX3" fmla="*/ 1089831 w 1533715"/>
              <a:gd name="connsiteY3" fmla="*/ 621437 h 1260657"/>
              <a:gd name="connsiteX4" fmla="*/ 1533715 w 1533715"/>
              <a:gd name="connsiteY4" fmla="*/ 470517 h 12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3715" h="1260657">
                <a:moveTo>
                  <a:pt x="557171" y="0"/>
                </a:moveTo>
                <a:cubicBezTo>
                  <a:pt x="333749" y="192349"/>
                  <a:pt x="110328" y="384699"/>
                  <a:pt x="42266" y="594804"/>
                </a:cubicBezTo>
                <a:cubicBezTo>
                  <a:pt x="-25796" y="804909"/>
                  <a:pt x="-25796" y="1256190"/>
                  <a:pt x="148798" y="1260629"/>
                </a:cubicBezTo>
                <a:cubicBezTo>
                  <a:pt x="323392" y="1265068"/>
                  <a:pt x="859012" y="753122"/>
                  <a:pt x="1089831" y="621437"/>
                </a:cubicBezTo>
                <a:cubicBezTo>
                  <a:pt x="1320650" y="489752"/>
                  <a:pt x="1427182" y="480134"/>
                  <a:pt x="1533715" y="47051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5352966" y="2342802"/>
            <a:ext cx="2428312" cy="2709835"/>
          </a:xfrm>
          <a:custGeom>
            <a:avLst/>
            <a:gdLst>
              <a:gd name="connsiteX0" fmla="*/ 557171 w 1533715"/>
              <a:gd name="connsiteY0" fmla="*/ 0 h 1260657"/>
              <a:gd name="connsiteX1" fmla="*/ 42266 w 1533715"/>
              <a:gd name="connsiteY1" fmla="*/ 594804 h 1260657"/>
              <a:gd name="connsiteX2" fmla="*/ 148798 w 1533715"/>
              <a:gd name="connsiteY2" fmla="*/ 1260629 h 1260657"/>
              <a:gd name="connsiteX3" fmla="*/ 1089831 w 1533715"/>
              <a:gd name="connsiteY3" fmla="*/ 621437 h 1260657"/>
              <a:gd name="connsiteX4" fmla="*/ 1533715 w 1533715"/>
              <a:gd name="connsiteY4" fmla="*/ 470517 h 1260657"/>
              <a:gd name="connsiteX0" fmla="*/ 559606 w 1536150"/>
              <a:gd name="connsiteY0" fmla="*/ 0 h 1265613"/>
              <a:gd name="connsiteX1" fmla="*/ 44701 w 1536150"/>
              <a:gd name="connsiteY1" fmla="*/ 594804 h 1265613"/>
              <a:gd name="connsiteX2" fmla="*/ 151233 w 1536150"/>
              <a:gd name="connsiteY2" fmla="*/ 1260629 h 1265613"/>
              <a:gd name="connsiteX3" fmla="*/ 1144607 w 1536150"/>
              <a:gd name="connsiteY3" fmla="*/ 877327 h 1265613"/>
              <a:gd name="connsiteX4" fmla="*/ 1536150 w 1536150"/>
              <a:gd name="connsiteY4" fmla="*/ 470517 h 1265613"/>
              <a:gd name="connsiteX0" fmla="*/ 559606 w 1541966"/>
              <a:gd name="connsiteY0" fmla="*/ 0 h 1264945"/>
              <a:gd name="connsiteX1" fmla="*/ 44701 w 1541966"/>
              <a:gd name="connsiteY1" fmla="*/ 594804 h 1264945"/>
              <a:gd name="connsiteX2" fmla="*/ 151233 w 1541966"/>
              <a:gd name="connsiteY2" fmla="*/ 1260629 h 1264945"/>
              <a:gd name="connsiteX3" fmla="*/ 1144607 w 1541966"/>
              <a:gd name="connsiteY3" fmla="*/ 877327 h 1264945"/>
              <a:gd name="connsiteX4" fmla="*/ 1541966 w 1541966"/>
              <a:gd name="connsiteY4" fmla="*/ 790380 h 1264945"/>
              <a:gd name="connsiteX0" fmla="*/ 559606 w 1541966"/>
              <a:gd name="connsiteY0" fmla="*/ 0 h 1263569"/>
              <a:gd name="connsiteX1" fmla="*/ 44701 w 1541966"/>
              <a:gd name="connsiteY1" fmla="*/ 594804 h 1263569"/>
              <a:gd name="connsiteX2" fmla="*/ 151233 w 1541966"/>
              <a:gd name="connsiteY2" fmla="*/ 1260629 h 1263569"/>
              <a:gd name="connsiteX3" fmla="*/ 1144607 w 1541966"/>
              <a:gd name="connsiteY3" fmla="*/ 836618 h 1263569"/>
              <a:gd name="connsiteX4" fmla="*/ 1541966 w 1541966"/>
              <a:gd name="connsiteY4" fmla="*/ 790380 h 1263569"/>
              <a:gd name="connsiteX0" fmla="*/ 541734 w 1524094"/>
              <a:gd name="connsiteY0" fmla="*/ 0 h 1278295"/>
              <a:gd name="connsiteX1" fmla="*/ 26829 w 1524094"/>
              <a:gd name="connsiteY1" fmla="*/ 594804 h 1278295"/>
              <a:gd name="connsiteX2" fmla="*/ 133361 w 1524094"/>
              <a:gd name="connsiteY2" fmla="*/ 1260629 h 1278295"/>
              <a:gd name="connsiteX3" fmla="*/ 648833 w 1524094"/>
              <a:gd name="connsiteY3" fmla="*/ 1064861 h 1278295"/>
              <a:gd name="connsiteX4" fmla="*/ 1126735 w 1524094"/>
              <a:gd name="connsiteY4" fmla="*/ 836618 h 1278295"/>
              <a:gd name="connsiteX5" fmla="*/ 1524094 w 1524094"/>
              <a:gd name="connsiteY5" fmla="*/ 790380 h 1278295"/>
              <a:gd name="connsiteX0" fmla="*/ 543727 w 1526087"/>
              <a:gd name="connsiteY0" fmla="*/ 0 h 1782869"/>
              <a:gd name="connsiteX1" fmla="*/ 28822 w 1526087"/>
              <a:gd name="connsiteY1" fmla="*/ 594804 h 1782869"/>
              <a:gd name="connsiteX2" fmla="*/ 135354 w 1526087"/>
              <a:gd name="connsiteY2" fmla="*/ 1260629 h 1782869"/>
              <a:gd name="connsiteX3" fmla="*/ 720614 w 1526087"/>
              <a:gd name="connsiteY3" fmla="*/ 1774375 h 1782869"/>
              <a:gd name="connsiteX4" fmla="*/ 1128728 w 1526087"/>
              <a:gd name="connsiteY4" fmla="*/ 836618 h 1782869"/>
              <a:gd name="connsiteX5" fmla="*/ 1526087 w 1526087"/>
              <a:gd name="connsiteY5" fmla="*/ 790380 h 1782869"/>
              <a:gd name="connsiteX0" fmla="*/ 608407 w 1590767"/>
              <a:gd name="connsiteY0" fmla="*/ 0 h 1783717"/>
              <a:gd name="connsiteX1" fmla="*/ 93502 w 1590767"/>
              <a:gd name="connsiteY1" fmla="*/ 594804 h 1783717"/>
              <a:gd name="connsiteX2" fmla="*/ 66273 w 1590767"/>
              <a:gd name="connsiteY2" fmla="*/ 1301339 h 1783717"/>
              <a:gd name="connsiteX3" fmla="*/ 785294 w 1590767"/>
              <a:gd name="connsiteY3" fmla="*/ 1774375 h 1783717"/>
              <a:gd name="connsiteX4" fmla="*/ 1193408 w 1590767"/>
              <a:gd name="connsiteY4" fmla="*/ 836618 h 1783717"/>
              <a:gd name="connsiteX5" fmla="*/ 1590767 w 1590767"/>
              <a:gd name="connsiteY5" fmla="*/ 790380 h 1783717"/>
              <a:gd name="connsiteX0" fmla="*/ 608407 w 1590767"/>
              <a:gd name="connsiteY0" fmla="*/ 0 h 1775190"/>
              <a:gd name="connsiteX1" fmla="*/ 93502 w 1590767"/>
              <a:gd name="connsiteY1" fmla="*/ 594804 h 1775190"/>
              <a:gd name="connsiteX2" fmla="*/ 66273 w 1590767"/>
              <a:gd name="connsiteY2" fmla="*/ 1301339 h 1775190"/>
              <a:gd name="connsiteX3" fmla="*/ 785294 w 1590767"/>
              <a:gd name="connsiteY3" fmla="*/ 1774375 h 1775190"/>
              <a:gd name="connsiteX4" fmla="*/ 1193408 w 1590767"/>
              <a:gd name="connsiteY4" fmla="*/ 836618 h 1775190"/>
              <a:gd name="connsiteX5" fmla="*/ 1590767 w 1590767"/>
              <a:gd name="connsiteY5" fmla="*/ 790380 h 1775190"/>
              <a:gd name="connsiteX0" fmla="*/ 608407 w 1590767"/>
              <a:gd name="connsiteY0" fmla="*/ 0 h 1775190"/>
              <a:gd name="connsiteX1" fmla="*/ 93502 w 1590767"/>
              <a:gd name="connsiteY1" fmla="*/ 594804 h 1775190"/>
              <a:gd name="connsiteX2" fmla="*/ 66273 w 1590767"/>
              <a:gd name="connsiteY2" fmla="*/ 1301339 h 1775190"/>
              <a:gd name="connsiteX3" fmla="*/ 785294 w 1590767"/>
              <a:gd name="connsiteY3" fmla="*/ 1774375 h 1775190"/>
              <a:gd name="connsiteX4" fmla="*/ 1193408 w 1590767"/>
              <a:gd name="connsiteY4" fmla="*/ 836618 h 1775190"/>
              <a:gd name="connsiteX5" fmla="*/ 1590767 w 1590767"/>
              <a:gd name="connsiteY5" fmla="*/ 790380 h 177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0767" h="1775190">
                <a:moveTo>
                  <a:pt x="608407" y="0"/>
                </a:moveTo>
                <a:cubicBezTo>
                  <a:pt x="384985" y="192349"/>
                  <a:pt x="183858" y="377914"/>
                  <a:pt x="93502" y="594804"/>
                </a:cubicBezTo>
                <a:cubicBezTo>
                  <a:pt x="3146" y="811694"/>
                  <a:pt x="-49026" y="1104744"/>
                  <a:pt x="66273" y="1301339"/>
                </a:cubicBezTo>
                <a:cubicBezTo>
                  <a:pt x="181572" y="1497934"/>
                  <a:pt x="445261" y="1792702"/>
                  <a:pt x="785294" y="1774375"/>
                </a:cubicBezTo>
                <a:cubicBezTo>
                  <a:pt x="1020644" y="1750232"/>
                  <a:pt x="1059163" y="1000617"/>
                  <a:pt x="1193408" y="836618"/>
                </a:cubicBezTo>
                <a:cubicBezTo>
                  <a:pt x="1327654" y="672619"/>
                  <a:pt x="1484234" y="799997"/>
                  <a:pt x="1590767" y="79038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4835540" y="2281561"/>
            <a:ext cx="606472" cy="843379"/>
          </a:xfrm>
          <a:custGeom>
            <a:avLst/>
            <a:gdLst>
              <a:gd name="connsiteX0" fmla="*/ 606472 w 606472"/>
              <a:gd name="connsiteY0" fmla="*/ 0 h 843379"/>
              <a:gd name="connsiteX1" fmla="*/ 91567 w 606472"/>
              <a:gd name="connsiteY1" fmla="*/ 506027 h 843379"/>
              <a:gd name="connsiteX2" fmla="*/ 2790 w 606472"/>
              <a:gd name="connsiteY2" fmla="*/ 843379 h 84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472" h="843379">
                <a:moveTo>
                  <a:pt x="606472" y="0"/>
                </a:moveTo>
                <a:cubicBezTo>
                  <a:pt x="399326" y="182732"/>
                  <a:pt x="192181" y="365464"/>
                  <a:pt x="91567" y="506027"/>
                </a:cubicBezTo>
                <a:cubicBezTo>
                  <a:pt x="-9047" y="646590"/>
                  <a:pt x="-3129" y="744984"/>
                  <a:pt x="2790" y="843379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 rot="16200000">
            <a:off x="5004218" y="4428510"/>
            <a:ext cx="665826" cy="1003180"/>
          </a:xfrm>
          <a:custGeom>
            <a:avLst/>
            <a:gdLst>
              <a:gd name="connsiteX0" fmla="*/ 606472 w 606472"/>
              <a:gd name="connsiteY0" fmla="*/ 0 h 843379"/>
              <a:gd name="connsiteX1" fmla="*/ 91567 w 606472"/>
              <a:gd name="connsiteY1" fmla="*/ 506027 h 843379"/>
              <a:gd name="connsiteX2" fmla="*/ 2790 w 606472"/>
              <a:gd name="connsiteY2" fmla="*/ 843379 h 843379"/>
              <a:gd name="connsiteX0" fmla="*/ 666330 w 666330"/>
              <a:gd name="connsiteY0" fmla="*/ 0 h 1003180"/>
              <a:gd name="connsiteX1" fmla="*/ 151425 w 666330"/>
              <a:gd name="connsiteY1" fmla="*/ 506027 h 1003180"/>
              <a:gd name="connsiteX2" fmla="*/ 504 w 666330"/>
              <a:gd name="connsiteY2" fmla="*/ 1003180 h 1003180"/>
              <a:gd name="connsiteX0" fmla="*/ 665826 w 665826"/>
              <a:gd name="connsiteY0" fmla="*/ 0 h 1003180"/>
              <a:gd name="connsiteX1" fmla="*/ 150921 w 665826"/>
              <a:gd name="connsiteY1" fmla="*/ 506027 h 1003180"/>
              <a:gd name="connsiteX2" fmla="*/ 0 w 665826"/>
              <a:gd name="connsiteY2" fmla="*/ 1003180 h 1003180"/>
              <a:gd name="connsiteX0" fmla="*/ 665826 w 665826"/>
              <a:gd name="connsiteY0" fmla="*/ 0 h 1003180"/>
              <a:gd name="connsiteX1" fmla="*/ 257453 w 665826"/>
              <a:gd name="connsiteY1" fmla="*/ 381739 h 1003180"/>
              <a:gd name="connsiteX2" fmla="*/ 0 w 665826"/>
              <a:gd name="connsiteY2" fmla="*/ 1003180 h 1003180"/>
              <a:gd name="connsiteX0" fmla="*/ 665826 w 665826"/>
              <a:gd name="connsiteY0" fmla="*/ 0 h 1003180"/>
              <a:gd name="connsiteX1" fmla="*/ 257453 w 665826"/>
              <a:gd name="connsiteY1" fmla="*/ 381739 h 1003180"/>
              <a:gd name="connsiteX2" fmla="*/ 0 w 665826"/>
              <a:gd name="connsiteY2" fmla="*/ 1003180 h 100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5826" h="1003180">
                <a:moveTo>
                  <a:pt x="665826" y="0"/>
                </a:moveTo>
                <a:cubicBezTo>
                  <a:pt x="458680" y="182732"/>
                  <a:pt x="395057" y="214542"/>
                  <a:pt x="257453" y="381739"/>
                </a:cubicBezTo>
                <a:cubicBezTo>
                  <a:pt x="119849" y="548936"/>
                  <a:pt x="56224" y="816008"/>
                  <a:pt x="0" y="100318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 rot="12559703">
            <a:off x="7580681" y="4854928"/>
            <a:ext cx="128212" cy="482728"/>
          </a:xfrm>
          <a:custGeom>
            <a:avLst/>
            <a:gdLst>
              <a:gd name="connsiteX0" fmla="*/ 606472 w 606472"/>
              <a:gd name="connsiteY0" fmla="*/ 0 h 843379"/>
              <a:gd name="connsiteX1" fmla="*/ 91567 w 606472"/>
              <a:gd name="connsiteY1" fmla="*/ 506027 h 843379"/>
              <a:gd name="connsiteX2" fmla="*/ 2790 w 606472"/>
              <a:gd name="connsiteY2" fmla="*/ 843379 h 843379"/>
              <a:gd name="connsiteX0" fmla="*/ 666330 w 666330"/>
              <a:gd name="connsiteY0" fmla="*/ 0 h 1003180"/>
              <a:gd name="connsiteX1" fmla="*/ 151425 w 666330"/>
              <a:gd name="connsiteY1" fmla="*/ 506027 h 1003180"/>
              <a:gd name="connsiteX2" fmla="*/ 504 w 666330"/>
              <a:gd name="connsiteY2" fmla="*/ 1003180 h 1003180"/>
              <a:gd name="connsiteX0" fmla="*/ 665826 w 665826"/>
              <a:gd name="connsiteY0" fmla="*/ 0 h 1003180"/>
              <a:gd name="connsiteX1" fmla="*/ 150921 w 665826"/>
              <a:gd name="connsiteY1" fmla="*/ 506027 h 1003180"/>
              <a:gd name="connsiteX2" fmla="*/ 0 w 665826"/>
              <a:gd name="connsiteY2" fmla="*/ 1003180 h 1003180"/>
              <a:gd name="connsiteX0" fmla="*/ 665826 w 665826"/>
              <a:gd name="connsiteY0" fmla="*/ 0 h 1003180"/>
              <a:gd name="connsiteX1" fmla="*/ 257453 w 665826"/>
              <a:gd name="connsiteY1" fmla="*/ 381739 h 1003180"/>
              <a:gd name="connsiteX2" fmla="*/ 0 w 665826"/>
              <a:gd name="connsiteY2" fmla="*/ 1003180 h 1003180"/>
              <a:gd name="connsiteX0" fmla="*/ 665826 w 665826"/>
              <a:gd name="connsiteY0" fmla="*/ 0 h 1003180"/>
              <a:gd name="connsiteX1" fmla="*/ 257453 w 665826"/>
              <a:gd name="connsiteY1" fmla="*/ 381739 h 1003180"/>
              <a:gd name="connsiteX2" fmla="*/ 0 w 665826"/>
              <a:gd name="connsiteY2" fmla="*/ 1003180 h 1003180"/>
              <a:gd name="connsiteX0" fmla="*/ 575903 w 575903"/>
              <a:gd name="connsiteY0" fmla="*/ 0 h 1054487"/>
              <a:gd name="connsiteX1" fmla="*/ 167530 w 575903"/>
              <a:gd name="connsiteY1" fmla="*/ 381739 h 1054487"/>
              <a:gd name="connsiteX2" fmla="*/ 0 w 575903"/>
              <a:gd name="connsiteY2" fmla="*/ 1054487 h 1054487"/>
              <a:gd name="connsiteX0" fmla="*/ 167530 w 167530"/>
              <a:gd name="connsiteY0" fmla="*/ 0 h 672748"/>
              <a:gd name="connsiteX1" fmla="*/ 0 w 167530"/>
              <a:gd name="connsiteY1" fmla="*/ 672748 h 672748"/>
              <a:gd name="connsiteX0" fmla="*/ 101180 w 101180"/>
              <a:gd name="connsiteY0" fmla="*/ 0 h 482728"/>
              <a:gd name="connsiteX1" fmla="*/ 0 w 101180"/>
              <a:gd name="connsiteY1" fmla="*/ 482728 h 482728"/>
              <a:gd name="connsiteX0" fmla="*/ 101180 w 101180"/>
              <a:gd name="connsiteY0" fmla="*/ 0 h 482728"/>
              <a:gd name="connsiteX1" fmla="*/ 0 w 101180"/>
              <a:gd name="connsiteY1" fmla="*/ 482728 h 482728"/>
              <a:gd name="connsiteX0" fmla="*/ 128212 w 128212"/>
              <a:gd name="connsiteY0" fmla="*/ 0 h 482728"/>
              <a:gd name="connsiteX1" fmla="*/ 27032 w 128212"/>
              <a:gd name="connsiteY1" fmla="*/ 482728 h 48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212" h="482728">
                <a:moveTo>
                  <a:pt x="128212" y="0"/>
                </a:moveTo>
                <a:cubicBezTo>
                  <a:pt x="-44212" y="239060"/>
                  <a:pt x="-2839" y="323560"/>
                  <a:pt x="27032" y="48272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772483"/>
            <a:ext cx="38862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Addressing Bias:</a:t>
            </a:r>
          </a:p>
          <a:p>
            <a:endParaRPr lang="en-US" altLang="en-US" sz="1600" b="0" dirty="0"/>
          </a:p>
          <a:p>
            <a:r>
              <a:rPr lang="en-US" altLang="en-US" b="0" dirty="0"/>
              <a:t>Would it be fair to calculate the average of these wells and to apply that as an average for this area of interest?</a:t>
            </a:r>
          </a:p>
          <a:p>
            <a:pPr marL="342900" indent="-342900">
              <a:buFont typeface="+mj-lt"/>
              <a:buAutoNum type="arabicPeriod"/>
            </a:pPr>
            <a:endParaRPr lang="en-US" altLang="en-US" b="0" dirty="0"/>
          </a:p>
          <a:p>
            <a:r>
              <a:rPr lang="en-US" altLang="en-US" b="0"/>
              <a:t>Build a map of the property of interest.</a:t>
            </a:r>
          </a:p>
          <a:p>
            <a:endParaRPr lang="en-US" altLang="en-US" b="0"/>
          </a:p>
          <a:p>
            <a:r>
              <a:rPr lang="en-US" altLang="en-US" b="0"/>
              <a:t>Calculate the average of the map</a:t>
            </a:r>
            <a:endParaRPr lang="en-US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0" dirty="0"/>
              <a:t>Avoid densely </a:t>
            </a:r>
            <a:r>
              <a:rPr lang="en-US" altLang="en-US" b="0"/>
              <a:t>sampled high</a:t>
            </a:r>
            <a:endParaRPr lang="en-US" altLang="en-US" b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b="0" dirty="0"/>
          </a:p>
          <a:p>
            <a:endParaRPr lang="en-US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611953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2133600"/>
            <a:ext cx="4038600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Lecture outline . . .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/>
              <a:t>Declustering</a:t>
            </a:r>
            <a:endParaRPr lang="en-US" dirty="0"/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6096000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A338763-0A83-4D6D-97A5-B97D8572A6F5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smtClea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/>
            </a:r>
            <a:b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>Data Preparation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493051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5200" y="0"/>
            <a:ext cx="4876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Spatially </a:t>
            </a: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Clustered Data Example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63" y="1524000"/>
            <a:ext cx="4781550" cy="3705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29682" y="5425559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wrong with this sample set?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5200" y="0"/>
            <a:ext cx="50292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Spatially Clustered Data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609600" y="1524000"/>
                <a:ext cx="8077200" cy="2362200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en-US" altLang="en-US" b="0" dirty="0"/>
                  <a:t>There is a need, however, to adjust the histograms and summary statistics to be representative of the entire volume of interest.</a:t>
                </a:r>
              </a:p>
              <a:p>
                <a:r>
                  <a:rPr lang="en-US" altLang="en-US" b="0" dirty="0"/>
                  <a:t>Declustering techniques assign each datum a weight based on closeness to surrounding data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0" dirty="0"/>
                  <a:t> (weights are greater than 0 and sum to n)</a:t>
                </a:r>
              </a:p>
              <a:p>
                <a:pPr lvl="1"/>
                <a:r>
                  <a:rPr lang="en-US" altLang="en-US" b="0" dirty="0"/>
                  <a:t>Histogram and cumulative histogram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en-US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0" dirty="0"/>
                  <a:t> instead of equal weighted,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US" altLang="en-US" b="0" dirty="0"/>
                  <a:t>.</a:t>
                </a:r>
              </a:p>
              <a:p>
                <a:r>
                  <a:rPr lang="en-US" altLang="en-US" b="0" dirty="0"/>
                  <a:t>Debiasing techniques derive an entirely new distribution based on a secondary data source such as geophysical measurements or expert interpretation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524000"/>
                <a:ext cx="8077200" cy="2362200"/>
              </a:xfrm>
              <a:blipFill>
                <a:blip r:embed="rId2"/>
                <a:stretch>
                  <a:fillRect l="-1057" t="-3351" r="-1208" b="-73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91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2133600"/>
            <a:ext cx="4038600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Lecture outline . . .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/>
              <a:t>Sampling Limitations</a:t>
            </a:r>
            <a:endParaRPr lang="en-US" dirty="0"/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6096000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A338763-0A83-4D6D-97A5-B97D8572A6F5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smtClea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/>
            </a:r>
            <a:b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>Data Preparation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863478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7988"/>
            <a:ext cx="3962400" cy="23622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SzTx/>
              <a:defRPr/>
            </a:pPr>
            <a:r>
              <a:rPr lang="en-US" altLang="en-US" b="0" dirty="0">
                <a:solidFill>
                  <a:srgbClr val="000000"/>
                </a:solidFill>
                <a:ea typeface="+mn-ea"/>
                <a:cs typeface="+mn-cs"/>
              </a:rPr>
              <a:t>Location map of 64 wells. with truth model. 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SzTx/>
              <a:defRPr/>
            </a:pPr>
            <a:r>
              <a:rPr lang="en-US" altLang="en-US" b="0" dirty="0">
                <a:solidFill>
                  <a:srgbClr val="000000"/>
                </a:solidFill>
                <a:ea typeface="+mn-ea"/>
                <a:cs typeface="+mn-cs"/>
              </a:rPr>
              <a:t>See the error between the samples and the underlying truth model.</a:t>
            </a:r>
            <a:endParaRPr lang="en-US" altLang="en-US" b="0" dirty="0"/>
          </a:p>
          <a:p>
            <a:pPr marL="0" indent="0">
              <a:buFontTx/>
              <a:buNone/>
              <a:defRPr/>
            </a:pPr>
            <a:endParaRPr lang="en-US" altLang="en-US" b="0" dirty="0"/>
          </a:p>
          <a:p>
            <a:pPr marL="0" indent="0">
              <a:buFontTx/>
              <a:buNone/>
              <a:defRPr/>
            </a:pPr>
            <a:endParaRPr lang="en-US" altLang="en-US" b="0" dirty="0"/>
          </a:p>
          <a:p>
            <a:pPr marL="0" indent="0">
              <a:buFontTx/>
              <a:buNone/>
              <a:defRPr/>
            </a:pPr>
            <a:endParaRPr lang="en-US" altLang="en-US" b="0" dirty="0"/>
          </a:p>
          <a:p>
            <a:pPr marL="0" indent="0">
              <a:buFontTx/>
              <a:buNone/>
              <a:defRPr/>
            </a:pPr>
            <a:endParaRPr lang="en-US" altLang="en-US" b="0" dirty="0"/>
          </a:p>
          <a:p>
            <a:pPr marL="0" indent="0">
              <a:buFontTx/>
              <a:buNone/>
              <a:defRPr/>
            </a:pPr>
            <a:endParaRPr lang="en-US" alt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465" y="1447800"/>
            <a:ext cx="3560982" cy="5305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98367"/>
            <a:ext cx="3813354" cy="2954970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5200" y="0"/>
            <a:ext cx="50292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Spatially Clustered Data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71600"/>
            <a:ext cx="8077200" cy="2362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z="1800" b="0" i="1"/>
              <a:t>Cell </a:t>
            </a:r>
            <a:r>
              <a:rPr lang="en-US" altLang="en-US" sz="1800" b="0" i="1" dirty="0" err="1"/>
              <a:t>Declustering</a:t>
            </a:r>
            <a:r>
              <a:rPr lang="en-US" altLang="en-US" sz="1800" b="0" dirty="0"/>
              <a:t>, is robust in 3-D and when the limits are poorly defined:</a:t>
            </a:r>
          </a:p>
          <a:p>
            <a:pPr lvl="1">
              <a:defRPr/>
            </a:pPr>
            <a:r>
              <a:rPr lang="en-US" altLang="en-US" sz="1800" b="0" dirty="0"/>
              <a:t>divide the volume of interest into a grid of cells </a:t>
            </a:r>
            <a:r>
              <a:rPr lang="en-US" altLang="en-US" sz="1800" b="0" i="1" dirty="0"/>
              <a:t>l=1,…,L</a:t>
            </a:r>
          </a:p>
          <a:p>
            <a:pPr lvl="1">
              <a:defRPr/>
            </a:pPr>
            <a:r>
              <a:rPr lang="en-US" altLang="en-US" sz="1800" b="0" dirty="0"/>
              <a:t>count the occupied cells</a:t>
            </a:r>
            <a:r>
              <a:rPr lang="en-US" altLang="en-US" sz="1800" b="0" i="1" dirty="0"/>
              <a:t> L</a:t>
            </a:r>
            <a:r>
              <a:rPr lang="en-US" altLang="en-US" sz="1800" b="0" i="1" baseline="-25000" dirty="0"/>
              <a:t>o </a:t>
            </a:r>
            <a:r>
              <a:rPr lang="en-US" altLang="en-US" sz="1800" b="0" dirty="0"/>
              <a:t>and the number in each cell </a:t>
            </a:r>
            <a:r>
              <a:rPr lang="en-US" altLang="en-US" sz="1800" b="0" i="1" dirty="0" err="1"/>
              <a:t>n</a:t>
            </a:r>
            <a:r>
              <a:rPr lang="en-US" altLang="en-US" sz="1800" b="0" i="1" baseline="-25000" dirty="0" err="1"/>
              <a:t>l</a:t>
            </a:r>
            <a:r>
              <a:rPr lang="en-US" altLang="en-US" sz="1800" b="0" i="1" dirty="0"/>
              <a:t>,</a:t>
            </a:r>
            <a:r>
              <a:rPr lang="en-US" altLang="en-US" sz="1800" b="0" dirty="0"/>
              <a:t> </a:t>
            </a:r>
            <a:r>
              <a:rPr lang="en-US" altLang="en-US" sz="1800" b="0" i="1" dirty="0"/>
              <a:t>l=1,…, L</a:t>
            </a:r>
            <a:r>
              <a:rPr lang="en-US" altLang="en-US" sz="1800" b="0" i="1" baseline="-25000" dirty="0"/>
              <a:t>o</a:t>
            </a:r>
          </a:p>
          <a:p>
            <a:pPr lvl="1">
              <a:defRPr/>
            </a:pPr>
            <a:r>
              <a:rPr lang="en-US" altLang="en-US" sz="1800" b="0" dirty="0"/>
              <a:t>weight inversely by number in cell (standardize by </a:t>
            </a:r>
            <a:r>
              <a:rPr lang="en-US" altLang="en-US" sz="1800" b="0" i="1"/>
              <a:t>L</a:t>
            </a:r>
            <a:r>
              <a:rPr lang="en-US" altLang="en-US" sz="1800" b="0" i="1" baseline="-25000"/>
              <a:t>o</a:t>
            </a:r>
            <a:r>
              <a:rPr lang="en-US" altLang="en-US" sz="1800" b="0"/>
              <a:t>)</a:t>
            </a:r>
          </a:p>
          <a:p>
            <a:pPr lvl="1">
              <a:defRPr/>
            </a:pPr>
            <a:endParaRPr lang="en-US" altLang="en-US" sz="1800" b="0" dirty="0"/>
          </a:p>
          <a:p>
            <a:pPr>
              <a:defRPr/>
            </a:pPr>
            <a:endParaRPr lang="en-US" altLang="en-US" sz="1800" b="0" dirty="0"/>
          </a:p>
          <a:p>
            <a:pPr>
              <a:defRPr/>
            </a:pPr>
            <a:endParaRPr lang="en-US" altLang="en-US" sz="1800" b="0" dirty="0"/>
          </a:p>
          <a:p>
            <a:pPr>
              <a:defRPr/>
            </a:pPr>
            <a:endParaRPr lang="en-US" altLang="en-US" sz="1800" b="0" dirty="0"/>
          </a:p>
          <a:p>
            <a:pPr>
              <a:defRPr/>
            </a:pPr>
            <a:endParaRPr lang="en-US" altLang="en-US" sz="1800" b="0" dirty="0"/>
          </a:p>
          <a:p>
            <a:pPr>
              <a:defRPr/>
            </a:pPr>
            <a:endParaRPr lang="en-US" altLang="en-US" sz="1800" b="0" dirty="0"/>
          </a:p>
          <a:p>
            <a:pPr>
              <a:defRPr/>
            </a:pPr>
            <a:endParaRPr lang="en-US" altLang="en-US" sz="1800" b="0" dirty="0"/>
          </a:p>
          <a:p>
            <a:pPr>
              <a:defRPr/>
            </a:pPr>
            <a:endParaRPr lang="en-US" altLang="en-US" sz="1800" b="0" dirty="0"/>
          </a:p>
          <a:p>
            <a:pPr>
              <a:defRPr/>
            </a:pPr>
            <a:endParaRPr lang="en-US" altLang="en-US" sz="1800" b="0" dirty="0"/>
          </a:p>
          <a:p>
            <a:pPr>
              <a:defRPr/>
            </a:pPr>
            <a:endParaRPr lang="en-US" altLang="en-US" sz="1800" b="0" dirty="0"/>
          </a:p>
          <a:p>
            <a:pPr marL="0" indent="0">
              <a:buNone/>
              <a:defRPr/>
            </a:pPr>
            <a:endParaRPr lang="en-US" altLang="en-US" sz="1800" b="0" dirty="0"/>
          </a:p>
          <a:p>
            <a:pPr>
              <a:defRPr/>
            </a:pPr>
            <a:r>
              <a:rPr lang="en-US" altLang="en-US" sz="1800" b="0" dirty="0"/>
              <a:t>The issue, of course, is how to choose the cell size…</a:t>
            </a:r>
          </a:p>
          <a:p>
            <a:pPr marL="0" indent="0">
              <a:buFontTx/>
              <a:buNone/>
              <a:defRPr/>
            </a:pPr>
            <a:endParaRPr lang="en-US" altLang="en-US" sz="1800" b="0" dirty="0"/>
          </a:p>
          <a:p>
            <a:pPr marL="0" indent="0">
              <a:buFontTx/>
              <a:buNone/>
              <a:defRPr/>
            </a:pPr>
            <a:endParaRPr lang="en-US" altLang="en-US" sz="1800" b="0" dirty="0"/>
          </a:p>
          <a:p>
            <a:pPr marL="0" indent="0">
              <a:buFontTx/>
              <a:buNone/>
              <a:defRPr/>
            </a:pPr>
            <a:endParaRPr lang="en-US" altLang="en-US" sz="1800" b="0" dirty="0"/>
          </a:p>
          <a:p>
            <a:pPr marL="0" indent="0">
              <a:buFontTx/>
              <a:buNone/>
              <a:defRPr/>
            </a:pPr>
            <a:endParaRPr lang="en-US" altLang="en-US" sz="1800" b="0" dirty="0"/>
          </a:p>
          <a:p>
            <a:pPr marL="0" indent="0">
              <a:buFontTx/>
              <a:buNone/>
              <a:defRPr/>
            </a:pPr>
            <a:endParaRPr lang="en-US" altLang="en-US" sz="1800" b="0" dirty="0"/>
          </a:p>
          <a:p>
            <a:pPr marL="0" indent="0">
              <a:buFontTx/>
              <a:buNone/>
              <a:defRPr/>
            </a:pPr>
            <a:endParaRPr lang="en-US" altLang="en-US" sz="1800" b="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71925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Cell </a:t>
            </a:r>
            <a:r>
              <a:rPr lang="en-US" dirty="0" err="1">
                <a:solidFill>
                  <a:srgbClr val="FF6600"/>
                </a:solidFill>
                <a:ea typeface="+mj-ea"/>
                <a:cs typeface="+mj-cs"/>
              </a:rPr>
              <a:t>Declustering</a:t>
            </a:r>
            <a:endParaRPr lang="en-US" dirty="0">
              <a:ea typeface="+mj-ea"/>
              <a:cs typeface="+mj-cs"/>
            </a:endParaRPr>
          </a:p>
        </p:txBody>
      </p:sp>
      <p:cxnSp>
        <p:nvCxnSpPr>
          <p:cNvPr id="766" name="Straight Connector 765">
            <a:extLst>
              <a:ext uri="{FF2B5EF4-FFF2-40B4-BE49-F238E27FC236}">
                <a16:creationId xmlns:a16="http://schemas.microsoft.com/office/drawing/2014/main" id="{00890254-0DFF-4063-B591-1A0270E6AF5F}"/>
              </a:ext>
            </a:extLst>
          </p:cNvPr>
          <p:cNvCxnSpPr>
            <a:cxnSpLocks/>
          </p:cNvCxnSpPr>
          <p:nvPr/>
        </p:nvCxnSpPr>
        <p:spPr>
          <a:xfrm>
            <a:off x="1828800" y="3057597"/>
            <a:ext cx="0" cy="3035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Connector 766">
            <a:extLst>
              <a:ext uri="{FF2B5EF4-FFF2-40B4-BE49-F238E27FC236}">
                <a16:creationId xmlns:a16="http://schemas.microsoft.com/office/drawing/2014/main" id="{494FCA47-DDDE-45CC-B8F9-17B7A71E47BD}"/>
              </a:ext>
            </a:extLst>
          </p:cNvPr>
          <p:cNvCxnSpPr>
            <a:cxnSpLocks/>
          </p:cNvCxnSpPr>
          <p:nvPr/>
        </p:nvCxnSpPr>
        <p:spPr>
          <a:xfrm>
            <a:off x="2348664" y="3059196"/>
            <a:ext cx="0" cy="3035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>
            <a:extLst>
              <a:ext uri="{FF2B5EF4-FFF2-40B4-BE49-F238E27FC236}">
                <a16:creationId xmlns:a16="http://schemas.microsoft.com/office/drawing/2014/main" id="{A3DB918D-669A-404A-8C4C-0C4906B8E596}"/>
              </a:ext>
            </a:extLst>
          </p:cNvPr>
          <p:cNvCxnSpPr>
            <a:cxnSpLocks/>
          </p:cNvCxnSpPr>
          <p:nvPr/>
        </p:nvCxnSpPr>
        <p:spPr>
          <a:xfrm>
            <a:off x="2849333" y="3060796"/>
            <a:ext cx="0" cy="3035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>
            <a:extLst>
              <a:ext uri="{FF2B5EF4-FFF2-40B4-BE49-F238E27FC236}">
                <a16:creationId xmlns:a16="http://schemas.microsoft.com/office/drawing/2014/main" id="{E67D3286-F1EF-4483-BE5C-62C164AB9177}"/>
              </a:ext>
            </a:extLst>
          </p:cNvPr>
          <p:cNvCxnSpPr>
            <a:cxnSpLocks/>
          </p:cNvCxnSpPr>
          <p:nvPr/>
        </p:nvCxnSpPr>
        <p:spPr>
          <a:xfrm>
            <a:off x="3359599" y="3052799"/>
            <a:ext cx="0" cy="3035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>
            <a:extLst>
              <a:ext uri="{FF2B5EF4-FFF2-40B4-BE49-F238E27FC236}">
                <a16:creationId xmlns:a16="http://schemas.microsoft.com/office/drawing/2014/main" id="{793FBC99-BA54-4E1F-A644-257DFAE808BC}"/>
              </a:ext>
            </a:extLst>
          </p:cNvPr>
          <p:cNvCxnSpPr>
            <a:cxnSpLocks/>
          </p:cNvCxnSpPr>
          <p:nvPr/>
        </p:nvCxnSpPr>
        <p:spPr>
          <a:xfrm>
            <a:off x="3860268" y="3054398"/>
            <a:ext cx="0" cy="3035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>
            <a:extLst>
              <a:ext uri="{FF2B5EF4-FFF2-40B4-BE49-F238E27FC236}">
                <a16:creationId xmlns:a16="http://schemas.microsoft.com/office/drawing/2014/main" id="{9E200F43-EAA0-4642-B2A0-32CF8BBF30E8}"/>
              </a:ext>
            </a:extLst>
          </p:cNvPr>
          <p:cNvCxnSpPr>
            <a:cxnSpLocks/>
          </p:cNvCxnSpPr>
          <p:nvPr/>
        </p:nvCxnSpPr>
        <p:spPr>
          <a:xfrm>
            <a:off x="4341742" y="3055999"/>
            <a:ext cx="0" cy="3035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82349596-2786-449B-A862-FD621C4DFF03}"/>
              </a:ext>
            </a:extLst>
          </p:cNvPr>
          <p:cNvCxnSpPr>
            <a:cxnSpLocks/>
          </p:cNvCxnSpPr>
          <p:nvPr/>
        </p:nvCxnSpPr>
        <p:spPr>
          <a:xfrm>
            <a:off x="4864005" y="3048000"/>
            <a:ext cx="0" cy="3035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874234C3-03F3-4D3E-9230-E3BCE9C7CD6D}"/>
              </a:ext>
            </a:extLst>
          </p:cNvPr>
          <p:cNvCxnSpPr>
            <a:cxnSpLocks/>
          </p:cNvCxnSpPr>
          <p:nvPr/>
        </p:nvCxnSpPr>
        <p:spPr>
          <a:xfrm>
            <a:off x="1828800" y="3067194"/>
            <a:ext cx="30352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99944553-5BEF-4671-8277-4E7D8E1F9F10}"/>
              </a:ext>
            </a:extLst>
          </p:cNvPr>
          <p:cNvCxnSpPr>
            <a:cxnSpLocks/>
          </p:cNvCxnSpPr>
          <p:nvPr/>
        </p:nvCxnSpPr>
        <p:spPr>
          <a:xfrm>
            <a:off x="1828800" y="4639409"/>
            <a:ext cx="30352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1E3D3DFA-95DA-4DE8-88B5-F1EA9BF2086A}"/>
              </a:ext>
            </a:extLst>
          </p:cNvPr>
          <p:cNvCxnSpPr>
            <a:cxnSpLocks/>
          </p:cNvCxnSpPr>
          <p:nvPr/>
        </p:nvCxnSpPr>
        <p:spPr>
          <a:xfrm>
            <a:off x="1832805" y="5574531"/>
            <a:ext cx="30352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38FD5BC6-E7D5-4652-AC4E-CA7DA2979129}"/>
              </a:ext>
            </a:extLst>
          </p:cNvPr>
          <p:cNvCxnSpPr>
            <a:cxnSpLocks/>
          </p:cNvCxnSpPr>
          <p:nvPr/>
        </p:nvCxnSpPr>
        <p:spPr>
          <a:xfrm>
            <a:off x="1828800" y="6083204"/>
            <a:ext cx="30352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E3E6A9CE-CAEB-4B4E-A0E4-B3AE0C5A04C8}"/>
              </a:ext>
            </a:extLst>
          </p:cNvPr>
          <p:cNvCxnSpPr>
            <a:cxnSpLocks/>
          </p:cNvCxnSpPr>
          <p:nvPr/>
        </p:nvCxnSpPr>
        <p:spPr>
          <a:xfrm flipH="1">
            <a:off x="4829611" y="3822196"/>
            <a:ext cx="3679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Arrow Connector 777">
            <a:extLst>
              <a:ext uri="{FF2B5EF4-FFF2-40B4-BE49-F238E27FC236}">
                <a16:creationId xmlns:a16="http://schemas.microsoft.com/office/drawing/2014/main" id="{9022445E-F288-444F-A69F-F6FB9C6F8717}"/>
              </a:ext>
            </a:extLst>
          </p:cNvPr>
          <p:cNvCxnSpPr>
            <a:cxnSpLocks/>
          </p:cNvCxnSpPr>
          <p:nvPr/>
        </p:nvCxnSpPr>
        <p:spPr>
          <a:xfrm flipH="1">
            <a:off x="4821621" y="4345260"/>
            <a:ext cx="3679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Arrow Connector 778">
            <a:extLst>
              <a:ext uri="{FF2B5EF4-FFF2-40B4-BE49-F238E27FC236}">
                <a16:creationId xmlns:a16="http://schemas.microsoft.com/office/drawing/2014/main" id="{01288B8F-2708-4B05-8D53-3E743F3BB319}"/>
              </a:ext>
            </a:extLst>
          </p:cNvPr>
          <p:cNvCxnSpPr>
            <a:cxnSpLocks/>
          </p:cNvCxnSpPr>
          <p:nvPr/>
        </p:nvCxnSpPr>
        <p:spPr>
          <a:xfrm flipH="1">
            <a:off x="4825616" y="4824333"/>
            <a:ext cx="3679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Arrow Connector 779">
            <a:extLst>
              <a:ext uri="{FF2B5EF4-FFF2-40B4-BE49-F238E27FC236}">
                <a16:creationId xmlns:a16="http://schemas.microsoft.com/office/drawing/2014/main" id="{D302B405-C34C-4B84-A402-45A7F9B2FD90}"/>
              </a:ext>
            </a:extLst>
          </p:cNvPr>
          <p:cNvCxnSpPr>
            <a:cxnSpLocks/>
          </p:cNvCxnSpPr>
          <p:nvPr/>
        </p:nvCxnSpPr>
        <p:spPr>
          <a:xfrm flipH="1">
            <a:off x="4821621" y="5337800"/>
            <a:ext cx="3679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Oval 763">
            <a:extLst>
              <a:ext uri="{FF2B5EF4-FFF2-40B4-BE49-F238E27FC236}">
                <a16:creationId xmlns:a16="http://schemas.microsoft.com/office/drawing/2014/main" id="{5EB2531B-314A-419E-88B6-F6B192111322}"/>
              </a:ext>
            </a:extLst>
          </p:cNvPr>
          <p:cNvSpPr/>
          <p:nvPr/>
        </p:nvSpPr>
        <p:spPr>
          <a:xfrm>
            <a:off x="3170049" y="3183158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BBF9F9F8-6153-4E5E-A6E0-114C557A6BC4}"/>
              </a:ext>
            </a:extLst>
          </p:cNvPr>
          <p:cNvSpPr/>
          <p:nvPr/>
        </p:nvSpPr>
        <p:spPr>
          <a:xfrm>
            <a:off x="2715767" y="3328720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Oval 759">
            <a:extLst>
              <a:ext uri="{FF2B5EF4-FFF2-40B4-BE49-F238E27FC236}">
                <a16:creationId xmlns:a16="http://schemas.microsoft.com/office/drawing/2014/main" id="{F6AA6678-C65A-4D69-9FD6-26F5D45305B3}"/>
              </a:ext>
            </a:extLst>
          </p:cNvPr>
          <p:cNvSpPr/>
          <p:nvPr/>
        </p:nvSpPr>
        <p:spPr>
          <a:xfrm>
            <a:off x="2573405" y="3479081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B6C6E643-17C7-42FA-B639-8FA8F9EAE9F0}"/>
              </a:ext>
            </a:extLst>
          </p:cNvPr>
          <p:cNvSpPr/>
          <p:nvPr/>
        </p:nvSpPr>
        <p:spPr>
          <a:xfrm>
            <a:off x="2421444" y="3327121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Oval 755">
            <a:extLst>
              <a:ext uri="{FF2B5EF4-FFF2-40B4-BE49-F238E27FC236}">
                <a16:creationId xmlns:a16="http://schemas.microsoft.com/office/drawing/2014/main" id="{5B36AE6F-E3CA-445F-8E46-662D533DBEBE}"/>
              </a:ext>
            </a:extLst>
          </p:cNvPr>
          <p:cNvSpPr/>
          <p:nvPr/>
        </p:nvSpPr>
        <p:spPr>
          <a:xfrm>
            <a:off x="3018088" y="3328721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75F0DE42-7E99-41B1-B87B-8E4A06C78B68}"/>
              </a:ext>
            </a:extLst>
          </p:cNvPr>
          <p:cNvSpPr/>
          <p:nvPr/>
        </p:nvSpPr>
        <p:spPr>
          <a:xfrm>
            <a:off x="3170049" y="3480681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Oval 751">
            <a:extLst>
              <a:ext uri="{FF2B5EF4-FFF2-40B4-BE49-F238E27FC236}">
                <a16:creationId xmlns:a16="http://schemas.microsoft.com/office/drawing/2014/main" id="{3583A794-E750-43BC-97AC-2F602E0030FB}"/>
              </a:ext>
            </a:extLst>
          </p:cNvPr>
          <p:cNvSpPr/>
          <p:nvPr/>
        </p:nvSpPr>
        <p:spPr>
          <a:xfrm>
            <a:off x="4667256" y="4382844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Oval 749">
            <a:extLst>
              <a:ext uri="{FF2B5EF4-FFF2-40B4-BE49-F238E27FC236}">
                <a16:creationId xmlns:a16="http://schemas.microsoft.com/office/drawing/2014/main" id="{631DE74B-63D9-4CFF-B71C-D9A336016556}"/>
              </a:ext>
            </a:extLst>
          </p:cNvPr>
          <p:cNvSpPr/>
          <p:nvPr/>
        </p:nvSpPr>
        <p:spPr>
          <a:xfrm>
            <a:off x="4515296" y="4226086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Oval 747">
            <a:extLst>
              <a:ext uri="{FF2B5EF4-FFF2-40B4-BE49-F238E27FC236}">
                <a16:creationId xmlns:a16="http://schemas.microsoft.com/office/drawing/2014/main" id="{FCF5C93C-85FD-49BD-90B8-6DF1A206C47A}"/>
              </a:ext>
            </a:extLst>
          </p:cNvPr>
          <p:cNvSpPr/>
          <p:nvPr/>
        </p:nvSpPr>
        <p:spPr>
          <a:xfrm>
            <a:off x="4508898" y="5131447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D2C7389D-F259-4DA5-A49C-9E84538A713B}"/>
              </a:ext>
            </a:extLst>
          </p:cNvPr>
          <p:cNvSpPr/>
          <p:nvPr/>
        </p:nvSpPr>
        <p:spPr>
          <a:xfrm>
            <a:off x="4515296" y="4825928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Oval 743">
            <a:extLst>
              <a:ext uri="{FF2B5EF4-FFF2-40B4-BE49-F238E27FC236}">
                <a16:creationId xmlns:a16="http://schemas.microsoft.com/office/drawing/2014/main" id="{5C77F49D-89B7-4B7E-9430-471BD16920F0}"/>
              </a:ext>
            </a:extLst>
          </p:cNvPr>
          <p:cNvSpPr/>
          <p:nvPr/>
        </p:nvSpPr>
        <p:spPr>
          <a:xfrm>
            <a:off x="3619529" y="3330319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7275F2A5-7F0D-43F4-88FE-50F2A3B7EE9D}"/>
              </a:ext>
            </a:extLst>
          </p:cNvPr>
          <p:cNvSpPr/>
          <p:nvPr/>
        </p:nvSpPr>
        <p:spPr>
          <a:xfrm>
            <a:off x="4364935" y="4082923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D4A07D22-807E-410E-82BC-03506A1ED25B}"/>
              </a:ext>
            </a:extLst>
          </p:cNvPr>
          <p:cNvSpPr/>
          <p:nvPr/>
        </p:nvSpPr>
        <p:spPr>
          <a:xfrm>
            <a:off x="4672055" y="4085322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91FC0483-5E61-4D6A-84C6-264B6EAD8E6F}"/>
              </a:ext>
            </a:extLst>
          </p:cNvPr>
          <p:cNvSpPr/>
          <p:nvPr/>
        </p:nvSpPr>
        <p:spPr>
          <a:xfrm>
            <a:off x="4520094" y="3932562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735">
            <a:extLst>
              <a:ext uri="{FF2B5EF4-FFF2-40B4-BE49-F238E27FC236}">
                <a16:creationId xmlns:a16="http://schemas.microsoft.com/office/drawing/2014/main" id="{1212E3E6-132A-43BD-93F1-7292389DCB70}"/>
              </a:ext>
            </a:extLst>
          </p:cNvPr>
          <p:cNvSpPr/>
          <p:nvPr/>
        </p:nvSpPr>
        <p:spPr>
          <a:xfrm>
            <a:off x="4513696" y="5442566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78176273-D35B-4323-B53E-EEC95C265493}"/>
              </a:ext>
            </a:extLst>
          </p:cNvPr>
          <p:cNvSpPr/>
          <p:nvPr/>
        </p:nvSpPr>
        <p:spPr>
          <a:xfrm>
            <a:off x="3005292" y="5432170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Oval 731">
            <a:extLst>
              <a:ext uri="{FF2B5EF4-FFF2-40B4-BE49-F238E27FC236}">
                <a16:creationId xmlns:a16="http://schemas.microsoft.com/office/drawing/2014/main" id="{8D428A16-86A2-41E8-8590-39738C278CDA}"/>
              </a:ext>
            </a:extLst>
          </p:cNvPr>
          <p:cNvSpPr/>
          <p:nvPr/>
        </p:nvSpPr>
        <p:spPr>
          <a:xfrm>
            <a:off x="3910654" y="5435368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21AA2DD9-3E5D-4157-B4DA-9EE24F08A9CB}"/>
              </a:ext>
            </a:extLst>
          </p:cNvPr>
          <p:cNvSpPr/>
          <p:nvPr/>
        </p:nvSpPr>
        <p:spPr>
          <a:xfrm>
            <a:off x="2405449" y="5734488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Oval 727">
            <a:extLst>
              <a:ext uri="{FF2B5EF4-FFF2-40B4-BE49-F238E27FC236}">
                <a16:creationId xmlns:a16="http://schemas.microsoft.com/office/drawing/2014/main" id="{32B5C8B9-A1CF-44B5-B2C1-3249B194E0F1}"/>
              </a:ext>
            </a:extLst>
          </p:cNvPr>
          <p:cNvSpPr/>
          <p:nvPr/>
        </p:nvSpPr>
        <p:spPr>
          <a:xfrm>
            <a:off x="4211376" y="5438566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Oval 725">
            <a:extLst>
              <a:ext uri="{FF2B5EF4-FFF2-40B4-BE49-F238E27FC236}">
                <a16:creationId xmlns:a16="http://schemas.microsoft.com/office/drawing/2014/main" id="{DF93EDCE-2C08-4F52-BCDF-AE3365F4DA00}"/>
              </a:ext>
            </a:extLst>
          </p:cNvPr>
          <p:cNvSpPr/>
          <p:nvPr/>
        </p:nvSpPr>
        <p:spPr>
          <a:xfrm>
            <a:off x="2710969" y="5732890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Oval 723">
            <a:extLst>
              <a:ext uri="{FF2B5EF4-FFF2-40B4-BE49-F238E27FC236}">
                <a16:creationId xmlns:a16="http://schemas.microsoft.com/office/drawing/2014/main" id="{1BA864F9-1460-4DBF-B375-B139A33B2617}"/>
              </a:ext>
            </a:extLst>
          </p:cNvPr>
          <p:cNvSpPr/>
          <p:nvPr/>
        </p:nvSpPr>
        <p:spPr>
          <a:xfrm>
            <a:off x="3014889" y="5734489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6F78BEA2-F49B-446E-8279-B11B305A4C54}"/>
              </a:ext>
            </a:extLst>
          </p:cNvPr>
          <p:cNvSpPr/>
          <p:nvPr/>
        </p:nvSpPr>
        <p:spPr>
          <a:xfrm>
            <a:off x="3603535" y="5742488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val 719">
            <a:extLst>
              <a:ext uri="{FF2B5EF4-FFF2-40B4-BE49-F238E27FC236}">
                <a16:creationId xmlns:a16="http://schemas.microsoft.com/office/drawing/2014/main" id="{8401726C-204A-4C9A-8AAE-98764A8289A9}"/>
              </a:ext>
            </a:extLst>
          </p:cNvPr>
          <p:cNvSpPr/>
          <p:nvPr/>
        </p:nvSpPr>
        <p:spPr>
          <a:xfrm>
            <a:off x="3917053" y="5739288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BE0F6E40-967B-4EF4-ABB8-143A8CCE48B9}"/>
              </a:ext>
            </a:extLst>
          </p:cNvPr>
          <p:cNvSpPr/>
          <p:nvPr/>
        </p:nvSpPr>
        <p:spPr>
          <a:xfrm>
            <a:off x="4220173" y="5726497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Oval 715">
            <a:extLst>
              <a:ext uri="{FF2B5EF4-FFF2-40B4-BE49-F238E27FC236}">
                <a16:creationId xmlns:a16="http://schemas.microsoft.com/office/drawing/2014/main" id="{9D3F818E-104B-4E06-AC9A-2DC5344F8265}"/>
              </a:ext>
            </a:extLst>
          </p:cNvPr>
          <p:cNvSpPr/>
          <p:nvPr/>
        </p:nvSpPr>
        <p:spPr>
          <a:xfrm>
            <a:off x="4366535" y="4691562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F7BCA987-27CC-4A01-BCE6-F532CA912A38}"/>
              </a:ext>
            </a:extLst>
          </p:cNvPr>
          <p:cNvSpPr/>
          <p:nvPr/>
        </p:nvSpPr>
        <p:spPr>
          <a:xfrm>
            <a:off x="4368135" y="4390842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711">
            <a:extLst>
              <a:ext uri="{FF2B5EF4-FFF2-40B4-BE49-F238E27FC236}">
                <a16:creationId xmlns:a16="http://schemas.microsoft.com/office/drawing/2014/main" id="{02FA440B-F056-4CC5-96B9-575C8D462164}"/>
              </a:ext>
            </a:extLst>
          </p:cNvPr>
          <p:cNvSpPr/>
          <p:nvPr/>
        </p:nvSpPr>
        <p:spPr>
          <a:xfrm>
            <a:off x="2117524" y="4832327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EE1E7607-D8C0-4F01-AF4C-5D2D16B39393}"/>
              </a:ext>
            </a:extLst>
          </p:cNvPr>
          <p:cNvSpPr/>
          <p:nvPr/>
        </p:nvSpPr>
        <p:spPr>
          <a:xfrm>
            <a:off x="1970363" y="4685164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Oval 707">
            <a:extLst>
              <a:ext uri="{FF2B5EF4-FFF2-40B4-BE49-F238E27FC236}">
                <a16:creationId xmlns:a16="http://schemas.microsoft.com/office/drawing/2014/main" id="{F328D9E1-F3BA-4F0C-B84B-495255069540}"/>
              </a:ext>
            </a:extLst>
          </p:cNvPr>
          <p:cNvSpPr/>
          <p:nvPr/>
        </p:nvSpPr>
        <p:spPr>
          <a:xfrm>
            <a:off x="2403849" y="5430568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Oval 705">
            <a:extLst>
              <a:ext uri="{FF2B5EF4-FFF2-40B4-BE49-F238E27FC236}">
                <a16:creationId xmlns:a16="http://schemas.microsoft.com/office/drawing/2014/main" id="{2FF20904-FED2-4CE3-9FFD-3F6C74D1A7E2}"/>
              </a:ext>
            </a:extLst>
          </p:cNvPr>
          <p:cNvSpPr/>
          <p:nvPr/>
        </p:nvSpPr>
        <p:spPr>
          <a:xfrm>
            <a:off x="2707769" y="5432169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Oval 703">
            <a:extLst>
              <a:ext uri="{FF2B5EF4-FFF2-40B4-BE49-F238E27FC236}">
                <a16:creationId xmlns:a16="http://schemas.microsoft.com/office/drawing/2014/main" id="{076BAF51-3DDF-44A3-9E12-1626D9B2E593}"/>
              </a:ext>
            </a:extLst>
          </p:cNvPr>
          <p:cNvSpPr/>
          <p:nvPr/>
        </p:nvSpPr>
        <p:spPr>
          <a:xfrm>
            <a:off x="2555809" y="5280208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Oval 701">
            <a:extLst>
              <a:ext uri="{FF2B5EF4-FFF2-40B4-BE49-F238E27FC236}">
                <a16:creationId xmlns:a16="http://schemas.microsoft.com/office/drawing/2014/main" id="{25B19C81-01F0-40B4-94F8-A35BB6D8C4FC}"/>
              </a:ext>
            </a:extLst>
          </p:cNvPr>
          <p:cNvSpPr/>
          <p:nvPr/>
        </p:nvSpPr>
        <p:spPr>
          <a:xfrm>
            <a:off x="1957566" y="4984287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Oval 699">
            <a:extLst>
              <a:ext uri="{FF2B5EF4-FFF2-40B4-BE49-F238E27FC236}">
                <a16:creationId xmlns:a16="http://schemas.microsoft.com/office/drawing/2014/main" id="{94A49C1B-4F96-46EE-BFBB-0D63E54B40B7}"/>
              </a:ext>
            </a:extLst>
          </p:cNvPr>
          <p:cNvSpPr/>
          <p:nvPr/>
        </p:nvSpPr>
        <p:spPr>
          <a:xfrm>
            <a:off x="1959167" y="5283408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Oval 697">
            <a:extLst>
              <a:ext uri="{FF2B5EF4-FFF2-40B4-BE49-F238E27FC236}">
                <a16:creationId xmlns:a16="http://schemas.microsoft.com/office/drawing/2014/main" id="{ED40FB38-5D98-4C7C-9F36-AAD089BE6D5C}"/>
              </a:ext>
            </a:extLst>
          </p:cNvPr>
          <p:cNvSpPr/>
          <p:nvPr/>
        </p:nvSpPr>
        <p:spPr>
          <a:xfrm>
            <a:off x="2109527" y="5131447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Oval 695">
            <a:extLst>
              <a:ext uri="{FF2B5EF4-FFF2-40B4-BE49-F238E27FC236}">
                <a16:creationId xmlns:a16="http://schemas.microsoft.com/office/drawing/2014/main" id="{330259E3-72D4-4126-B65D-1E1E76C6329D}"/>
              </a:ext>
            </a:extLst>
          </p:cNvPr>
          <p:cNvSpPr/>
          <p:nvPr/>
        </p:nvSpPr>
        <p:spPr>
          <a:xfrm>
            <a:off x="2106328" y="5435368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Oval 693">
            <a:extLst>
              <a:ext uri="{FF2B5EF4-FFF2-40B4-BE49-F238E27FC236}">
                <a16:creationId xmlns:a16="http://schemas.microsoft.com/office/drawing/2014/main" id="{CFE32379-D411-4757-91DB-892F8DB8D672}"/>
              </a:ext>
            </a:extLst>
          </p:cNvPr>
          <p:cNvSpPr/>
          <p:nvPr/>
        </p:nvSpPr>
        <p:spPr>
          <a:xfrm>
            <a:off x="3917053" y="5134647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Oval 691">
            <a:extLst>
              <a:ext uri="{FF2B5EF4-FFF2-40B4-BE49-F238E27FC236}">
                <a16:creationId xmlns:a16="http://schemas.microsoft.com/office/drawing/2014/main" id="{84CB5A80-D9EB-48C6-B760-2191E4FA8555}"/>
              </a:ext>
            </a:extLst>
          </p:cNvPr>
          <p:cNvSpPr/>
          <p:nvPr/>
        </p:nvSpPr>
        <p:spPr>
          <a:xfrm>
            <a:off x="4211375" y="5131449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Oval 689">
            <a:extLst>
              <a:ext uri="{FF2B5EF4-FFF2-40B4-BE49-F238E27FC236}">
                <a16:creationId xmlns:a16="http://schemas.microsoft.com/office/drawing/2014/main" id="{056EA065-A434-4BA3-83DD-1868A07436E1}"/>
              </a:ext>
            </a:extLst>
          </p:cNvPr>
          <p:cNvSpPr/>
          <p:nvPr/>
        </p:nvSpPr>
        <p:spPr>
          <a:xfrm>
            <a:off x="2111127" y="5732890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Oval 687">
            <a:extLst>
              <a:ext uri="{FF2B5EF4-FFF2-40B4-BE49-F238E27FC236}">
                <a16:creationId xmlns:a16="http://schemas.microsoft.com/office/drawing/2014/main" id="{4AB46129-B43C-4022-9D11-894FF672E688}"/>
              </a:ext>
            </a:extLst>
          </p:cNvPr>
          <p:cNvSpPr/>
          <p:nvPr/>
        </p:nvSpPr>
        <p:spPr>
          <a:xfrm>
            <a:off x="2261487" y="5283408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Oval 685">
            <a:extLst>
              <a:ext uri="{FF2B5EF4-FFF2-40B4-BE49-F238E27FC236}">
                <a16:creationId xmlns:a16="http://schemas.microsoft.com/office/drawing/2014/main" id="{62195C52-9153-4CCC-A824-3FA25C9C1AB0}"/>
              </a:ext>
            </a:extLst>
          </p:cNvPr>
          <p:cNvSpPr/>
          <p:nvPr/>
        </p:nvSpPr>
        <p:spPr>
          <a:xfrm>
            <a:off x="2405450" y="3934962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1DAF57B9-4318-49C4-A7E8-762BEF0252C7}"/>
              </a:ext>
            </a:extLst>
          </p:cNvPr>
          <p:cNvSpPr/>
          <p:nvPr/>
        </p:nvSpPr>
        <p:spPr>
          <a:xfrm>
            <a:off x="2411847" y="3634239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62D78B34-8C94-4ECF-9C69-752C50C65586}"/>
              </a:ext>
            </a:extLst>
          </p:cNvPr>
          <p:cNvSpPr/>
          <p:nvPr/>
        </p:nvSpPr>
        <p:spPr>
          <a:xfrm>
            <a:off x="2264686" y="4384444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3E74F683-857F-4B9D-A65F-4CC145D7303B}"/>
              </a:ext>
            </a:extLst>
          </p:cNvPr>
          <p:cNvSpPr/>
          <p:nvPr/>
        </p:nvSpPr>
        <p:spPr>
          <a:xfrm>
            <a:off x="2114326" y="4238882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99D8455A-A922-41B5-8A0E-B46296D93C20}"/>
              </a:ext>
            </a:extLst>
          </p:cNvPr>
          <p:cNvSpPr/>
          <p:nvPr/>
        </p:nvSpPr>
        <p:spPr>
          <a:xfrm>
            <a:off x="2264686" y="4686764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8357E4BF-2B1F-4753-96F1-D5645FB9B728}"/>
              </a:ext>
            </a:extLst>
          </p:cNvPr>
          <p:cNvSpPr/>
          <p:nvPr/>
        </p:nvSpPr>
        <p:spPr>
          <a:xfrm>
            <a:off x="2271083" y="4990686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35DF6430-D8B4-4920-A205-928454199AA9}"/>
              </a:ext>
            </a:extLst>
          </p:cNvPr>
          <p:cNvSpPr/>
          <p:nvPr/>
        </p:nvSpPr>
        <p:spPr>
          <a:xfrm>
            <a:off x="2114326" y="3634240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92B1D21C-C7F5-4593-94B5-128C848426FE}"/>
              </a:ext>
            </a:extLst>
          </p:cNvPr>
          <p:cNvSpPr/>
          <p:nvPr/>
        </p:nvSpPr>
        <p:spPr>
          <a:xfrm>
            <a:off x="2111127" y="3938160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1EC16861-DFA2-43BC-BF6F-403BB240EEE1}"/>
              </a:ext>
            </a:extLst>
          </p:cNvPr>
          <p:cNvSpPr/>
          <p:nvPr/>
        </p:nvSpPr>
        <p:spPr>
          <a:xfrm>
            <a:off x="3011691" y="3639839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19C96024-A5DC-40C5-B377-6D10C490A7F4}"/>
              </a:ext>
            </a:extLst>
          </p:cNvPr>
          <p:cNvSpPr/>
          <p:nvPr/>
        </p:nvSpPr>
        <p:spPr>
          <a:xfrm>
            <a:off x="3162851" y="3783801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1B73729C-0115-40C3-9EC1-162BDC5258CC}"/>
              </a:ext>
            </a:extLst>
          </p:cNvPr>
          <p:cNvSpPr/>
          <p:nvPr/>
        </p:nvSpPr>
        <p:spPr>
          <a:xfrm>
            <a:off x="2550212" y="4393241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Oval 663">
            <a:extLst>
              <a:ext uri="{FF2B5EF4-FFF2-40B4-BE49-F238E27FC236}">
                <a16:creationId xmlns:a16="http://schemas.microsoft.com/office/drawing/2014/main" id="{6A4F6724-F8CB-482E-863D-5890947367D3}"/>
              </a:ext>
            </a:extLst>
          </p:cNvPr>
          <p:cNvSpPr/>
          <p:nvPr/>
        </p:nvSpPr>
        <p:spPr>
          <a:xfrm>
            <a:off x="2563008" y="4695562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Oval 661">
            <a:extLst>
              <a:ext uri="{FF2B5EF4-FFF2-40B4-BE49-F238E27FC236}">
                <a16:creationId xmlns:a16="http://schemas.microsoft.com/office/drawing/2014/main" id="{44745D35-B8E7-4AEF-A839-38EDDFE33779}"/>
              </a:ext>
            </a:extLst>
          </p:cNvPr>
          <p:cNvSpPr/>
          <p:nvPr/>
        </p:nvSpPr>
        <p:spPr>
          <a:xfrm>
            <a:off x="2561407" y="4988286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35E3773D-E8E2-4E2D-896E-3290F43B793E}"/>
              </a:ext>
            </a:extLst>
          </p:cNvPr>
          <p:cNvSpPr/>
          <p:nvPr/>
        </p:nvSpPr>
        <p:spPr>
          <a:xfrm>
            <a:off x="2712569" y="5137046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Oval 657">
            <a:extLst>
              <a:ext uri="{FF2B5EF4-FFF2-40B4-BE49-F238E27FC236}">
                <a16:creationId xmlns:a16="http://schemas.microsoft.com/office/drawing/2014/main" id="{8E47445D-0A06-4FCE-9B99-9FE8B44F9998}"/>
              </a:ext>
            </a:extLst>
          </p:cNvPr>
          <p:cNvSpPr/>
          <p:nvPr/>
        </p:nvSpPr>
        <p:spPr>
          <a:xfrm>
            <a:off x="2557409" y="4099718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Oval 655">
            <a:extLst>
              <a:ext uri="{FF2B5EF4-FFF2-40B4-BE49-F238E27FC236}">
                <a16:creationId xmlns:a16="http://schemas.microsoft.com/office/drawing/2014/main" id="{0F8FEA65-30B8-4F92-9C63-800B6BFB6C53}"/>
              </a:ext>
            </a:extLst>
          </p:cNvPr>
          <p:cNvSpPr/>
          <p:nvPr/>
        </p:nvSpPr>
        <p:spPr>
          <a:xfrm>
            <a:off x="2705370" y="3643838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Oval 653">
            <a:extLst>
              <a:ext uri="{FF2B5EF4-FFF2-40B4-BE49-F238E27FC236}">
                <a16:creationId xmlns:a16="http://schemas.microsoft.com/office/drawing/2014/main" id="{2133BDE6-A9C8-4AD8-B677-7BD4A80020C0}"/>
              </a:ext>
            </a:extLst>
          </p:cNvPr>
          <p:cNvSpPr/>
          <p:nvPr/>
        </p:nvSpPr>
        <p:spPr>
          <a:xfrm>
            <a:off x="2707769" y="3941360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Oval 651">
            <a:extLst>
              <a:ext uri="{FF2B5EF4-FFF2-40B4-BE49-F238E27FC236}">
                <a16:creationId xmlns:a16="http://schemas.microsoft.com/office/drawing/2014/main" id="{B58CEBF0-3383-4AE7-AC11-AE69C0E4459F}"/>
              </a:ext>
            </a:extLst>
          </p:cNvPr>
          <p:cNvSpPr/>
          <p:nvPr/>
        </p:nvSpPr>
        <p:spPr>
          <a:xfrm>
            <a:off x="2410248" y="4238882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Oval 649">
            <a:extLst>
              <a:ext uri="{FF2B5EF4-FFF2-40B4-BE49-F238E27FC236}">
                <a16:creationId xmlns:a16="http://schemas.microsoft.com/office/drawing/2014/main" id="{21266CD5-12B2-4A8D-BA02-A5870327C739}"/>
              </a:ext>
            </a:extLst>
          </p:cNvPr>
          <p:cNvSpPr/>
          <p:nvPr/>
        </p:nvSpPr>
        <p:spPr>
          <a:xfrm>
            <a:off x="2413447" y="4841924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Oval 647">
            <a:extLst>
              <a:ext uri="{FF2B5EF4-FFF2-40B4-BE49-F238E27FC236}">
                <a16:creationId xmlns:a16="http://schemas.microsoft.com/office/drawing/2014/main" id="{15CA73BA-86EA-472C-81AE-017277E8335C}"/>
              </a:ext>
            </a:extLst>
          </p:cNvPr>
          <p:cNvSpPr/>
          <p:nvPr/>
        </p:nvSpPr>
        <p:spPr>
          <a:xfrm>
            <a:off x="2415046" y="5131447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Oval 645">
            <a:extLst>
              <a:ext uri="{FF2B5EF4-FFF2-40B4-BE49-F238E27FC236}">
                <a16:creationId xmlns:a16="http://schemas.microsoft.com/office/drawing/2014/main" id="{E64E22EF-5574-41B3-BB90-03CB8574BA9D}"/>
              </a:ext>
            </a:extLst>
          </p:cNvPr>
          <p:cNvSpPr/>
          <p:nvPr/>
        </p:nvSpPr>
        <p:spPr>
          <a:xfrm>
            <a:off x="3154053" y="4688364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Oval 643">
            <a:extLst>
              <a:ext uri="{FF2B5EF4-FFF2-40B4-BE49-F238E27FC236}">
                <a16:creationId xmlns:a16="http://schemas.microsoft.com/office/drawing/2014/main" id="{6675B1A4-FE0B-4CD7-BCD6-E1DB9572687A}"/>
              </a:ext>
            </a:extLst>
          </p:cNvPr>
          <p:cNvSpPr/>
          <p:nvPr/>
        </p:nvSpPr>
        <p:spPr>
          <a:xfrm>
            <a:off x="2996494" y="4237281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Oval 641">
            <a:extLst>
              <a:ext uri="{FF2B5EF4-FFF2-40B4-BE49-F238E27FC236}">
                <a16:creationId xmlns:a16="http://schemas.microsoft.com/office/drawing/2014/main" id="{270C189F-D8EB-4D14-8C68-894C2982BFF9}"/>
              </a:ext>
            </a:extLst>
          </p:cNvPr>
          <p:cNvSpPr/>
          <p:nvPr/>
        </p:nvSpPr>
        <p:spPr>
          <a:xfrm>
            <a:off x="2998892" y="3938162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Oval 639">
            <a:extLst>
              <a:ext uri="{FF2B5EF4-FFF2-40B4-BE49-F238E27FC236}">
                <a16:creationId xmlns:a16="http://schemas.microsoft.com/office/drawing/2014/main" id="{E814B7CF-DD0B-4AD8-A4FD-0259843AA8BC}"/>
              </a:ext>
            </a:extLst>
          </p:cNvPr>
          <p:cNvSpPr/>
          <p:nvPr/>
        </p:nvSpPr>
        <p:spPr>
          <a:xfrm>
            <a:off x="4063415" y="4691562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Oval 637">
            <a:extLst>
              <a:ext uri="{FF2B5EF4-FFF2-40B4-BE49-F238E27FC236}">
                <a16:creationId xmlns:a16="http://schemas.microsoft.com/office/drawing/2014/main" id="{61F01C12-B0DC-454D-8B7C-835EF1C72ADB}"/>
              </a:ext>
            </a:extLst>
          </p:cNvPr>
          <p:cNvSpPr/>
          <p:nvPr/>
        </p:nvSpPr>
        <p:spPr>
          <a:xfrm>
            <a:off x="3165251" y="4082922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Oval 635">
            <a:extLst>
              <a:ext uri="{FF2B5EF4-FFF2-40B4-BE49-F238E27FC236}">
                <a16:creationId xmlns:a16="http://schemas.microsoft.com/office/drawing/2014/main" id="{1CB9589B-9FDC-496A-BAFC-87F47AD655BD}"/>
              </a:ext>
            </a:extLst>
          </p:cNvPr>
          <p:cNvSpPr/>
          <p:nvPr/>
        </p:nvSpPr>
        <p:spPr>
          <a:xfrm>
            <a:off x="4228171" y="4831526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Oval 633">
            <a:extLst>
              <a:ext uri="{FF2B5EF4-FFF2-40B4-BE49-F238E27FC236}">
                <a16:creationId xmlns:a16="http://schemas.microsoft.com/office/drawing/2014/main" id="{2AA73A07-2D43-44D5-9922-5C79F466AB4D}"/>
              </a:ext>
            </a:extLst>
          </p:cNvPr>
          <p:cNvSpPr/>
          <p:nvPr/>
        </p:nvSpPr>
        <p:spPr>
          <a:xfrm>
            <a:off x="3613132" y="5141845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Oval 631">
            <a:extLst>
              <a:ext uri="{FF2B5EF4-FFF2-40B4-BE49-F238E27FC236}">
                <a16:creationId xmlns:a16="http://schemas.microsoft.com/office/drawing/2014/main" id="{A220F3AE-1B7D-46B7-AF13-11A1E4C32E58}"/>
              </a:ext>
            </a:extLst>
          </p:cNvPr>
          <p:cNvSpPr/>
          <p:nvPr/>
        </p:nvSpPr>
        <p:spPr>
          <a:xfrm>
            <a:off x="2692573" y="4228486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Oval 629">
            <a:extLst>
              <a:ext uri="{FF2B5EF4-FFF2-40B4-BE49-F238E27FC236}">
                <a16:creationId xmlns:a16="http://schemas.microsoft.com/office/drawing/2014/main" id="{65EF0C80-DCC0-46FA-84AC-C4379631B138}"/>
              </a:ext>
            </a:extLst>
          </p:cNvPr>
          <p:cNvSpPr/>
          <p:nvPr/>
        </p:nvSpPr>
        <p:spPr>
          <a:xfrm>
            <a:off x="3007692" y="5145844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Oval 627">
            <a:extLst>
              <a:ext uri="{FF2B5EF4-FFF2-40B4-BE49-F238E27FC236}">
                <a16:creationId xmlns:a16="http://schemas.microsoft.com/office/drawing/2014/main" id="{23C48867-A34A-4E92-B199-389532F5E267}"/>
              </a:ext>
            </a:extLst>
          </p:cNvPr>
          <p:cNvSpPr/>
          <p:nvPr/>
        </p:nvSpPr>
        <p:spPr>
          <a:xfrm>
            <a:off x="3003628" y="4835514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DE49F3CB-AFC6-481B-996E-4CB3116CDCB0}"/>
              </a:ext>
            </a:extLst>
          </p:cNvPr>
          <p:cNvSpPr/>
          <p:nvPr/>
        </p:nvSpPr>
        <p:spPr>
          <a:xfrm>
            <a:off x="2721305" y="4840312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60F4D1C0-7234-4C68-9A02-71026BFF8B97}"/>
              </a:ext>
            </a:extLst>
          </p:cNvPr>
          <p:cNvSpPr/>
          <p:nvPr/>
        </p:nvSpPr>
        <p:spPr>
          <a:xfrm>
            <a:off x="4665657" y="4697961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4BA7AAE6-7813-4779-80FB-CBC0F88F90A5}"/>
              </a:ext>
            </a:extLst>
          </p:cNvPr>
          <p:cNvSpPr/>
          <p:nvPr/>
        </p:nvSpPr>
        <p:spPr>
          <a:xfrm>
            <a:off x="4498901" y="4993025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4123C05A-4166-41AF-9F56-AA56F5C1D16C}"/>
              </a:ext>
            </a:extLst>
          </p:cNvPr>
          <p:cNvSpPr/>
          <p:nvPr/>
        </p:nvSpPr>
        <p:spPr>
          <a:xfrm>
            <a:off x="3459573" y="4701161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E1BC6359-BEE2-4865-A7EF-BAFB25ECB9DA}"/>
              </a:ext>
            </a:extLst>
          </p:cNvPr>
          <p:cNvSpPr/>
          <p:nvPr/>
        </p:nvSpPr>
        <p:spPr>
          <a:xfrm>
            <a:off x="3174849" y="4992285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F1BC7CAD-146A-49A9-8AD9-4F9C610E7E5B}"/>
              </a:ext>
            </a:extLst>
          </p:cNvPr>
          <p:cNvSpPr/>
          <p:nvPr/>
        </p:nvSpPr>
        <p:spPr>
          <a:xfrm>
            <a:off x="3627530" y="4235683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28F2DD57-B5AE-4394-AEF5-2CD70D1A4CAA}"/>
              </a:ext>
            </a:extLst>
          </p:cNvPr>
          <p:cNvSpPr/>
          <p:nvPr/>
        </p:nvSpPr>
        <p:spPr>
          <a:xfrm>
            <a:off x="3465972" y="4390841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DFCCE69A-21D5-4018-B8AE-414A98C0B754}"/>
              </a:ext>
            </a:extLst>
          </p:cNvPr>
          <p:cNvSpPr/>
          <p:nvPr/>
        </p:nvSpPr>
        <p:spPr>
          <a:xfrm>
            <a:off x="3168449" y="4386043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42659FA3-6B12-477C-B177-A644B028E4A4}"/>
              </a:ext>
            </a:extLst>
          </p:cNvPr>
          <p:cNvSpPr/>
          <p:nvPr/>
        </p:nvSpPr>
        <p:spPr>
          <a:xfrm>
            <a:off x="3469171" y="4091720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D8108219-FF0B-4612-BF89-F8196BB76D44}"/>
              </a:ext>
            </a:extLst>
          </p:cNvPr>
          <p:cNvSpPr/>
          <p:nvPr/>
        </p:nvSpPr>
        <p:spPr>
          <a:xfrm>
            <a:off x="3633927" y="3939761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CA188C06-3696-41AD-89CA-3FFDF971EA1A}"/>
              </a:ext>
            </a:extLst>
          </p:cNvPr>
          <p:cNvSpPr/>
          <p:nvPr/>
        </p:nvSpPr>
        <p:spPr>
          <a:xfrm>
            <a:off x="3769891" y="3778202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A5CB5D86-5534-4B78-BC71-BBC97FC01CD8}"/>
              </a:ext>
            </a:extLst>
          </p:cNvPr>
          <p:cNvSpPr/>
          <p:nvPr/>
        </p:nvSpPr>
        <p:spPr>
          <a:xfrm>
            <a:off x="3925050" y="3645437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8D5967F7-9DBD-4D08-A5E8-EB446F35087F}"/>
              </a:ext>
            </a:extLst>
          </p:cNvPr>
          <p:cNvSpPr/>
          <p:nvPr/>
        </p:nvSpPr>
        <p:spPr>
          <a:xfrm>
            <a:off x="4214576" y="3339918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Oval 599">
            <a:extLst>
              <a:ext uri="{FF2B5EF4-FFF2-40B4-BE49-F238E27FC236}">
                <a16:creationId xmlns:a16="http://schemas.microsoft.com/office/drawing/2014/main" id="{544BDED6-DBAB-4586-A6D5-9548E8579103}"/>
              </a:ext>
            </a:extLst>
          </p:cNvPr>
          <p:cNvSpPr/>
          <p:nvPr/>
        </p:nvSpPr>
        <p:spPr>
          <a:xfrm>
            <a:off x="3928250" y="3341517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Oval 597">
            <a:extLst>
              <a:ext uri="{FF2B5EF4-FFF2-40B4-BE49-F238E27FC236}">
                <a16:creationId xmlns:a16="http://schemas.microsoft.com/office/drawing/2014/main" id="{AD253883-F86E-4CA2-8124-C79224539963}"/>
              </a:ext>
            </a:extLst>
          </p:cNvPr>
          <p:cNvSpPr/>
          <p:nvPr/>
        </p:nvSpPr>
        <p:spPr>
          <a:xfrm>
            <a:off x="3632328" y="3631041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Oval 595">
            <a:extLst>
              <a:ext uri="{FF2B5EF4-FFF2-40B4-BE49-F238E27FC236}">
                <a16:creationId xmlns:a16="http://schemas.microsoft.com/office/drawing/2014/main" id="{D8B9C948-3E9A-43B8-AAAA-E1F27AF03234}"/>
              </a:ext>
            </a:extLst>
          </p:cNvPr>
          <p:cNvSpPr/>
          <p:nvPr/>
        </p:nvSpPr>
        <p:spPr>
          <a:xfrm>
            <a:off x="3480367" y="3776603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Oval 593">
            <a:extLst>
              <a:ext uri="{FF2B5EF4-FFF2-40B4-BE49-F238E27FC236}">
                <a16:creationId xmlns:a16="http://schemas.microsoft.com/office/drawing/2014/main" id="{5AAC3A17-433A-4CFD-9D62-9A7F149C6E91}"/>
              </a:ext>
            </a:extLst>
          </p:cNvPr>
          <p:cNvSpPr/>
          <p:nvPr/>
        </p:nvSpPr>
        <p:spPr>
          <a:xfrm>
            <a:off x="4213776" y="3651835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09AD2C46-17B1-484E-A7D2-B4663020D2E1}"/>
              </a:ext>
            </a:extLst>
          </p:cNvPr>
          <p:cNvSpPr/>
          <p:nvPr/>
        </p:nvSpPr>
        <p:spPr>
          <a:xfrm>
            <a:off x="4234572" y="3950957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9D51C9ED-4A65-47A0-8A71-DB375F8E43DC}"/>
              </a:ext>
            </a:extLst>
          </p:cNvPr>
          <p:cNvSpPr/>
          <p:nvPr/>
        </p:nvSpPr>
        <p:spPr>
          <a:xfrm>
            <a:off x="4073014" y="3798997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1A304C43-640E-4789-9807-0C8810B08D58}"/>
              </a:ext>
            </a:extLst>
          </p:cNvPr>
          <p:cNvSpPr/>
          <p:nvPr/>
        </p:nvSpPr>
        <p:spPr>
          <a:xfrm>
            <a:off x="3921053" y="3954156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4DE38320-074C-4074-AD77-1485C64BC61C}"/>
              </a:ext>
            </a:extLst>
          </p:cNvPr>
          <p:cNvSpPr/>
          <p:nvPr/>
        </p:nvSpPr>
        <p:spPr>
          <a:xfrm>
            <a:off x="4072213" y="4080523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E318F2DB-D43D-456E-AE7C-7CF1C86A7468}"/>
              </a:ext>
            </a:extLst>
          </p:cNvPr>
          <p:cNvSpPr/>
          <p:nvPr/>
        </p:nvSpPr>
        <p:spPr>
          <a:xfrm>
            <a:off x="4227372" y="4254877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A212E41A-1F05-4354-8C5B-32D861A95552}"/>
              </a:ext>
            </a:extLst>
          </p:cNvPr>
          <p:cNvSpPr/>
          <p:nvPr/>
        </p:nvSpPr>
        <p:spPr>
          <a:xfrm>
            <a:off x="4056217" y="4390841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DDBF6D63-0615-4296-830A-6319BF334AD2}"/>
              </a:ext>
            </a:extLst>
          </p:cNvPr>
          <p:cNvSpPr/>
          <p:nvPr/>
        </p:nvSpPr>
        <p:spPr>
          <a:xfrm>
            <a:off x="3923451" y="4238882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16D7A5A7-6F4C-4A7C-AE2F-2CF46F27A939}"/>
              </a:ext>
            </a:extLst>
          </p:cNvPr>
          <p:cNvSpPr/>
          <p:nvPr/>
        </p:nvSpPr>
        <p:spPr>
          <a:xfrm>
            <a:off x="3761893" y="4077324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Oval 575">
            <a:extLst>
              <a:ext uri="{FF2B5EF4-FFF2-40B4-BE49-F238E27FC236}">
                <a16:creationId xmlns:a16="http://schemas.microsoft.com/office/drawing/2014/main" id="{7B10CFB2-3BCC-406B-8B8D-D8A7DD4333E3}"/>
              </a:ext>
            </a:extLst>
          </p:cNvPr>
          <p:cNvSpPr/>
          <p:nvPr/>
        </p:nvSpPr>
        <p:spPr>
          <a:xfrm>
            <a:off x="3765093" y="4378044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Oval 573">
            <a:extLst>
              <a:ext uri="{FF2B5EF4-FFF2-40B4-BE49-F238E27FC236}">
                <a16:creationId xmlns:a16="http://schemas.microsoft.com/office/drawing/2014/main" id="{0DBF933B-06B7-4951-904C-400F62E13F3A}"/>
              </a:ext>
            </a:extLst>
          </p:cNvPr>
          <p:cNvSpPr/>
          <p:nvPr/>
        </p:nvSpPr>
        <p:spPr>
          <a:xfrm>
            <a:off x="3768291" y="4688364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Oval 571">
            <a:extLst>
              <a:ext uri="{FF2B5EF4-FFF2-40B4-BE49-F238E27FC236}">
                <a16:creationId xmlns:a16="http://schemas.microsoft.com/office/drawing/2014/main" id="{6E502229-DFC5-48C7-9B93-CB6E00F48AC6}"/>
              </a:ext>
            </a:extLst>
          </p:cNvPr>
          <p:cNvSpPr/>
          <p:nvPr/>
        </p:nvSpPr>
        <p:spPr>
          <a:xfrm>
            <a:off x="4706846" y="4939965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Oval 569">
            <a:extLst>
              <a:ext uri="{FF2B5EF4-FFF2-40B4-BE49-F238E27FC236}">
                <a16:creationId xmlns:a16="http://schemas.microsoft.com/office/drawing/2014/main" id="{32964C2B-CAC2-4CB6-9352-843158E471A3}"/>
              </a:ext>
            </a:extLst>
          </p:cNvPr>
          <p:cNvSpPr/>
          <p:nvPr/>
        </p:nvSpPr>
        <p:spPr>
          <a:xfrm>
            <a:off x="4526493" y="3642238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Oval 568">
            <a:extLst>
              <a:ext uri="{FF2B5EF4-FFF2-40B4-BE49-F238E27FC236}">
                <a16:creationId xmlns:a16="http://schemas.microsoft.com/office/drawing/2014/main" id="{29937CDA-01AD-4274-96E6-9D88CD45A7AB}"/>
              </a:ext>
            </a:extLst>
          </p:cNvPr>
          <p:cNvSpPr/>
          <p:nvPr/>
        </p:nvSpPr>
        <p:spPr>
          <a:xfrm>
            <a:off x="3328406" y="3632646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Oval 566">
            <a:extLst>
              <a:ext uri="{FF2B5EF4-FFF2-40B4-BE49-F238E27FC236}">
                <a16:creationId xmlns:a16="http://schemas.microsoft.com/office/drawing/2014/main" id="{13F4052A-2CF9-4CE8-83E1-2AE005D7B5D2}"/>
              </a:ext>
            </a:extLst>
          </p:cNvPr>
          <p:cNvSpPr/>
          <p:nvPr/>
        </p:nvSpPr>
        <p:spPr>
          <a:xfrm>
            <a:off x="3328406" y="3356718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6130E025-F9BA-4D23-A690-6A73E1ABEC18}"/>
              </a:ext>
            </a:extLst>
          </p:cNvPr>
          <p:cNvSpPr/>
          <p:nvPr/>
        </p:nvSpPr>
        <p:spPr>
          <a:xfrm>
            <a:off x="3328406" y="3908573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>
            <a:extLst>
              <a:ext uri="{FF2B5EF4-FFF2-40B4-BE49-F238E27FC236}">
                <a16:creationId xmlns:a16="http://schemas.microsoft.com/office/drawing/2014/main" id="{C113E636-9193-472D-ABC0-F942A794AE47}"/>
              </a:ext>
            </a:extLst>
          </p:cNvPr>
          <p:cNvSpPr/>
          <p:nvPr/>
        </p:nvSpPr>
        <p:spPr>
          <a:xfrm>
            <a:off x="3336404" y="4223691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522767B8-9F52-4EDE-8E12-919C5C8844CC}"/>
              </a:ext>
            </a:extLst>
          </p:cNvPr>
          <p:cNvSpPr/>
          <p:nvPr/>
        </p:nvSpPr>
        <p:spPr>
          <a:xfrm>
            <a:off x="3326807" y="4521214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053DDA45-2121-43CC-B675-0E31716828B1}"/>
              </a:ext>
            </a:extLst>
          </p:cNvPr>
          <p:cNvSpPr/>
          <p:nvPr/>
        </p:nvSpPr>
        <p:spPr>
          <a:xfrm>
            <a:off x="3326807" y="4857125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07888FEB-98D3-4BD2-A0E1-D566A74FC599}"/>
              </a:ext>
            </a:extLst>
          </p:cNvPr>
          <p:cNvSpPr/>
          <p:nvPr/>
        </p:nvSpPr>
        <p:spPr>
          <a:xfrm>
            <a:off x="3336404" y="5173842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B3A8058B-B2D1-4787-94D3-2B1958B71516}"/>
              </a:ext>
            </a:extLst>
          </p:cNvPr>
          <p:cNvSpPr/>
          <p:nvPr/>
        </p:nvSpPr>
        <p:spPr>
          <a:xfrm>
            <a:off x="3336404" y="5432975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C37190C7-3AE1-443D-B77B-599E6BBB0B6F}"/>
              </a:ext>
            </a:extLst>
          </p:cNvPr>
          <p:cNvSpPr/>
          <p:nvPr/>
        </p:nvSpPr>
        <p:spPr>
          <a:xfrm>
            <a:off x="3326807" y="5730496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0B6A7C7A-1E48-4089-A486-BBBF8DD3943F}"/>
              </a:ext>
            </a:extLst>
          </p:cNvPr>
          <p:cNvSpPr/>
          <p:nvPr/>
        </p:nvSpPr>
        <p:spPr>
          <a:xfrm>
            <a:off x="3019687" y="4540408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763B0D15-9625-4397-B126-32EC5354435C}"/>
              </a:ext>
            </a:extLst>
          </p:cNvPr>
          <p:cNvSpPr/>
          <p:nvPr/>
        </p:nvSpPr>
        <p:spPr>
          <a:xfrm>
            <a:off x="2683776" y="4550006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EAE3D143-D042-4A23-AB28-C7FF60158BF0}"/>
              </a:ext>
            </a:extLst>
          </p:cNvPr>
          <p:cNvSpPr/>
          <p:nvPr/>
        </p:nvSpPr>
        <p:spPr>
          <a:xfrm>
            <a:off x="2426242" y="4551604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A9E4C0A4-F461-4199-816C-F7E325BF7C45}"/>
              </a:ext>
            </a:extLst>
          </p:cNvPr>
          <p:cNvSpPr/>
          <p:nvPr/>
        </p:nvSpPr>
        <p:spPr>
          <a:xfrm>
            <a:off x="2130320" y="4534009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F8A342C6-3B68-4C9B-A22D-A2E18F8C9EBA}"/>
              </a:ext>
            </a:extLst>
          </p:cNvPr>
          <p:cNvSpPr/>
          <p:nvPr/>
        </p:nvSpPr>
        <p:spPr>
          <a:xfrm>
            <a:off x="2842134" y="3796603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DB8195EB-9E23-49A4-86E9-441B04883D4D}"/>
              </a:ext>
            </a:extLst>
          </p:cNvPr>
          <p:cNvSpPr/>
          <p:nvPr/>
        </p:nvSpPr>
        <p:spPr>
          <a:xfrm>
            <a:off x="2846932" y="3475087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866E0D35-3193-4487-A709-50D60C18776B}"/>
              </a:ext>
            </a:extLst>
          </p:cNvPr>
          <p:cNvSpPr/>
          <p:nvPr/>
        </p:nvSpPr>
        <p:spPr>
          <a:xfrm>
            <a:off x="2829337" y="3169568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FACD1259-4FC3-44B1-8E3A-F7DCDD1E4AAF}"/>
              </a:ext>
            </a:extLst>
          </p:cNvPr>
          <p:cNvSpPr/>
          <p:nvPr/>
        </p:nvSpPr>
        <p:spPr>
          <a:xfrm>
            <a:off x="2840533" y="4082927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A261FCAB-17BE-4B8A-8352-5087D6D3EADC}"/>
              </a:ext>
            </a:extLst>
          </p:cNvPr>
          <p:cNvSpPr/>
          <p:nvPr/>
        </p:nvSpPr>
        <p:spPr>
          <a:xfrm>
            <a:off x="2827738" y="4406042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8DCAD493-5119-4657-92E1-6B7C129ACB1D}"/>
              </a:ext>
            </a:extLst>
          </p:cNvPr>
          <p:cNvSpPr/>
          <p:nvPr/>
        </p:nvSpPr>
        <p:spPr>
          <a:xfrm>
            <a:off x="2838934" y="4685970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Oval 530">
            <a:extLst>
              <a:ext uri="{FF2B5EF4-FFF2-40B4-BE49-F238E27FC236}">
                <a16:creationId xmlns:a16="http://schemas.microsoft.com/office/drawing/2014/main" id="{AC372B9D-F2CE-427C-9181-3B3F629C4701}"/>
              </a:ext>
            </a:extLst>
          </p:cNvPr>
          <p:cNvSpPr/>
          <p:nvPr/>
        </p:nvSpPr>
        <p:spPr>
          <a:xfrm>
            <a:off x="2840533" y="5013883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1F08CD6F-9384-4FA0-BF4E-A93342785C93}"/>
              </a:ext>
            </a:extLst>
          </p:cNvPr>
          <p:cNvSpPr/>
          <p:nvPr/>
        </p:nvSpPr>
        <p:spPr>
          <a:xfrm>
            <a:off x="3604334" y="4552405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C18869A7-16B3-4A45-9456-8282472CF9F2}"/>
              </a:ext>
            </a:extLst>
          </p:cNvPr>
          <p:cNvSpPr/>
          <p:nvPr/>
        </p:nvSpPr>
        <p:spPr>
          <a:xfrm>
            <a:off x="3972238" y="4552405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Oval 524">
            <a:extLst>
              <a:ext uri="{FF2B5EF4-FFF2-40B4-BE49-F238E27FC236}">
                <a16:creationId xmlns:a16="http://schemas.microsoft.com/office/drawing/2014/main" id="{58E99999-3591-445E-A884-1D5FB39706B4}"/>
              </a:ext>
            </a:extLst>
          </p:cNvPr>
          <p:cNvSpPr/>
          <p:nvPr/>
        </p:nvSpPr>
        <p:spPr>
          <a:xfrm>
            <a:off x="4248165" y="4552405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CC9BD920-7488-434E-949F-FCB8697EA892}"/>
              </a:ext>
            </a:extLst>
          </p:cNvPr>
          <p:cNvSpPr/>
          <p:nvPr/>
        </p:nvSpPr>
        <p:spPr>
          <a:xfrm>
            <a:off x="4524093" y="4552405"/>
            <a:ext cx="55184" cy="551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4BCF9E36-7277-48DD-9A49-A2FF59A0DE33}"/>
                  </a:ext>
                </a:extLst>
              </p:cNvPr>
              <p:cNvSpPr txBox="1"/>
              <p:nvPr/>
            </p:nvSpPr>
            <p:spPr>
              <a:xfrm>
                <a:off x="5238084" y="3701495"/>
                <a:ext cx="2556084" cy="260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000" dirty="0"/>
                  <a:t>weight x (118 data / 36 cells)  = 1.09</a:t>
                </a:r>
              </a:p>
            </p:txBody>
          </p:sp>
        </mc:Choice>
        <mc:Fallback xmlns=""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4BCF9E36-7277-48DD-9A49-A2FF59A0D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084" y="3701495"/>
                <a:ext cx="2556084" cy="260905"/>
              </a:xfrm>
              <a:prstGeom prst="rect">
                <a:avLst/>
              </a:prstGeom>
              <a:blipFill>
                <a:blip r:embed="rId2"/>
                <a:stretch>
                  <a:fillRect l="-4048" t="-86047" b="-14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1E3D3DFA-95DA-4DE8-88B5-F1EA9BF2086A}"/>
              </a:ext>
            </a:extLst>
          </p:cNvPr>
          <p:cNvCxnSpPr>
            <a:cxnSpLocks/>
          </p:cNvCxnSpPr>
          <p:nvPr/>
        </p:nvCxnSpPr>
        <p:spPr>
          <a:xfrm>
            <a:off x="1828800" y="5105400"/>
            <a:ext cx="30352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1E3D3DFA-95DA-4DE8-88B5-F1EA9BF2086A}"/>
              </a:ext>
            </a:extLst>
          </p:cNvPr>
          <p:cNvCxnSpPr>
            <a:cxnSpLocks/>
          </p:cNvCxnSpPr>
          <p:nvPr/>
        </p:nvCxnSpPr>
        <p:spPr>
          <a:xfrm>
            <a:off x="1828800" y="4173416"/>
            <a:ext cx="30352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1E3D3DFA-95DA-4DE8-88B5-F1EA9BF2086A}"/>
              </a:ext>
            </a:extLst>
          </p:cNvPr>
          <p:cNvCxnSpPr>
            <a:cxnSpLocks/>
          </p:cNvCxnSpPr>
          <p:nvPr/>
        </p:nvCxnSpPr>
        <p:spPr>
          <a:xfrm>
            <a:off x="1828800" y="3733800"/>
            <a:ext cx="30352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1E3D3DFA-95DA-4DE8-88B5-F1EA9BF2086A}"/>
              </a:ext>
            </a:extLst>
          </p:cNvPr>
          <p:cNvCxnSpPr>
            <a:cxnSpLocks/>
          </p:cNvCxnSpPr>
          <p:nvPr/>
        </p:nvCxnSpPr>
        <p:spPr>
          <a:xfrm>
            <a:off x="1828800" y="3276600"/>
            <a:ext cx="30352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8" name="TextBox 787">
                <a:extLst>
                  <a:ext uri="{FF2B5EF4-FFF2-40B4-BE49-F238E27FC236}">
                    <a16:creationId xmlns:a16="http://schemas.microsoft.com/office/drawing/2014/main" id="{4BCF9E36-7277-48DD-9A49-A2FF59A0DE33}"/>
                  </a:ext>
                </a:extLst>
              </p:cNvPr>
              <p:cNvSpPr txBox="1"/>
              <p:nvPr/>
            </p:nvSpPr>
            <p:spPr>
              <a:xfrm>
                <a:off x="5257800" y="4217311"/>
                <a:ext cx="2520818" cy="413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000" dirty="0"/>
                  <a:t>weight x (118 data / 36 cells) = 0.82</a:t>
                </a:r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788" name="TextBox 787">
                <a:extLst>
                  <a:ext uri="{FF2B5EF4-FFF2-40B4-BE49-F238E27FC236}">
                    <a16:creationId xmlns:a16="http://schemas.microsoft.com/office/drawing/2014/main" id="{4BCF9E36-7277-48DD-9A49-A2FF59A0D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217311"/>
                <a:ext cx="2520818" cy="413575"/>
              </a:xfrm>
              <a:prstGeom prst="rect">
                <a:avLst/>
              </a:prstGeom>
              <a:blipFill>
                <a:blip r:embed="rId3"/>
                <a:stretch>
                  <a:fillRect l="-4358" t="-54412" b="-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9" name="TextBox 788">
                <a:extLst>
                  <a:ext uri="{FF2B5EF4-FFF2-40B4-BE49-F238E27FC236}">
                    <a16:creationId xmlns:a16="http://schemas.microsoft.com/office/drawing/2014/main" id="{4BCF9E36-7277-48DD-9A49-A2FF59A0DE33}"/>
                  </a:ext>
                </a:extLst>
              </p:cNvPr>
              <p:cNvSpPr txBox="1"/>
              <p:nvPr/>
            </p:nvSpPr>
            <p:spPr>
              <a:xfrm>
                <a:off x="5257800" y="4724400"/>
                <a:ext cx="2520818" cy="417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000" dirty="0"/>
                  <a:t>weight x (118 data / 36 cells) = 0.65</a:t>
                </a:r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789" name="TextBox 788">
                <a:extLst>
                  <a:ext uri="{FF2B5EF4-FFF2-40B4-BE49-F238E27FC236}">
                    <a16:creationId xmlns:a16="http://schemas.microsoft.com/office/drawing/2014/main" id="{4BCF9E36-7277-48DD-9A49-A2FF59A0D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724400"/>
                <a:ext cx="2520818" cy="417358"/>
              </a:xfrm>
              <a:prstGeom prst="rect">
                <a:avLst/>
              </a:prstGeom>
              <a:blipFill>
                <a:blip r:embed="rId4"/>
                <a:stretch>
                  <a:fillRect l="-4358" t="-54412" b="-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0" name="TextBox 789">
                <a:extLst>
                  <a:ext uri="{FF2B5EF4-FFF2-40B4-BE49-F238E27FC236}">
                    <a16:creationId xmlns:a16="http://schemas.microsoft.com/office/drawing/2014/main" id="{4BCF9E36-7277-48DD-9A49-A2FF59A0DE33}"/>
                  </a:ext>
                </a:extLst>
              </p:cNvPr>
              <p:cNvSpPr txBox="1"/>
              <p:nvPr/>
            </p:nvSpPr>
            <p:spPr>
              <a:xfrm>
                <a:off x="5257800" y="5181600"/>
                <a:ext cx="2520818" cy="414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000" dirty="0"/>
                  <a:t>weight x (118 data / 36 cells) = 1.63</a:t>
                </a:r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790" name="TextBox 789">
                <a:extLst>
                  <a:ext uri="{FF2B5EF4-FFF2-40B4-BE49-F238E27FC236}">
                    <a16:creationId xmlns:a16="http://schemas.microsoft.com/office/drawing/2014/main" id="{4BCF9E36-7277-48DD-9A49-A2FF59A0D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181600"/>
                <a:ext cx="2520818" cy="414024"/>
              </a:xfrm>
              <a:prstGeom prst="rect">
                <a:avLst/>
              </a:prstGeom>
              <a:blipFill>
                <a:blip r:embed="rId5"/>
                <a:stretch>
                  <a:fillRect l="-4358" t="-54412" b="-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D302B405-C34C-4B84-A402-45A7F9B2FD90}"/>
              </a:ext>
            </a:extLst>
          </p:cNvPr>
          <p:cNvCxnSpPr>
            <a:cxnSpLocks/>
          </p:cNvCxnSpPr>
          <p:nvPr/>
        </p:nvCxnSpPr>
        <p:spPr>
          <a:xfrm flipH="1">
            <a:off x="4815403" y="3475976"/>
            <a:ext cx="3679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2" name="TextBox 791">
                <a:extLst>
                  <a:ext uri="{FF2B5EF4-FFF2-40B4-BE49-F238E27FC236}">
                    <a16:creationId xmlns:a16="http://schemas.microsoft.com/office/drawing/2014/main" id="{4BCF9E36-7277-48DD-9A49-A2FF59A0DE33}"/>
                  </a:ext>
                </a:extLst>
              </p:cNvPr>
              <p:cNvSpPr txBox="1"/>
              <p:nvPr/>
            </p:nvSpPr>
            <p:spPr>
              <a:xfrm>
                <a:off x="5251582" y="3319776"/>
                <a:ext cx="2571538" cy="411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000" dirty="0"/>
                  <a:t>weight x (118 data / 36 cells)     = 3.27</a:t>
                </a:r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792" name="TextBox 791">
                <a:extLst>
                  <a:ext uri="{FF2B5EF4-FFF2-40B4-BE49-F238E27FC236}">
                    <a16:creationId xmlns:a16="http://schemas.microsoft.com/office/drawing/2014/main" id="{4BCF9E36-7277-48DD-9A49-A2FF59A0D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582" y="3319776"/>
                <a:ext cx="2571538" cy="4115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665848" y="548640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Sum of all weights = n</a:t>
            </a:r>
          </a:p>
          <a:p>
            <a:r>
              <a:rPr lang="en-US" sz="1400" b="0" dirty="0" err="1"/>
              <a:t>Nonclustered</a:t>
            </a:r>
            <a:r>
              <a:rPr lang="en-US" sz="1400" b="0" dirty="0"/>
              <a:t> weight = 1.0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Declustering Weights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828800"/>
            <a:ext cx="3810000" cy="2362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b="0" dirty="0"/>
              <a:t>Declustering weights 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en-US" b="0" dirty="0"/>
              <a:t>1.0 nominal weight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en-US" b="0" dirty="0"/>
              <a:t>&lt; 1.0 reduced weight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en-US" b="0" dirty="0"/>
              <a:t>&gt; 1.0 increased weight</a:t>
            </a:r>
          </a:p>
          <a:p>
            <a:pPr marL="0" indent="0">
              <a:buFontTx/>
              <a:buNone/>
              <a:defRPr/>
            </a:pPr>
            <a:endParaRPr lang="en-US" altLang="en-US" sz="2800" b="0" dirty="0"/>
          </a:p>
          <a:p>
            <a:pPr marL="0" indent="0">
              <a:buFontTx/>
              <a:buNone/>
              <a:defRPr/>
            </a:pPr>
            <a:endParaRPr lang="en-US" altLang="en-US" sz="2800" b="0" dirty="0"/>
          </a:p>
          <a:p>
            <a:pPr marL="0" indent="0">
              <a:buFontTx/>
              <a:buNone/>
              <a:defRPr/>
            </a:pPr>
            <a:endParaRPr lang="en-US" altLang="en-US" sz="2800" b="0" dirty="0"/>
          </a:p>
          <a:p>
            <a:pPr marL="0" indent="0">
              <a:buFontTx/>
              <a:buNone/>
              <a:defRPr/>
            </a:pPr>
            <a:endParaRPr lang="en-US" altLang="en-US" sz="2800" b="0" dirty="0"/>
          </a:p>
          <a:p>
            <a:pPr marL="0" indent="0">
              <a:buFontTx/>
              <a:buNone/>
              <a:defRPr/>
            </a:pPr>
            <a:endParaRPr lang="en-US" altLang="en-US" sz="28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990601"/>
            <a:ext cx="3779888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Declustered Distribution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609600" y="1765691"/>
                <a:ext cx="4038600" cy="236220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lnSpc>
                    <a:spcPct val="80000"/>
                  </a:lnSpc>
                  <a:defRPr/>
                </a:pPr>
                <a:r>
                  <a:rPr lang="en-US" altLang="en-US" b="0" dirty="0"/>
                  <a:t>Updated distribution with declustering weights</a:t>
                </a:r>
              </a:p>
              <a:p>
                <a:pPr>
                  <a:lnSpc>
                    <a:spcPct val="80000"/>
                  </a:lnSpc>
                  <a:defRPr/>
                </a:pPr>
                <a:endParaRPr lang="en-US" altLang="en-US" b="0" dirty="0"/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altLang="en-US" b="0" dirty="0"/>
                  <a:t>Now data file include values and weights based on spatial arrangement.</a:t>
                </a:r>
              </a:p>
              <a:p>
                <a:pPr>
                  <a:lnSpc>
                    <a:spcPct val="80000"/>
                  </a:lnSpc>
                  <a:defRPr/>
                </a:pPr>
                <a:endParaRPr lang="en-US" altLang="en-US" b="0" dirty="0"/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altLang="en-US" b="0" dirty="0"/>
                  <a:t>Possible to calculate any weighted statistic.</a:t>
                </a:r>
              </a:p>
              <a:p>
                <a:pPr>
                  <a:lnSpc>
                    <a:spcPct val="80000"/>
                  </a:lnSpc>
                  <a:defRPr/>
                </a:pPr>
                <a:endParaRPr lang="en-US" altLang="en-US" b="0" dirty="0"/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altLang="en-US" b="0" dirty="0"/>
                  <a:t>For example declustered mean:</a:t>
                </a:r>
              </a:p>
              <a:p>
                <a:pPr marL="0" indent="0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en-US" b="0" dirty="0"/>
              </a:p>
              <a:p>
                <a:pPr>
                  <a:lnSpc>
                    <a:spcPct val="80000"/>
                  </a:lnSpc>
                  <a:defRPr/>
                </a:pPr>
                <a:endParaRPr lang="en-US" altLang="en-US" b="0" dirty="0"/>
              </a:p>
              <a:p>
                <a:pPr marL="0" indent="0">
                  <a:lnSpc>
                    <a:spcPct val="80000"/>
                  </a:lnSpc>
                  <a:buNone/>
                  <a:defRPr/>
                </a:pPr>
                <a:endParaRPr lang="en-US" altLang="en-US" b="0" dirty="0"/>
              </a:p>
              <a:p>
                <a:pPr>
                  <a:lnSpc>
                    <a:spcPct val="80000"/>
                  </a:lnSpc>
                  <a:defRPr/>
                </a:pPr>
                <a:endParaRPr lang="en-US" altLang="en-US" b="0" dirty="0"/>
              </a:p>
              <a:p>
                <a:pPr marL="0" indent="0">
                  <a:buFontTx/>
                  <a:buNone/>
                  <a:defRPr/>
                </a:pPr>
                <a:endParaRPr lang="en-US" altLang="en-US" b="0" dirty="0"/>
              </a:p>
              <a:p>
                <a:pPr marL="0" indent="0">
                  <a:buFontTx/>
                  <a:buNone/>
                  <a:defRPr/>
                </a:pPr>
                <a:endParaRPr lang="en-US" altLang="en-US" b="0" dirty="0"/>
              </a:p>
              <a:p>
                <a:pPr marL="0" indent="0">
                  <a:buFontTx/>
                  <a:buNone/>
                  <a:defRPr/>
                </a:pPr>
                <a:endParaRPr lang="en-US" altLang="en-US" b="0" dirty="0"/>
              </a:p>
              <a:p>
                <a:pPr marL="0" indent="0">
                  <a:buFontTx/>
                  <a:buNone/>
                  <a:defRPr/>
                </a:pPr>
                <a:endParaRPr lang="en-US" altLang="en-US" b="0" dirty="0"/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765691"/>
                <a:ext cx="4038600" cy="2362200"/>
              </a:xfrm>
              <a:blipFill>
                <a:blip r:embed="rId2"/>
                <a:stretch>
                  <a:fillRect l="-2112" t="-5168" r="-2866" b="-107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837" y="3773905"/>
            <a:ext cx="3810000" cy="3007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47602"/>
          <a:stretch/>
        </p:blipFill>
        <p:spPr>
          <a:xfrm>
            <a:off x="5105400" y="867553"/>
            <a:ext cx="3772437" cy="294505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 rot="16200000">
            <a:off x="5910223" y="5850335"/>
            <a:ext cx="234351" cy="116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6200000">
            <a:off x="6339347" y="4744899"/>
            <a:ext cx="234351" cy="116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5400000" flipV="1">
            <a:off x="7063784" y="4069851"/>
            <a:ext cx="234351" cy="116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5400000" flipV="1">
            <a:off x="7611307" y="5063652"/>
            <a:ext cx="234351" cy="116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5400000" flipV="1">
            <a:off x="7190426" y="5460753"/>
            <a:ext cx="234351" cy="116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611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71600"/>
            <a:ext cx="8305800" cy="2362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2000" b="0" dirty="0"/>
              <a:t>Plot declustered mean versus the cell size for a range of cell sizes:</a:t>
            </a:r>
          </a:p>
          <a:p>
            <a:pPr>
              <a:lnSpc>
                <a:spcPct val="80000"/>
              </a:lnSpc>
              <a:defRPr/>
            </a:pPr>
            <a:endParaRPr lang="en-US" altLang="en-US" sz="2000" b="0" dirty="0"/>
          </a:p>
          <a:p>
            <a:pPr>
              <a:lnSpc>
                <a:spcPct val="80000"/>
              </a:lnSpc>
              <a:defRPr/>
            </a:pPr>
            <a:endParaRPr lang="en-US" altLang="en-US" sz="2000" b="0" dirty="0"/>
          </a:p>
          <a:p>
            <a:pPr>
              <a:lnSpc>
                <a:spcPct val="80000"/>
              </a:lnSpc>
              <a:defRPr/>
            </a:pPr>
            <a:endParaRPr lang="en-US" altLang="en-US" sz="2000" b="0" dirty="0"/>
          </a:p>
          <a:p>
            <a:pPr>
              <a:lnSpc>
                <a:spcPct val="80000"/>
              </a:lnSpc>
              <a:defRPr/>
            </a:pPr>
            <a:endParaRPr lang="en-US" altLang="en-US" sz="2000" b="0" dirty="0"/>
          </a:p>
          <a:p>
            <a:pPr>
              <a:lnSpc>
                <a:spcPct val="80000"/>
              </a:lnSpc>
              <a:defRPr/>
            </a:pPr>
            <a:endParaRPr lang="en-US" altLang="en-US" sz="2000" b="0" dirty="0"/>
          </a:p>
          <a:p>
            <a:pPr>
              <a:lnSpc>
                <a:spcPct val="80000"/>
              </a:lnSpc>
              <a:defRPr/>
            </a:pPr>
            <a:endParaRPr lang="en-US" altLang="en-US" sz="2000" b="0" dirty="0"/>
          </a:p>
          <a:p>
            <a:pPr>
              <a:lnSpc>
                <a:spcPct val="80000"/>
              </a:lnSpc>
              <a:defRPr/>
            </a:pPr>
            <a:endParaRPr lang="en-US" altLang="en-US" sz="2000" b="0" dirty="0"/>
          </a:p>
          <a:p>
            <a:pPr>
              <a:lnSpc>
                <a:spcPct val="80000"/>
              </a:lnSpc>
              <a:defRPr/>
            </a:pPr>
            <a:endParaRPr lang="en-US" altLang="en-US" sz="2000" b="0" dirty="0"/>
          </a:p>
          <a:p>
            <a:pPr>
              <a:lnSpc>
                <a:spcPct val="80000"/>
              </a:lnSpc>
              <a:defRPr/>
            </a:pPr>
            <a:endParaRPr lang="en-US" altLang="en-US" sz="2000" b="0" dirty="0"/>
          </a:p>
          <a:p>
            <a:pPr>
              <a:lnSpc>
                <a:spcPct val="80000"/>
              </a:lnSpc>
              <a:defRPr/>
            </a:pPr>
            <a:endParaRPr lang="en-US" altLang="en-US" sz="2000" b="0" dirty="0"/>
          </a:p>
          <a:p>
            <a:pPr>
              <a:lnSpc>
                <a:spcPct val="80000"/>
              </a:lnSpc>
              <a:defRPr/>
            </a:pPr>
            <a:r>
              <a:rPr lang="en-US" altLang="en-US" sz="2000" b="0" dirty="0"/>
              <a:t>There is no theory that says we are looking for a minimum when the values are clustered in high values or a maximum when clustered in low values – it just seems to make sense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b="0" dirty="0"/>
              <a:t>The result can be very sensitive to large scale trends – it is often better to choose the cell size be visual inspection and some sensitivity studies</a:t>
            </a:r>
          </a:p>
          <a:p>
            <a:pPr marL="0" indent="0">
              <a:buFontTx/>
              <a:buNone/>
              <a:defRPr/>
            </a:pPr>
            <a:endParaRPr lang="en-US" altLang="en-US" sz="1800" b="0" dirty="0"/>
          </a:p>
          <a:p>
            <a:pPr marL="0" indent="0">
              <a:buFontTx/>
              <a:buNone/>
              <a:defRPr/>
            </a:pPr>
            <a:endParaRPr lang="en-US" altLang="en-US" sz="1800" b="0" dirty="0"/>
          </a:p>
          <a:p>
            <a:pPr marL="0" indent="0">
              <a:buFontTx/>
              <a:buNone/>
              <a:defRPr/>
            </a:pPr>
            <a:endParaRPr lang="en-US" altLang="en-US" sz="1800" b="0" dirty="0"/>
          </a:p>
          <a:p>
            <a:pPr marL="0" indent="0">
              <a:buFontTx/>
              <a:buNone/>
              <a:defRPr/>
            </a:pPr>
            <a:endParaRPr lang="en-US" altLang="en-US" sz="1800" b="0" dirty="0"/>
          </a:p>
          <a:p>
            <a:pPr marL="0" indent="0">
              <a:buFontTx/>
              <a:buNone/>
              <a:defRPr/>
            </a:pPr>
            <a:endParaRPr lang="en-US" altLang="en-US" sz="1800" b="0" dirty="0"/>
          </a:p>
          <a:p>
            <a:pPr marL="0" indent="0">
              <a:buFontTx/>
              <a:buNone/>
              <a:defRPr/>
            </a:pPr>
            <a:endParaRPr lang="en-US" altLang="en-US" sz="1800" b="0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17BC192-6FF3-46BA-8E8C-05294C197913}"/>
              </a:ext>
            </a:extLst>
          </p:cNvPr>
          <p:cNvSpPr/>
          <p:nvPr/>
        </p:nvSpPr>
        <p:spPr>
          <a:xfrm>
            <a:off x="6134538" y="3123106"/>
            <a:ext cx="67470" cy="1136877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1629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The Cell Size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C3FCD-123D-4817-A45B-599659E59CF5}"/>
              </a:ext>
            </a:extLst>
          </p:cNvPr>
          <p:cNvSpPr txBox="1"/>
          <p:nvPr/>
        </p:nvSpPr>
        <p:spPr>
          <a:xfrm>
            <a:off x="5384042" y="4288808"/>
            <a:ext cx="3207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0.0           10.0           20.0            30.0           40.0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BF74A5-B77A-4E78-9783-265B28349147}"/>
              </a:ext>
            </a:extLst>
          </p:cNvPr>
          <p:cNvSpPr/>
          <p:nvPr/>
        </p:nvSpPr>
        <p:spPr>
          <a:xfrm>
            <a:off x="5911360" y="3722914"/>
            <a:ext cx="63954" cy="544286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A49966-2949-4FAB-9FEE-CC8B297E7091}"/>
              </a:ext>
            </a:extLst>
          </p:cNvPr>
          <p:cNvSpPr/>
          <p:nvPr/>
        </p:nvSpPr>
        <p:spPr>
          <a:xfrm>
            <a:off x="5980756" y="3355520"/>
            <a:ext cx="70757" cy="911679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7BC192-6FF3-46BA-8E8C-05294C197913}"/>
              </a:ext>
            </a:extLst>
          </p:cNvPr>
          <p:cNvSpPr/>
          <p:nvPr/>
        </p:nvSpPr>
        <p:spPr>
          <a:xfrm>
            <a:off x="6065666" y="3128962"/>
            <a:ext cx="67470" cy="1136877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885CD0-9E85-4105-97CD-57C4FA5D59BE}"/>
              </a:ext>
            </a:extLst>
          </p:cNvPr>
          <p:cNvSpPr/>
          <p:nvPr/>
        </p:nvSpPr>
        <p:spPr>
          <a:xfrm>
            <a:off x="6282397" y="4110717"/>
            <a:ext cx="66675" cy="152400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FB307-1376-4AE4-B3BB-EB93FB10419B}"/>
              </a:ext>
            </a:extLst>
          </p:cNvPr>
          <p:cNvSpPr/>
          <p:nvPr/>
        </p:nvSpPr>
        <p:spPr>
          <a:xfrm>
            <a:off x="6357237" y="4114800"/>
            <a:ext cx="57150" cy="151039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59937-6463-4836-8ED1-5D2DC356AFFB}"/>
              </a:ext>
            </a:extLst>
          </p:cNvPr>
          <p:cNvSpPr/>
          <p:nvPr/>
        </p:nvSpPr>
        <p:spPr>
          <a:xfrm>
            <a:off x="6418469" y="3805917"/>
            <a:ext cx="65314" cy="464003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C340DC-B85C-4832-BFB3-9F9DCBD13AAC}"/>
              </a:ext>
            </a:extLst>
          </p:cNvPr>
          <p:cNvSpPr/>
          <p:nvPr/>
        </p:nvSpPr>
        <p:spPr>
          <a:xfrm>
            <a:off x="6482422" y="3577317"/>
            <a:ext cx="62593" cy="692604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DFE709-E732-45A5-8DED-5DD0296A3147}"/>
              </a:ext>
            </a:extLst>
          </p:cNvPr>
          <p:cNvSpPr/>
          <p:nvPr/>
        </p:nvSpPr>
        <p:spPr>
          <a:xfrm>
            <a:off x="6554540" y="4004583"/>
            <a:ext cx="59872" cy="265338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19ADC8-DBBC-4C9D-9308-ACE0B7799A58}"/>
              </a:ext>
            </a:extLst>
          </p:cNvPr>
          <p:cNvSpPr/>
          <p:nvPr/>
        </p:nvSpPr>
        <p:spPr>
          <a:xfrm>
            <a:off x="6618494" y="3637189"/>
            <a:ext cx="61232" cy="632732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6C79FF-856A-4DD0-8B22-75DCBF36D64C}"/>
              </a:ext>
            </a:extLst>
          </p:cNvPr>
          <p:cNvSpPr/>
          <p:nvPr/>
        </p:nvSpPr>
        <p:spPr>
          <a:xfrm>
            <a:off x="6682447" y="2835729"/>
            <a:ext cx="62593" cy="1434192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1AF6E1-16E2-4ED4-AE8A-320A886916DE}"/>
              </a:ext>
            </a:extLst>
          </p:cNvPr>
          <p:cNvSpPr/>
          <p:nvPr/>
        </p:nvSpPr>
        <p:spPr>
          <a:xfrm>
            <a:off x="6750483" y="3971924"/>
            <a:ext cx="63954" cy="299357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E8BC3D-D5D7-47F0-8E26-84A8422FAD89}"/>
              </a:ext>
            </a:extLst>
          </p:cNvPr>
          <p:cNvSpPr/>
          <p:nvPr/>
        </p:nvSpPr>
        <p:spPr>
          <a:xfrm>
            <a:off x="6822601" y="4166507"/>
            <a:ext cx="48986" cy="103414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9E2A63-FD61-47AD-B0BB-805FAFD752BA}"/>
              </a:ext>
            </a:extLst>
          </p:cNvPr>
          <p:cNvSpPr/>
          <p:nvPr/>
        </p:nvSpPr>
        <p:spPr>
          <a:xfrm>
            <a:off x="6883834" y="2586718"/>
            <a:ext cx="65314" cy="1679121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562B4E-E58A-4DAB-A55F-7066003EC327}"/>
              </a:ext>
            </a:extLst>
          </p:cNvPr>
          <p:cNvSpPr/>
          <p:nvPr/>
        </p:nvSpPr>
        <p:spPr>
          <a:xfrm>
            <a:off x="6955951" y="3653518"/>
            <a:ext cx="58511" cy="612321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768B6B-E0D1-447C-8974-09B0E189111A}"/>
              </a:ext>
            </a:extLst>
          </p:cNvPr>
          <p:cNvSpPr/>
          <p:nvPr/>
        </p:nvSpPr>
        <p:spPr>
          <a:xfrm>
            <a:off x="7019905" y="3332389"/>
            <a:ext cx="63953" cy="933449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10FA32-DEC6-4D13-9A5E-470C907D0898}"/>
              </a:ext>
            </a:extLst>
          </p:cNvPr>
          <p:cNvSpPr/>
          <p:nvPr/>
        </p:nvSpPr>
        <p:spPr>
          <a:xfrm>
            <a:off x="7092022" y="3389539"/>
            <a:ext cx="57150" cy="880382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9E14CA-F874-4CB9-B683-2A6287019475}"/>
              </a:ext>
            </a:extLst>
          </p:cNvPr>
          <p:cNvSpPr/>
          <p:nvPr/>
        </p:nvSpPr>
        <p:spPr>
          <a:xfrm>
            <a:off x="7151894" y="2386694"/>
            <a:ext cx="58511" cy="1883228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4986DE-1FB4-4CBD-B05F-A4D934597C23}"/>
              </a:ext>
            </a:extLst>
          </p:cNvPr>
          <p:cNvSpPr/>
          <p:nvPr/>
        </p:nvSpPr>
        <p:spPr>
          <a:xfrm>
            <a:off x="7218568" y="2216603"/>
            <a:ext cx="57151" cy="2053318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C89F52-D19B-44CD-AF98-AC88AECCBB4F}"/>
              </a:ext>
            </a:extLst>
          </p:cNvPr>
          <p:cNvSpPr/>
          <p:nvPr/>
        </p:nvSpPr>
        <p:spPr>
          <a:xfrm>
            <a:off x="7287965" y="2510517"/>
            <a:ext cx="61232" cy="1759404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120A28-026F-443E-9F77-7AC815BE3D75}"/>
              </a:ext>
            </a:extLst>
          </p:cNvPr>
          <p:cNvSpPr/>
          <p:nvPr/>
        </p:nvSpPr>
        <p:spPr>
          <a:xfrm>
            <a:off x="7349197" y="3147332"/>
            <a:ext cx="65315" cy="1122589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5434AC-9631-4815-97D5-2E068D0DEABF}"/>
              </a:ext>
            </a:extLst>
          </p:cNvPr>
          <p:cNvSpPr/>
          <p:nvPr/>
        </p:nvSpPr>
        <p:spPr>
          <a:xfrm>
            <a:off x="7414512" y="3641271"/>
            <a:ext cx="69396" cy="628650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1C2080-59BD-4686-8ACE-9C3056DAC27E}"/>
              </a:ext>
            </a:extLst>
          </p:cNvPr>
          <p:cNvSpPr/>
          <p:nvPr/>
        </p:nvSpPr>
        <p:spPr>
          <a:xfrm>
            <a:off x="7479826" y="4106636"/>
            <a:ext cx="65314" cy="163285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E0C81A-8725-4433-B687-9AEBFC2FCE79}"/>
              </a:ext>
            </a:extLst>
          </p:cNvPr>
          <p:cNvGrpSpPr/>
          <p:nvPr/>
        </p:nvGrpSpPr>
        <p:grpSpPr>
          <a:xfrm>
            <a:off x="5489812" y="2209800"/>
            <a:ext cx="2740840" cy="2152839"/>
            <a:chOff x="786936" y="-102364"/>
            <a:chExt cx="2740840" cy="2152839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EE84E5-F17D-4AB7-A61F-0C2F31EC57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138" y="444042"/>
              <a:ext cx="762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CD25B59-24BF-4BBA-B7CC-253644A58E9F}"/>
                </a:ext>
              </a:extLst>
            </p:cNvPr>
            <p:cNvCxnSpPr>
              <a:cxnSpLocks/>
            </p:cNvCxnSpPr>
            <p:nvPr/>
          </p:nvCxnSpPr>
          <p:spPr>
            <a:xfrm>
              <a:off x="789700" y="817065"/>
              <a:ext cx="762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877107F-4F97-4A0A-8D51-26FCC3AE0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092" y="66969"/>
              <a:ext cx="762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8DD23F-4F14-4A97-A0DE-E940E174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936" y="1201308"/>
              <a:ext cx="762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4848422-989A-498E-9EE3-13DDBBEF7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248" y="1583532"/>
              <a:ext cx="762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068F76-EB40-4A96-B1B5-7E461C3CD69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15548" y="1991592"/>
              <a:ext cx="762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D18E95-9E07-4B74-9194-E6687A96925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479527" y="2009706"/>
              <a:ext cx="762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8AD0850-CDE4-4376-B01B-B57300599D5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148606" y="2012374"/>
              <a:ext cx="762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26C4A1B-B802-4B40-AAE5-04F19DEECCC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822159" y="2009706"/>
              <a:ext cx="762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D11D0B-5ABF-40FB-8EDA-D11BD0C98622}"/>
                </a:ext>
              </a:extLst>
            </p:cNvPr>
            <p:cNvCxnSpPr>
              <a:cxnSpLocks/>
            </p:cNvCxnSpPr>
            <p:nvPr/>
          </p:nvCxnSpPr>
          <p:spPr>
            <a:xfrm>
              <a:off x="872616" y="1961546"/>
              <a:ext cx="83344" cy="1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8830C27-12C3-4F1F-97BE-ADA0F924A356}"/>
                </a:ext>
              </a:extLst>
            </p:cNvPr>
            <p:cNvGrpSpPr/>
            <p:nvPr/>
          </p:nvGrpSpPr>
          <p:grpSpPr>
            <a:xfrm>
              <a:off x="846076" y="-102364"/>
              <a:ext cx="2681700" cy="2074460"/>
              <a:chOff x="846076" y="-102364"/>
              <a:chExt cx="2681700" cy="207446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465B59C-9531-404F-8350-FBCB7E231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860" y="-102364"/>
                <a:ext cx="0" cy="20744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17C948F-3A5E-4150-A959-B7DA850BE0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076" y="1955036"/>
                <a:ext cx="2681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CAB8FD4-727F-4037-B5F6-92D7B205F13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483772" y="2006832"/>
              <a:ext cx="762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8458C2E-0739-48AC-88BE-D6F459BFE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196" y="1964472"/>
              <a:ext cx="762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840EE05-542B-4E2C-A781-F90771011273}"/>
              </a:ext>
            </a:extLst>
          </p:cNvPr>
          <p:cNvSpPr txBox="1"/>
          <p:nvPr/>
        </p:nvSpPr>
        <p:spPr>
          <a:xfrm>
            <a:off x="5064456" y="2265529"/>
            <a:ext cx="4572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0.10</a:t>
            </a:r>
          </a:p>
          <a:p>
            <a:endParaRPr lang="en-US" sz="1100" dirty="0"/>
          </a:p>
          <a:p>
            <a:r>
              <a:rPr lang="en-US" sz="1100" dirty="0"/>
              <a:t>0.08</a:t>
            </a:r>
          </a:p>
          <a:p>
            <a:endParaRPr lang="en-US" sz="1100" dirty="0"/>
          </a:p>
          <a:p>
            <a:r>
              <a:rPr lang="en-US" sz="1100" dirty="0"/>
              <a:t>0.06</a:t>
            </a:r>
          </a:p>
          <a:p>
            <a:endParaRPr lang="en-US" sz="1100" dirty="0"/>
          </a:p>
          <a:p>
            <a:r>
              <a:rPr lang="en-US" sz="1100" dirty="0"/>
              <a:t>0.04</a:t>
            </a:r>
          </a:p>
          <a:p>
            <a:endParaRPr lang="en-US" sz="1100" dirty="0"/>
          </a:p>
          <a:p>
            <a:r>
              <a:rPr lang="en-US" sz="1100" dirty="0"/>
              <a:t>0.02</a:t>
            </a:r>
          </a:p>
          <a:p>
            <a:endParaRPr lang="en-US" sz="1100" dirty="0"/>
          </a:p>
          <a:p>
            <a:r>
              <a:rPr lang="en-US" sz="1100" dirty="0"/>
              <a:t>0.00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112B7-F564-43E0-B0B8-1435E720928C}"/>
              </a:ext>
            </a:extLst>
          </p:cNvPr>
          <p:cNvSpPr txBox="1"/>
          <p:nvPr/>
        </p:nvSpPr>
        <p:spPr>
          <a:xfrm>
            <a:off x="4800600" y="2883050"/>
            <a:ext cx="369332" cy="86979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/>
              <a:t>Frequency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A12632-1208-4BA2-8EF0-7F3ECBA57C66}"/>
              </a:ext>
            </a:extLst>
          </p:cNvPr>
          <p:cNvSpPr txBox="1"/>
          <p:nvPr/>
        </p:nvSpPr>
        <p:spPr>
          <a:xfrm>
            <a:off x="6438105" y="4473054"/>
            <a:ext cx="1036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Porosity, %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74C8D37-B56A-4D2B-89B1-4111BB17A43D}"/>
              </a:ext>
            </a:extLst>
          </p:cNvPr>
          <p:cNvSpPr/>
          <p:nvPr/>
        </p:nvSpPr>
        <p:spPr>
          <a:xfrm>
            <a:off x="5555776" y="2562225"/>
            <a:ext cx="2051612" cy="1710160"/>
          </a:xfrm>
          <a:custGeom>
            <a:avLst/>
            <a:gdLst>
              <a:gd name="connsiteX0" fmla="*/ 0 w 2051612"/>
              <a:gd name="connsiteY0" fmla="*/ 1701479 h 1710160"/>
              <a:gd name="connsiteX1" fmla="*/ 34724 w 2051612"/>
              <a:gd name="connsiteY1" fmla="*/ 1666755 h 1710160"/>
              <a:gd name="connsiteX2" fmla="*/ 43405 w 2051612"/>
              <a:gd name="connsiteY2" fmla="*/ 1658074 h 1710160"/>
              <a:gd name="connsiteX3" fmla="*/ 95491 w 2051612"/>
              <a:gd name="connsiteY3" fmla="*/ 1658074 h 1710160"/>
              <a:gd name="connsiteX4" fmla="*/ 95491 w 2051612"/>
              <a:gd name="connsiteY4" fmla="*/ 1643605 h 1710160"/>
              <a:gd name="connsiteX5" fmla="*/ 118640 w 2051612"/>
              <a:gd name="connsiteY5" fmla="*/ 1643605 h 1710160"/>
              <a:gd name="connsiteX6" fmla="*/ 118640 w 2051612"/>
              <a:gd name="connsiteY6" fmla="*/ 1626243 h 1710160"/>
              <a:gd name="connsiteX7" fmla="*/ 136002 w 2051612"/>
              <a:gd name="connsiteY7" fmla="*/ 1626243 h 1710160"/>
              <a:gd name="connsiteX8" fmla="*/ 136002 w 2051612"/>
              <a:gd name="connsiteY8" fmla="*/ 1611775 h 1710160"/>
              <a:gd name="connsiteX9" fmla="*/ 162045 w 2051612"/>
              <a:gd name="connsiteY9" fmla="*/ 1611775 h 1710160"/>
              <a:gd name="connsiteX10" fmla="*/ 162045 w 2051612"/>
              <a:gd name="connsiteY10" fmla="*/ 1597307 h 1710160"/>
              <a:gd name="connsiteX11" fmla="*/ 179407 w 2051612"/>
              <a:gd name="connsiteY11" fmla="*/ 1597307 h 1710160"/>
              <a:gd name="connsiteX12" fmla="*/ 179407 w 2051612"/>
              <a:gd name="connsiteY12" fmla="*/ 1574157 h 1710160"/>
              <a:gd name="connsiteX13" fmla="*/ 205450 w 2051612"/>
              <a:gd name="connsiteY13" fmla="*/ 1574157 h 1710160"/>
              <a:gd name="connsiteX14" fmla="*/ 205450 w 2051612"/>
              <a:gd name="connsiteY14" fmla="*/ 1553902 h 1710160"/>
              <a:gd name="connsiteX15" fmla="*/ 228600 w 2051612"/>
              <a:gd name="connsiteY15" fmla="*/ 1553902 h 1710160"/>
              <a:gd name="connsiteX16" fmla="*/ 228600 w 2051612"/>
              <a:gd name="connsiteY16" fmla="*/ 1524965 h 1710160"/>
              <a:gd name="connsiteX17" fmla="*/ 243068 w 2051612"/>
              <a:gd name="connsiteY17" fmla="*/ 1524965 h 1710160"/>
              <a:gd name="connsiteX18" fmla="*/ 243068 w 2051612"/>
              <a:gd name="connsiteY18" fmla="*/ 1504709 h 1710160"/>
              <a:gd name="connsiteX19" fmla="*/ 257536 w 2051612"/>
              <a:gd name="connsiteY19" fmla="*/ 1504709 h 1710160"/>
              <a:gd name="connsiteX20" fmla="*/ 257536 w 2051612"/>
              <a:gd name="connsiteY20" fmla="*/ 1487347 h 1710160"/>
              <a:gd name="connsiteX21" fmla="*/ 274898 w 2051612"/>
              <a:gd name="connsiteY21" fmla="*/ 1487347 h 1710160"/>
              <a:gd name="connsiteX22" fmla="*/ 274898 w 2051612"/>
              <a:gd name="connsiteY22" fmla="*/ 1464198 h 1710160"/>
              <a:gd name="connsiteX23" fmla="*/ 283579 w 2051612"/>
              <a:gd name="connsiteY23" fmla="*/ 1464198 h 1710160"/>
              <a:gd name="connsiteX24" fmla="*/ 283579 w 2051612"/>
              <a:gd name="connsiteY24" fmla="*/ 1438155 h 1710160"/>
              <a:gd name="connsiteX25" fmla="*/ 306729 w 2051612"/>
              <a:gd name="connsiteY25" fmla="*/ 1438155 h 1710160"/>
              <a:gd name="connsiteX26" fmla="*/ 306729 w 2051612"/>
              <a:gd name="connsiteY26" fmla="*/ 1409218 h 1710160"/>
              <a:gd name="connsiteX27" fmla="*/ 332772 w 2051612"/>
              <a:gd name="connsiteY27" fmla="*/ 1409218 h 1710160"/>
              <a:gd name="connsiteX28" fmla="*/ 332772 w 2051612"/>
              <a:gd name="connsiteY28" fmla="*/ 1386069 h 1710160"/>
              <a:gd name="connsiteX29" fmla="*/ 338559 w 2051612"/>
              <a:gd name="connsiteY29" fmla="*/ 1386069 h 1710160"/>
              <a:gd name="connsiteX30" fmla="*/ 338559 w 2051612"/>
              <a:gd name="connsiteY30" fmla="*/ 1357132 h 1710160"/>
              <a:gd name="connsiteX31" fmla="*/ 353028 w 2051612"/>
              <a:gd name="connsiteY31" fmla="*/ 1357132 h 1710160"/>
              <a:gd name="connsiteX32" fmla="*/ 353028 w 2051612"/>
              <a:gd name="connsiteY32" fmla="*/ 1339770 h 1710160"/>
              <a:gd name="connsiteX33" fmla="*/ 367496 w 2051612"/>
              <a:gd name="connsiteY33" fmla="*/ 1339770 h 1710160"/>
              <a:gd name="connsiteX34" fmla="*/ 367496 w 2051612"/>
              <a:gd name="connsiteY34" fmla="*/ 1322408 h 1710160"/>
              <a:gd name="connsiteX35" fmla="*/ 384858 w 2051612"/>
              <a:gd name="connsiteY35" fmla="*/ 1322408 h 1710160"/>
              <a:gd name="connsiteX36" fmla="*/ 384858 w 2051612"/>
              <a:gd name="connsiteY36" fmla="*/ 1290578 h 1710160"/>
              <a:gd name="connsiteX37" fmla="*/ 405114 w 2051612"/>
              <a:gd name="connsiteY37" fmla="*/ 1290578 h 1710160"/>
              <a:gd name="connsiteX38" fmla="*/ 405114 w 2051612"/>
              <a:gd name="connsiteY38" fmla="*/ 1255853 h 1710160"/>
              <a:gd name="connsiteX39" fmla="*/ 413795 w 2051612"/>
              <a:gd name="connsiteY39" fmla="*/ 1264534 h 1710160"/>
              <a:gd name="connsiteX40" fmla="*/ 413795 w 2051612"/>
              <a:gd name="connsiteY40" fmla="*/ 1224023 h 1710160"/>
              <a:gd name="connsiteX41" fmla="*/ 442731 w 2051612"/>
              <a:gd name="connsiteY41" fmla="*/ 1224023 h 1710160"/>
              <a:gd name="connsiteX42" fmla="*/ 442731 w 2051612"/>
              <a:gd name="connsiteY42" fmla="*/ 1203767 h 1710160"/>
              <a:gd name="connsiteX43" fmla="*/ 454305 w 2051612"/>
              <a:gd name="connsiteY43" fmla="*/ 1192193 h 1710160"/>
              <a:gd name="connsiteX44" fmla="*/ 454305 w 2051612"/>
              <a:gd name="connsiteY44" fmla="*/ 1177724 h 1710160"/>
              <a:gd name="connsiteX45" fmla="*/ 468773 w 2051612"/>
              <a:gd name="connsiteY45" fmla="*/ 1163256 h 1710160"/>
              <a:gd name="connsiteX46" fmla="*/ 477455 w 2051612"/>
              <a:gd name="connsiteY46" fmla="*/ 1154574 h 1710160"/>
              <a:gd name="connsiteX47" fmla="*/ 486136 w 2051612"/>
              <a:gd name="connsiteY47" fmla="*/ 1145893 h 1710160"/>
              <a:gd name="connsiteX48" fmla="*/ 486136 w 2051612"/>
              <a:gd name="connsiteY48" fmla="*/ 1125638 h 1710160"/>
              <a:gd name="connsiteX49" fmla="*/ 512179 w 2051612"/>
              <a:gd name="connsiteY49" fmla="*/ 1125638 h 1710160"/>
              <a:gd name="connsiteX50" fmla="*/ 512179 w 2051612"/>
              <a:gd name="connsiteY50" fmla="*/ 1096702 h 1710160"/>
              <a:gd name="connsiteX51" fmla="*/ 532435 w 2051612"/>
              <a:gd name="connsiteY51" fmla="*/ 1096702 h 1710160"/>
              <a:gd name="connsiteX52" fmla="*/ 532435 w 2051612"/>
              <a:gd name="connsiteY52" fmla="*/ 1070659 h 1710160"/>
              <a:gd name="connsiteX53" fmla="*/ 549797 w 2051612"/>
              <a:gd name="connsiteY53" fmla="*/ 1070659 h 1710160"/>
              <a:gd name="connsiteX54" fmla="*/ 549797 w 2051612"/>
              <a:gd name="connsiteY54" fmla="*/ 1053297 h 1710160"/>
              <a:gd name="connsiteX55" fmla="*/ 578734 w 2051612"/>
              <a:gd name="connsiteY55" fmla="*/ 1053297 h 1710160"/>
              <a:gd name="connsiteX56" fmla="*/ 578734 w 2051612"/>
              <a:gd name="connsiteY56" fmla="*/ 1030147 h 1710160"/>
              <a:gd name="connsiteX57" fmla="*/ 651076 w 2051612"/>
              <a:gd name="connsiteY57" fmla="*/ 1030147 h 1710160"/>
              <a:gd name="connsiteX58" fmla="*/ 651076 w 2051612"/>
              <a:gd name="connsiteY58" fmla="*/ 1041722 h 1710160"/>
              <a:gd name="connsiteX59" fmla="*/ 668438 w 2051612"/>
              <a:gd name="connsiteY59" fmla="*/ 1041722 h 1710160"/>
              <a:gd name="connsiteX60" fmla="*/ 668438 w 2051612"/>
              <a:gd name="connsiteY60" fmla="*/ 1059084 h 1710160"/>
              <a:gd name="connsiteX61" fmla="*/ 703162 w 2051612"/>
              <a:gd name="connsiteY61" fmla="*/ 1059084 h 1710160"/>
              <a:gd name="connsiteX62" fmla="*/ 703162 w 2051612"/>
              <a:gd name="connsiteY62" fmla="*/ 1064871 h 1710160"/>
              <a:gd name="connsiteX63" fmla="*/ 732098 w 2051612"/>
              <a:gd name="connsiteY63" fmla="*/ 1064871 h 1710160"/>
              <a:gd name="connsiteX64" fmla="*/ 732098 w 2051612"/>
              <a:gd name="connsiteY64" fmla="*/ 1093808 h 1710160"/>
              <a:gd name="connsiteX65" fmla="*/ 772610 w 2051612"/>
              <a:gd name="connsiteY65" fmla="*/ 1093808 h 1710160"/>
              <a:gd name="connsiteX66" fmla="*/ 804440 w 2051612"/>
              <a:gd name="connsiteY66" fmla="*/ 1093808 h 1710160"/>
              <a:gd name="connsiteX67" fmla="*/ 816015 w 2051612"/>
              <a:gd name="connsiteY67" fmla="*/ 1105383 h 1710160"/>
              <a:gd name="connsiteX68" fmla="*/ 842058 w 2051612"/>
              <a:gd name="connsiteY68" fmla="*/ 1131426 h 1710160"/>
              <a:gd name="connsiteX69" fmla="*/ 856527 w 2051612"/>
              <a:gd name="connsiteY69" fmla="*/ 1116957 h 1710160"/>
              <a:gd name="connsiteX70" fmla="*/ 873888 w 2051612"/>
              <a:gd name="connsiteY70" fmla="*/ 1134318 h 1710160"/>
              <a:gd name="connsiteX71" fmla="*/ 897038 w 2051612"/>
              <a:gd name="connsiteY71" fmla="*/ 1134318 h 1710160"/>
              <a:gd name="connsiteX72" fmla="*/ 897038 w 2051612"/>
              <a:gd name="connsiteY72" fmla="*/ 1157469 h 1710160"/>
              <a:gd name="connsiteX73" fmla="*/ 920187 w 2051612"/>
              <a:gd name="connsiteY73" fmla="*/ 1157469 h 1710160"/>
              <a:gd name="connsiteX74" fmla="*/ 934655 w 2051612"/>
              <a:gd name="connsiteY74" fmla="*/ 1171937 h 1710160"/>
              <a:gd name="connsiteX75" fmla="*/ 978060 w 2051612"/>
              <a:gd name="connsiteY75" fmla="*/ 1171937 h 1710160"/>
              <a:gd name="connsiteX76" fmla="*/ 989635 w 2051612"/>
              <a:gd name="connsiteY76" fmla="*/ 1183512 h 1710160"/>
              <a:gd name="connsiteX77" fmla="*/ 1012785 w 2051612"/>
              <a:gd name="connsiteY77" fmla="*/ 1160362 h 1710160"/>
              <a:gd name="connsiteX78" fmla="*/ 1035935 w 2051612"/>
              <a:gd name="connsiteY78" fmla="*/ 1183512 h 1710160"/>
              <a:gd name="connsiteX79" fmla="*/ 1073552 w 2051612"/>
              <a:gd name="connsiteY79" fmla="*/ 1183512 h 1710160"/>
              <a:gd name="connsiteX80" fmla="*/ 1090914 w 2051612"/>
              <a:gd name="connsiteY80" fmla="*/ 1183512 h 1710160"/>
              <a:gd name="connsiteX81" fmla="*/ 1105382 w 2051612"/>
              <a:gd name="connsiteY81" fmla="*/ 1197980 h 1710160"/>
              <a:gd name="connsiteX82" fmla="*/ 1119850 w 2051612"/>
              <a:gd name="connsiteY82" fmla="*/ 1197980 h 1710160"/>
              <a:gd name="connsiteX83" fmla="*/ 1140106 w 2051612"/>
              <a:gd name="connsiteY83" fmla="*/ 1197980 h 1710160"/>
              <a:gd name="connsiteX84" fmla="*/ 1160362 w 2051612"/>
              <a:gd name="connsiteY84" fmla="*/ 1218236 h 1710160"/>
              <a:gd name="connsiteX85" fmla="*/ 1203767 w 2051612"/>
              <a:gd name="connsiteY85" fmla="*/ 1218236 h 1710160"/>
              <a:gd name="connsiteX86" fmla="*/ 1232703 w 2051612"/>
              <a:gd name="connsiteY86" fmla="*/ 1218236 h 1710160"/>
              <a:gd name="connsiteX87" fmla="*/ 1270321 w 2051612"/>
              <a:gd name="connsiteY87" fmla="*/ 1218236 h 1710160"/>
              <a:gd name="connsiteX88" fmla="*/ 1319514 w 2051612"/>
              <a:gd name="connsiteY88" fmla="*/ 1218236 h 1710160"/>
              <a:gd name="connsiteX89" fmla="*/ 1342663 w 2051612"/>
              <a:gd name="connsiteY89" fmla="*/ 1195087 h 1710160"/>
              <a:gd name="connsiteX90" fmla="*/ 1362919 w 2051612"/>
              <a:gd name="connsiteY90" fmla="*/ 1174831 h 1710160"/>
              <a:gd name="connsiteX91" fmla="*/ 1362919 w 2051612"/>
              <a:gd name="connsiteY91" fmla="*/ 1160362 h 1710160"/>
              <a:gd name="connsiteX92" fmla="*/ 1388962 w 2051612"/>
              <a:gd name="connsiteY92" fmla="*/ 1160362 h 1710160"/>
              <a:gd name="connsiteX93" fmla="*/ 1388962 w 2051612"/>
              <a:gd name="connsiteY93" fmla="*/ 1122745 h 1710160"/>
              <a:gd name="connsiteX94" fmla="*/ 1415005 w 2051612"/>
              <a:gd name="connsiteY94" fmla="*/ 1122745 h 1710160"/>
              <a:gd name="connsiteX95" fmla="*/ 1415005 w 2051612"/>
              <a:gd name="connsiteY95" fmla="*/ 1079340 h 1710160"/>
              <a:gd name="connsiteX96" fmla="*/ 1438154 w 2051612"/>
              <a:gd name="connsiteY96" fmla="*/ 1079340 h 1710160"/>
              <a:gd name="connsiteX97" fmla="*/ 1438154 w 2051612"/>
              <a:gd name="connsiteY97" fmla="*/ 1053297 h 1710160"/>
              <a:gd name="connsiteX98" fmla="*/ 1452622 w 2051612"/>
              <a:gd name="connsiteY98" fmla="*/ 1038829 h 1710160"/>
              <a:gd name="connsiteX99" fmla="*/ 1452622 w 2051612"/>
              <a:gd name="connsiteY99" fmla="*/ 1015679 h 1710160"/>
              <a:gd name="connsiteX100" fmla="*/ 1458410 w 2051612"/>
              <a:gd name="connsiteY100" fmla="*/ 1009891 h 1710160"/>
              <a:gd name="connsiteX101" fmla="*/ 1458410 w 2051612"/>
              <a:gd name="connsiteY101" fmla="*/ 980955 h 1710160"/>
              <a:gd name="connsiteX102" fmla="*/ 1467091 w 2051612"/>
              <a:gd name="connsiteY102" fmla="*/ 972274 h 1710160"/>
              <a:gd name="connsiteX103" fmla="*/ 1467091 w 2051612"/>
              <a:gd name="connsiteY103" fmla="*/ 946231 h 1710160"/>
              <a:gd name="connsiteX104" fmla="*/ 1472878 w 2051612"/>
              <a:gd name="connsiteY104" fmla="*/ 940444 h 1710160"/>
              <a:gd name="connsiteX105" fmla="*/ 1472878 w 2051612"/>
              <a:gd name="connsiteY105" fmla="*/ 917294 h 1710160"/>
              <a:gd name="connsiteX106" fmla="*/ 1481559 w 2051612"/>
              <a:gd name="connsiteY106" fmla="*/ 908613 h 1710160"/>
              <a:gd name="connsiteX107" fmla="*/ 1481559 w 2051612"/>
              <a:gd name="connsiteY107" fmla="*/ 876783 h 1710160"/>
              <a:gd name="connsiteX108" fmla="*/ 1481559 w 2051612"/>
              <a:gd name="connsiteY108" fmla="*/ 868102 h 1710160"/>
              <a:gd name="connsiteX109" fmla="*/ 1481559 w 2051612"/>
              <a:gd name="connsiteY109" fmla="*/ 839165 h 1710160"/>
              <a:gd name="connsiteX110" fmla="*/ 1481559 w 2051612"/>
              <a:gd name="connsiteY110" fmla="*/ 839165 h 1710160"/>
              <a:gd name="connsiteX111" fmla="*/ 1481559 w 2051612"/>
              <a:gd name="connsiteY111" fmla="*/ 789972 h 1710160"/>
              <a:gd name="connsiteX112" fmla="*/ 1496027 w 2051612"/>
              <a:gd name="connsiteY112" fmla="*/ 775504 h 1710160"/>
              <a:gd name="connsiteX113" fmla="*/ 1496027 w 2051612"/>
              <a:gd name="connsiteY113" fmla="*/ 755248 h 1710160"/>
              <a:gd name="connsiteX114" fmla="*/ 1507602 w 2051612"/>
              <a:gd name="connsiteY114" fmla="*/ 755248 h 1710160"/>
              <a:gd name="connsiteX115" fmla="*/ 1507602 w 2051612"/>
              <a:gd name="connsiteY115" fmla="*/ 729205 h 1710160"/>
              <a:gd name="connsiteX116" fmla="*/ 1507602 w 2051612"/>
              <a:gd name="connsiteY116" fmla="*/ 729205 h 1710160"/>
              <a:gd name="connsiteX117" fmla="*/ 1507602 w 2051612"/>
              <a:gd name="connsiteY117" fmla="*/ 688694 h 1710160"/>
              <a:gd name="connsiteX118" fmla="*/ 1522071 w 2051612"/>
              <a:gd name="connsiteY118" fmla="*/ 674225 h 1710160"/>
              <a:gd name="connsiteX119" fmla="*/ 1522071 w 2051612"/>
              <a:gd name="connsiteY119" fmla="*/ 653970 h 1710160"/>
              <a:gd name="connsiteX120" fmla="*/ 1522071 w 2051612"/>
              <a:gd name="connsiteY120" fmla="*/ 653970 h 1710160"/>
              <a:gd name="connsiteX121" fmla="*/ 1522071 w 2051612"/>
              <a:gd name="connsiteY121" fmla="*/ 610565 h 1710160"/>
              <a:gd name="connsiteX122" fmla="*/ 1551007 w 2051612"/>
              <a:gd name="connsiteY122" fmla="*/ 610565 h 1710160"/>
              <a:gd name="connsiteX123" fmla="*/ 1551007 w 2051612"/>
              <a:gd name="connsiteY123" fmla="*/ 564266 h 1710160"/>
              <a:gd name="connsiteX124" fmla="*/ 1551007 w 2051612"/>
              <a:gd name="connsiteY124" fmla="*/ 529542 h 1710160"/>
              <a:gd name="connsiteX125" fmla="*/ 1551007 w 2051612"/>
              <a:gd name="connsiteY125" fmla="*/ 497712 h 1710160"/>
              <a:gd name="connsiteX126" fmla="*/ 1565476 w 2051612"/>
              <a:gd name="connsiteY126" fmla="*/ 483243 h 1710160"/>
              <a:gd name="connsiteX127" fmla="*/ 1565476 w 2051612"/>
              <a:gd name="connsiteY127" fmla="*/ 439838 h 1710160"/>
              <a:gd name="connsiteX128" fmla="*/ 1565476 w 2051612"/>
              <a:gd name="connsiteY128" fmla="*/ 399327 h 1710160"/>
              <a:gd name="connsiteX129" fmla="*/ 1565476 w 2051612"/>
              <a:gd name="connsiteY129" fmla="*/ 355922 h 1710160"/>
              <a:gd name="connsiteX130" fmla="*/ 1591519 w 2051612"/>
              <a:gd name="connsiteY130" fmla="*/ 329879 h 1710160"/>
              <a:gd name="connsiteX131" fmla="*/ 1591519 w 2051612"/>
              <a:gd name="connsiteY131" fmla="*/ 286474 h 1710160"/>
              <a:gd name="connsiteX132" fmla="*/ 1591519 w 2051612"/>
              <a:gd name="connsiteY132" fmla="*/ 240175 h 1710160"/>
              <a:gd name="connsiteX133" fmla="*/ 1591519 w 2051612"/>
              <a:gd name="connsiteY133" fmla="*/ 205451 h 1710160"/>
              <a:gd name="connsiteX134" fmla="*/ 1591519 w 2051612"/>
              <a:gd name="connsiteY134" fmla="*/ 185195 h 1710160"/>
              <a:gd name="connsiteX135" fmla="*/ 1614668 w 2051612"/>
              <a:gd name="connsiteY135" fmla="*/ 162046 h 1710160"/>
              <a:gd name="connsiteX136" fmla="*/ 1614668 w 2051612"/>
              <a:gd name="connsiteY136" fmla="*/ 124428 h 1710160"/>
              <a:gd name="connsiteX137" fmla="*/ 1614668 w 2051612"/>
              <a:gd name="connsiteY137" fmla="*/ 81023 h 1710160"/>
              <a:gd name="connsiteX138" fmla="*/ 1640711 w 2051612"/>
              <a:gd name="connsiteY138" fmla="*/ 72342 h 1710160"/>
              <a:gd name="connsiteX139" fmla="*/ 1646498 w 2051612"/>
              <a:gd name="connsiteY139" fmla="*/ 63661 h 1710160"/>
              <a:gd name="connsiteX140" fmla="*/ 1646498 w 2051612"/>
              <a:gd name="connsiteY140" fmla="*/ 46299 h 1710160"/>
              <a:gd name="connsiteX141" fmla="*/ 1646498 w 2051612"/>
              <a:gd name="connsiteY141" fmla="*/ 14469 h 1710160"/>
              <a:gd name="connsiteX142" fmla="*/ 1681222 w 2051612"/>
              <a:gd name="connsiteY142" fmla="*/ 14469 h 1710160"/>
              <a:gd name="connsiteX143" fmla="*/ 1695691 w 2051612"/>
              <a:gd name="connsiteY143" fmla="*/ 0 h 1710160"/>
              <a:gd name="connsiteX144" fmla="*/ 1713053 w 2051612"/>
              <a:gd name="connsiteY144" fmla="*/ 17362 h 1710160"/>
              <a:gd name="connsiteX145" fmla="*/ 1730415 w 2051612"/>
              <a:gd name="connsiteY145" fmla="*/ 34724 h 1710160"/>
              <a:gd name="connsiteX146" fmla="*/ 1736202 w 2051612"/>
              <a:gd name="connsiteY146" fmla="*/ 63661 h 1710160"/>
              <a:gd name="connsiteX147" fmla="*/ 1736202 w 2051612"/>
              <a:gd name="connsiteY147" fmla="*/ 138897 h 1710160"/>
              <a:gd name="connsiteX148" fmla="*/ 1765139 w 2051612"/>
              <a:gd name="connsiteY148" fmla="*/ 141790 h 1710160"/>
              <a:gd name="connsiteX149" fmla="*/ 1770926 w 2051612"/>
              <a:gd name="connsiteY149" fmla="*/ 167833 h 1710160"/>
              <a:gd name="connsiteX150" fmla="*/ 1770926 w 2051612"/>
              <a:gd name="connsiteY150" fmla="*/ 199664 h 1710160"/>
              <a:gd name="connsiteX151" fmla="*/ 1791182 w 2051612"/>
              <a:gd name="connsiteY151" fmla="*/ 228600 h 1710160"/>
              <a:gd name="connsiteX152" fmla="*/ 1791182 w 2051612"/>
              <a:gd name="connsiteY152" fmla="*/ 240175 h 1710160"/>
              <a:gd name="connsiteX153" fmla="*/ 1791182 w 2051612"/>
              <a:gd name="connsiteY153" fmla="*/ 269112 h 1710160"/>
              <a:gd name="connsiteX154" fmla="*/ 1802757 w 2051612"/>
              <a:gd name="connsiteY154" fmla="*/ 321198 h 1710160"/>
              <a:gd name="connsiteX155" fmla="*/ 1802757 w 2051612"/>
              <a:gd name="connsiteY155" fmla="*/ 344347 h 1710160"/>
              <a:gd name="connsiteX156" fmla="*/ 1811438 w 2051612"/>
              <a:gd name="connsiteY156" fmla="*/ 381965 h 1710160"/>
              <a:gd name="connsiteX157" fmla="*/ 1811438 w 2051612"/>
              <a:gd name="connsiteY157" fmla="*/ 396433 h 1710160"/>
              <a:gd name="connsiteX158" fmla="*/ 1814331 w 2051612"/>
              <a:gd name="connsiteY158" fmla="*/ 460094 h 1710160"/>
              <a:gd name="connsiteX159" fmla="*/ 1814331 w 2051612"/>
              <a:gd name="connsiteY159" fmla="*/ 480350 h 1710160"/>
              <a:gd name="connsiteX160" fmla="*/ 1820119 w 2051612"/>
              <a:gd name="connsiteY160" fmla="*/ 529542 h 1710160"/>
              <a:gd name="connsiteX161" fmla="*/ 1823012 w 2051612"/>
              <a:gd name="connsiteY161" fmla="*/ 541117 h 1710160"/>
              <a:gd name="connsiteX162" fmla="*/ 1828800 w 2051612"/>
              <a:gd name="connsiteY162" fmla="*/ 581628 h 1710160"/>
              <a:gd name="connsiteX163" fmla="*/ 1831693 w 2051612"/>
              <a:gd name="connsiteY163" fmla="*/ 604778 h 1710160"/>
              <a:gd name="connsiteX164" fmla="*/ 1831693 w 2051612"/>
              <a:gd name="connsiteY164" fmla="*/ 619246 h 1710160"/>
              <a:gd name="connsiteX165" fmla="*/ 1840374 w 2051612"/>
              <a:gd name="connsiteY165" fmla="*/ 645289 h 1710160"/>
              <a:gd name="connsiteX166" fmla="*/ 1840374 w 2051612"/>
              <a:gd name="connsiteY166" fmla="*/ 656864 h 1710160"/>
              <a:gd name="connsiteX167" fmla="*/ 1843268 w 2051612"/>
              <a:gd name="connsiteY167" fmla="*/ 685800 h 1710160"/>
              <a:gd name="connsiteX168" fmla="*/ 1843268 w 2051612"/>
              <a:gd name="connsiteY168" fmla="*/ 717631 h 1710160"/>
              <a:gd name="connsiteX169" fmla="*/ 1851949 w 2051612"/>
              <a:gd name="connsiteY169" fmla="*/ 740780 h 1710160"/>
              <a:gd name="connsiteX170" fmla="*/ 1854843 w 2051612"/>
              <a:gd name="connsiteY170" fmla="*/ 749461 h 1710160"/>
              <a:gd name="connsiteX171" fmla="*/ 1854843 w 2051612"/>
              <a:gd name="connsiteY171" fmla="*/ 775504 h 1710160"/>
              <a:gd name="connsiteX172" fmla="*/ 1854843 w 2051612"/>
              <a:gd name="connsiteY172" fmla="*/ 816015 h 1710160"/>
              <a:gd name="connsiteX173" fmla="*/ 1857736 w 2051612"/>
              <a:gd name="connsiteY173" fmla="*/ 844952 h 1710160"/>
              <a:gd name="connsiteX174" fmla="*/ 1857736 w 2051612"/>
              <a:gd name="connsiteY174" fmla="*/ 876783 h 1710160"/>
              <a:gd name="connsiteX175" fmla="*/ 1872205 w 2051612"/>
              <a:gd name="connsiteY175" fmla="*/ 902826 h 1710160"/>
              <a:gd name="connsiteX176" fmla="*/ 1872205 w 2051612"/>
              <a:gd name="connsiteY176" fmla="*/ 934656 h 1710160"/>
              <a:gd name="connsiteX177" fmla="*/ 1883779 w 2051612"/>
              <a:gd name="connsiteY177" fmla="*/ 966486 h 1710160"/>
              <a:gd name="connsiteX178" fmla="*/ 1883779 w 2051612"/>
              <a:gd name="connsiteY178" fmla="*/ 992529 h 1710160"/>
              <a:gd name="connsiteX179" fmla="*/ 1886673 w 2051612"/>
              <a:gd name="connsiteY179" fmla="*/ 1021466 h 1710160"/>
              <a:gd name="connsiteX180" fmla="*/ 1889567 w 2051612"/>
              <a:gd name="connsiteY180" fmla="*/ 1044615 h 1710160"/>
              <a:gd name="connsiteX181" fmla="*/ 1889567 w 2051612"/>
              <a:gd name="connsiteY181" fmla="*/ 1076446 h 1710160"/>
              <a:gd name="connsiteX182" fmla="*/ 1898248 w 2051612"/>
              <a:gd name="connsiteY182" fmla="*/ 1102489 h 1710160"/>
              <a:gd name="connsiteX183" fmla="*/ 1898248 w 2051612"/>
              <a:gd name="connsiteY183" fmla="*/ 1134319 h 1710160"/>
              <a:gd name="connsiteX184" fmla="*/ 1901141 w 2051612"/>
              <a:gd name="connsiteY184" fmla="*/ 1160362 h 1710160"/>
              <a:gd name="connsiteX185" fmla="*/ 1904035 w 2051612"/>
              <a:gd name="connsiteY185" fmla="*/ 1180618 h 1710160"/>
              <a:gd name="connsiteX186" fmla="*/ 1904035 w 2051612"/>
              <a:gd name="connsiteY186" fmla="*/ 1200874 h 1710160"/>
              <a:gd name="connsiteX187" fmla="*/ 1909822 w 2051612"/>
              <a:gd name="connsiteY187" fmla="*/ 1229810 h 1710160"/>
              <a:gd name="connsiteX188" fmla="*/ 1909822 w 2051612"/>
              <a:gd name="connsiteY188" fmla="*/ 1250066 h 1710160"/>
              <a:gd name="connsiteX189" fmla="*/ 1918503 w 2051612"/>
              <a:gd name="connsiteY189" fmla="*/ 1293471 h 1710160"/>
              <a:gd name="connsiteX190" fmla="*/ 1918503 w 2051612"/>
              <a:gd name="connsiteY190" fmla="*/ 1316621 h 1710160"/>
              <a:gd name="connsiteX191" fmla="*/ 1932972 w 2051612"/>
              <a:gd name="connsiteY191" fmla="*/ 1342664 h 1710160"/>
              <a:gd name="connsiteX192" fmla="*/ 1941653 w 2051612"/>
              <a:gd name="connsiteY192" fmla="*/ 1357132 h 1710160"/>
              <a:gd name="connsiteX193" fmla="*/ 1941653 w 2051612"/>
              <a:gd name="connsiteY193" fmla="*/ 1374494 h 1710160"/>
              <a:gd name="connsiteX194" fmla="*/ 1947440 w 2051612"/>
              <a:gd name="connsiteY194" fmla="*/ 1412112 h 1710160"/>
              <a:gd name="connsiteX195" fmla="*/ 1947440 w 2051612"/>
              <a:gd name="connsiteY195" fmla="*/ 1432367 h 1710160"/>
              <a:gd name="connsiteX196" fmla="*/ 1950334 w 2051612"/>
              <a:gd name="connsiteY196" fmla="*/ 1458410 h 1710160"/>
              <a:gd name="connsiteX197" fmla="*/ 1959015 w 2051612"/>
              <a:gd name="connsiteY197" fmla="*/ 1469985 h 1710160"/>
              <a:gd name="connsiteX198" fmla="*/ 1959015 w 2051612"/>
              <a:gd name="connsiteY198" fmla="*/ 1490241 h 1710160"/>
              <a:gd name="connsiteX199" fmla="*/ 1973483 w 2051612"/>
              <a:gd name="connsiteY199" fmla="*/ 1524965 h 1710160"/>
              <a:gd name="connsiteX200" fmla="*/ 1973483 w 2051612"/>
              <a:gd name="connsiteY200" fmla="*/ 1539433 h 1710160"/>
              <a:gd name="connsiteX201" fmla="*/ 1973483 w 2051612"/>
              <a:gd name="connsiteY201" fmla="*/ 1562583 h 1710160"/>
              <a:gd name="connsiteX202" fmla="*/ 1982164 w 2051612"/>
              <a:gd name="connsiteY202" fmla="*/ 1588626 h 1710160"/>
              <a:gd name="connsiteX203" fmla="*/ 1987952 w 2051612"/>
              <a:gd name="connsiteY203" fmla="*/ 1605988 h 1710160"/>
              <a:gd name="connsiteX204" fmla="*/ 1987952 w 2051612"/>
              <a:gd name="connsiteY204" fmla="*/ 1614669 h 1710160"/>
              <a:gd name="connsiteX205" fmla="*/ 1996633 w 2051612"/>
              <a:gd name="connsiteY205" fmla="*/ 1637818 h 1710160"/>
              <a:gd name="connsiteX206" fmla="*/ 1999526 w 2051612"/>
              <a:gd name="connsiteY206" fmla="*/ 1666755 h 1710160"/>
              <a:gd name="connsiteX207" fmla="*/ 2005314 w 2051612"/>
              <a:gd name="connsiteY207" fmla="*/ 1672543 h 1710160"/>
              <a:gd name="connsiteX208" fmla="*/ 2025569 w 2051612"/>
              <a:gd name="connsiteY208" fmla="*/ 1692798 h 1710160"/>
              <a:gd name="connsiteX209" fmla="*/ 2034250 w 2051612"/>
              <a:gd name="connsiteY209" fmla="*/ 1692798 h 1710160"/>
              <a:gd name="connsiteX210" fmla="*/ 2051612 w 2051612"/>
              <a:gd name="connsiteY210" fmla="*/ 1710160 h 1710160"/>
              <a:gd name="connsiteX0" fmla="*/ 0 w 2051612"/>
              <a:gd name="connsiteY0" fmla="*/ 1701479 h 1710160"/>
              <a:gd name="connsiteX1" fmla="*/ 34724 w 2051612"/>
              <a:gd name="connsiteY1" fmla="*/ 1666755 h 1710160"/>
              <a:gd name="connsiteX2" fmla="*/ 43405 w 2051612"/>
              <a:gd name="connsiteY2" fmla="*/ 1658074 h 1710160"/>
              <a:gd name="connsiteX3" fmla="*/ 95491 w 2051612"/>
              <a:gd name="connsiteY3" fmla="*/ 1658074 h 1710160"/>
              <a:gd name="connsiteX4" fmla="*/ 95491 w 2051612"/>
              <a:gd name="connsiteY4" fmla="*/ 1643605 h 1710160"/>
              <a:gd name="connsiteX5" fmla="*/ 118640 w 2051612"/>
              <a:gd name="connsiteY5" fmla="*/ 1643605 h 1710160"/>
              <a:gd name="connsiteX6" fmla="*/ 118640 w 2051612"/>
              <a:gd name="connsiteY6" fmla="*/ 1626243 h 1710160"/>
              <a:gd name="connsiteX7" fmla="*/ 136002 w 2051612"/>
              <a:gd name="connsiteY7" fmla="*/ 1626243 h 1710160"/>
              <a:gd name="connsiteX8" fmla="*/ 136002 w 2051612"/>
              <a:gd name="connsiteY8" fmla="*/ 1611775 h 1710160"/>
              <a:gd name="connsiteX9" fmla="*/ 162045 w 2051612"/>
              <a:gd name="connsiteY9" fmla="*/ 1611775 h 1710160"/>
              <a:gd name="connsiteX10" fmla="*/ 162045 w 2051612"/>
              <a:gd name="connsiteY10" fmla="*/ 1597307 h 1710160"/>
              <a:gd name="connsiteX11" fmla="*/ 179407 w 2051612"/>
              <a:gd name="connsiteY11" fmla="*/ 1597307 h 1710160"/>
              <a:gd name="connsiteX12" fmla="*/ 179407 w 2051612"/>
              <a:gd name="connsiteY12" fmla="*/ 1574157 h 1710160"/>
              <a:gd name="connsiteX13" fmla="*/ 205450 w 2051612"/>
              <a:gd name="connsiteY13" fmla="*/ 1574157 h 1710160"/>
              <a:gd name="connsiteX14" fmla="*/ 205450 w 2051612"/>
              <a:gd name="connsiteY14" fmla="*/ 1553902 h 1710160"/>
              <a:gd name="connsiteX15" fmla="*/ 228600 w 2051612"/>
              <a:gd name="connsiteY15" fmla="*/ 1553902 h 1710160"/>
              <a:gd name="connsiteX16" fmla="*/ 228600 w 2051612"/>
              <a:gd name="connsiteY16" fmla="*/ 1524965 h 1710160"/>
              <a:gd name="connsiteX17" fmla="*/ 243068 w 2051612"/>
              <a:gd name="connsiteY17" fmla="*/ 1524965 h 1710160"/>
              <a:gd name="connsiteX18" fmla="*/ 243068 w 2051612"/>
              <a:gd name="connsiteY18" fmla="*/ 1504709 h 1710160"/>
              <a:gd name="connsiteX19" fmla="*/ 257536 w 2051612"/>
              <a:gd name="connsiteY19" fmla="*/ 1504709 h 1710160"/>
              <a:gd name="connsiteX20" fmla="*/ 257536 w 2051612"/>
              <a:gd name="connsiteY20" fmla="*/ 1487347 h 1710160"/>
              <a:gd name="connsiteX21" fmla="*/ 274898 w 2051612"/>
              <a:gd name="connsiteY21" fmla="*/ 1487347 h 1710160"/>
              <a:gd name="connsiteX22" fmla="*/ 274898 w 2051612"/>
              <a:gd name="connsiteY22" fmla="*/ 1464198 h 1710160"/>
              <a:gd name="connsiteX23" fmla="*/ 283579 w 2051612"/>
              <a:gd name="connsiteY23" fmla="*/ 1464198 h 1710160"/>
              <a:gd name="connsiteX24" fmla="*/ 283579 w 2051612"/>
              <a:gd name="connsiteY24" fmla="*/ 1438155 h 1710160"/>
              <a:gd name="connsiteX25" fmla="*/ 306729 w 2051612"/>
              <a:gd name="connsiteY25" fmla="*/ 1438155 h 1710160"/>
              <a:gd name="connsiteX26" fmla="*/ 306729 w 2051612"/>
              <a:gd name="connsiteY26" fmla="*/ 1409218 h 1710160"/>
              <a:gd name="connsiteX27" fmla="*/ 332772 w 2051612"/>
              <a:gd name="connsiteY27" fmla="*/ 1409218 h 1710160"/>
              <a:gd name="connsiteX28" fmla="*/ 332772 w 2051612"/>
              <a:gd name="connsiteY28" fmla="*/ 1386069 h 1710160"/>
              <a:gd name="connsiteX29" fmla="*/ 338559 w 2051612"/>
              <a:gd name="connsiteY29" fmla="*/ 1386069 h 1710160"/>
              <a:gd name="connsiteX30" fmla="*/ 338559 w 2051612"/>
              <a:gd name="connsiteY30" fmla="*/ 1357132 h 1710160"/>
              <a:gd name="connsiteX31" fmla="*/ 353028 w 2051612"/>
              <a:gd name="connsiteY31" fmla="*/ 1357132 h 1710160"/>
              <a:gd name="connsiteX32" fmla="*/ 353028 w 2051612"/>
              <a:gd name="connsiteY32" fmla="*/ 1339770 h 1710160"/>
              <a:gd name="connsiteX33" fmla="*/ 367496 w 2051612"/>
              <a:gd name="connsiteY33" fmla="*/ 1339770 h 1710160"/>
              <a:gd name="connsiteX34" fmla="*/ 367496 w 2051612"/>
              <a:gd name="connsiteY34" fmla="*/ 1322408 h 1710160"/>
              <a:gd name="connsiteX35" fmla="*/ 384858 w 2051612"/>
              <a:gd name="connsiteY35" fmla="*/ 1322408 h 1710160"/>
              <a:gd name="connsiteX36" fmla="*/ 384858 w 2051612"/>
              <a:gd name="connsiteY36" fmla="*/ 1290578 h 1710160"/>
              <a:gd name="connsiteX37" fmla="*/ 405114 w 2051612"/>
              <a:gd name="connsiteY37" fmla="*/ 1290578 h 1710160"/>
              <a:gd name="connsiteX38" fmla="*/ 405114 w 2051612"/>
              <a:gd name="connsiteY38" fmla="*/ 1255853 h 1710160"/>
              <a:gd name="connsiteX39" fmla="*/ 413795 w 2051612"/>
              <a:gd name="connsiteY39" fmla="*/ 1264534 h 1710160"/>
              <a:gd name="connsiteX40" fmla="*/ 413795 w 2051612"/>
              <a:gd name="connsiteY40" fmla="*/ 1224023 h 1710160"/>
              <a:gd name="connsiteX41" fmla="*/ 442731 w 2051612"/>
              <a:gd name="connsiteY41" fmla="*/ 1224023 h 1710160"/>
              <a:gd name="connsiteX42" fmla="*/ 442731 w 2051612"/>
              <a:gd name="connsiteY42" fmla="*/ 1203767 h 1710160"/>
              <a:gd name="connsiteX43" fmla="*/ 454305 w 2051612"/>
              <a:gd name="connsiteY43" fmla="*/ 1192193 h 1710160"/>
              <a:gd name="connsiteX44" fmla="*/ 454305 w 2051612"/>
              <a:gd name="connsiteY44" fmla="*/ 1177724 h 1710160"/>
              <a:gd name="connsiteX45" fmla="*/ 468773 w 2051612"/>
              <a:gd name="connsiteY45" fmla="*/ 1163256 h 1710160"/>
              <a:gd name="connsiteX46" fmla="*/ 477455 w 2051612"/>
              <a:gd name="connsiteY46" fmla="*/ 1154574 h 1710160"/>
              <a:gd name="connsiteX47" fmla="*/ 486136 w 2051612"/>
              <a:gd name="connsiteY47" fmla="*/ 1145893 h 1710160"/>
              <a:gd name="connsiteX48" fmla="*/ 486136 w 2051612"/>
              <a:gd name="connsiteY48" fmla="*/ 1125638 h 1710160"/>
              <a:gd name="connsiteX49" fmla="*/ 512179 w 2051612"/>
              <a:gd name="connsiteY49" fmla="*/ 1125638 h 1710160"/>
              <a:gd name="connsiteX50" fmla="*/ 512179 w 2051612"/>
              <a:gd name="connsiteY50" fmla="*/ 1096702 h 1710160"/>
              <a:gd name="connsiteX51" fmla="*/ 532435 w 2051612"/>
              <a:gd name="connsiteY51" fmla="*/ 1096702 h 1710160"/>
              <a:gd name="connsiteX52" fmla="*/ 532435 w 2051612"/>
              <a:gd name="connsiteY52" fmla="*/ 1070659 h 1710160"/>
              <a:gd name="connsiteX53" fmla="*/ 549797 w 2051612"/>
              <a:gd name="connsiteY53" fmla="*/ 1070659 h 1710160"/>
              <a:gd name="connsiteX54" fmla="*/ 549797 w 2051612"/>
              <a:gd name="connsiteY54" fmla="*/ 1053297 h 1710160"/>
              <a:gd name="connsiteX55" fmla="*/ 578734 w 2051612"/>
              <a:gd name="connsiteY55" fmla="*/ 1053297 h 1710160"/>
              <a:gd name="connsiteX56" fmla="*/ 578734 w 2051612"/>
              <a:gd name="connsiteY56" fmla="*/ 1030147 h 1710160"/>
              <a:gd name="connsiteX57" fmla="*/ 651076 w 2051612"/>
              <a:gd name="connsiteY57" fmla="*/ 1030147 h 1710160"/>
              <a:gd name="connsiteX58" fmla="*/ 651076 w 2051612"/>
              <a:gd name="connsiteY58" fmla="*/ 1041722 h 1710160"/>
              <a:gd name="connsiteX59" fmla="*/ 668438 w 2051612"/>
              <a:gd name="connsiteY59" fmla="*/ 1041722 h 1710160"/>
              <a:gd name="connsiteX60" fmla="*/ 668438 w 2051612"/>
              <a:gd name="connsiteY60" fmla="*/ 1059084 h 1710160"/>
              <a:gd name="connsiteX61" fmla="*/ 703162 w 2051612"/>
              <a:gd name="connsiteY61" fmla="*/ 1059084 h 1710160"/>
              <a:gd name="connsiteX62" fmla="*/ 703162 w 2051612"/>
              <a:gd name="connsiteY62" fmla="*/ 1064871 h 1710160"/>
              <a:gd name="connsiteX63" fmla="*/ 732098 w 2051612"/>
              <a:gd name="connsiteY63" fmla="*/ 1064871 h 1710160"/>
              <a:gd name="connsiteX64" fmla="*/ 732098 w 2051612"/>
              <a:gd name="connsiteY64" fmla="*/ 1093808 h 1710160"/>
              <a:gd name="connsiteX65" fmla="*/ 772610 w 2051612"/>
              <a:gd name="connsiteY65" fmla="*/ 1093808 h 1710160"/>
              <a:gd name="connsiteX66" fmla="*/ 804440 w 2051612"/>
              <a:gd name="connsiteY66" fmla="*/ 1093808 h 1710160"/>
              <a:gd name="connsiteX67" fmla="*/ 816015 w 2051612"/>
              <a:gd name="connsiteY67" fmla="*/ 1105383 h 1710160"/>
              <a:gd name="connsiteX68" fmla="*/ 842058 w 2051612"/>
              <a:gd name="connsiteY68" fmla="*/ 1131426 h 1710160"/>
              <a:gd name="connsiteX69" fmla="*/ 856527 w 2051612"/>
              <a:gd name="connsiteY69" fmla="*/ 1116957 h 1710160"/>
              <a:gd name="connsiteX70" fmla="*/ 873888 w 2051612"/>
              <a:gd name="connsiteY70" fmla="*/ 1134318 h 1710160"/>
              <a:gd name="connsiteX71" fmla="*/ 897038 w 2051612"/>
              <a:gd name="connsiteY71" fmla="*/ 1134318 h 1710160"/>
              <a:gd name="connsiteX72" fmla="*/ 897038 w 2051612"/>
              <a:gd name="connsiteY72" fmla="*/ 1157469 h 1710160"/>
              <a:gd name="connsiteX73" fmla="*/ 920187 w 2051612"/>
              <a:gd name="connsiteY73" fmla="*/ 1157469 h 1710160"/>
              <a:gd name="connsiteX74" fmla="*/ 937549 w 2051612"/>
              <a:gd name="connsiteY74" fmla="*/ 1154575 h 1710160"/>
              <a:gd name="connsiteX75" fmla="*/ 978060 w 2051612"/>
              <a:gd name="connsiteY75" fmla="*/ 1171937 h 1710160"/>
              <a:gd name="connsiteX76" fmla="*/ 989635 w 2051612"/>
              <a:gd name="connsiteY76" fmla="*/ 1183512 h 1710160"/>
              <a:gd name="connsiteX77" fmla="*/ 1012785 w 2051612"/>
              <a:gd name="connsiteY77" fmla="*/ 1160362 h 1710160"/>
              <a:gd name="connsiteX78" fmla="*/ 1035935 w 2051612"/>
              <a:gd name="connsiteY78" fmla="*/ 1183512 h 1710160"/>
              <a:gd name="connsiteX79" fmla="*/ 1073552 w 2051612"/>
              <a:gd name="connsiteY79" fmla="*/ 1183512 h 1710160"/>
              <a:gd name="connsiteX80" fmla="*/ 1090914 w 2051612"/>
              <a:gd name="connsiteY80" fmla="*/ 1183512 h 1710160"/>
              <a:gd name="connsiteX81" fmla="*/ 1105382 w 2051612"/>
              <a:gd name="connsiteY81" fmla="*/ 1197980 h 1710160"/>
              <a:gd name="connsiteX82" fmla="*/ 1119850 w 2051612"/>
              <a:gd name="connsiteY82" fmla="*/ 1197980 h 1710160"/>
              <a:gd name="connsiteX83" fmla="*/ 1140106 w 2051612"/>
              <a:gd name="connsiteY83" fmla="*/ 1197980 h 1710160"/>
              <a:gd name="connsiteX84" fmla="*/ 1160362 w 2051612"/>
              <a:gd name="connsiteY84" fmla="*/ 1218236 h 1710160"/>
              <a:gd name="connsiteX85" fmla="*/ 1203767 w 2051612"/>
              <a:gd name="connsiteY85" fmla="*/ 1218236 h 1710160"/>
              <a:gd name="connsiteX86" fmla="*/ 1232703 w 2051612"/>
              <a:gd name="connsiteY86" fmla="*/ 1218236 h 1710160"/>
              <a:gd name="connsiteX87" fmla="*/ 1270321 w 2051612"/>
              <a:gd name="connsiteY87" fmla="*/ 1218236 h 1710160"/>
              <a:gd name="connsiteX88" fmla="*/ 1319514 w 2051612"/>
              <a:gd name="connsiteY88" fmla="*/ 1218236 h 1710160"/>
              <a:gd name="connsiteX89" fmla="*/ 1342663 w 2051612"/>
              <a:gd name="connsiteY89" fmla="*/ 1195087 h 1710160"/>
              <a:gd name="connsiteX90" fmla="*/ 1362919 w 2051612"/>
              <a:gd name="connsiteY90" fmla="*/ 1174831 h 1710160"/>
              <a:gd name="connsiteX91" fmla="*/ 1362919 w 2051612"/>
              <a:gd name="connsiteY91" fmla="*/ 1160362 h 1710160"/>
              <a:gd name="connsiteX92" fmla="*/ 1388962 w 2051612"/>
              <a:gd name="connsiteY92" fmla="*/ 1160362 h 1710160"/>
              <a:gd name="connsiteX93" fmla="*/ 1388962 w 2051612"/>
              <a:gd name="connsiteY93" fmla="*/ 1122745 h 1710160"/>
              <a:gd name="connsiteX94" fmla="*/ 1415005 w 2051612"/>
              <a:gd name="connsiteY94" fmla="*/ 1122745 h 1710160"/>
              <a:gd name="connsiteX95" fmla="*/ 1415005 w 2051612"/>
              <a:gd name="connsiteY95" fmla="*/ 1079340 h 1710160"/>
              <a:gd name="connsiteX96" fmla="*/ 1438154 w 2051612"/>
              <a:gd name="connsiteY96" fmla="*/ 1079340 h 1710160"/>
              <a:gd name="connsiteX97" fmla="*/ 1438154 w 2051612"/>
              <a:gd name="connsiteY97" fmla="*/ 1053297 h 1710160"/>
              <a:gd name="connsiteX98" fmla="*/ 1452622 w 2051612"/>
              <a:gd name="connsiteY98" fmla="*/ 1038829 h 1710160"/>
              <a:gd name="connsiteX99" fmla="*/ 1452622 w 2051612"/>
              <a:gd name="connsiteY99" fmla="*/ 1015679 h 1710160"/>
              <a:gd name="connsiteX100" fmla="*/ 1458410 w 2051612"/>
              <a:gd name="connsiteY100" fmla="*/ 1009891 h 1710160"/>
              <a:gd name="connsiteX101" fmla="*/ 1458410 w 2051612"/>
              <a:gd name="connsiteY101" fmla="*/ 980955 h 1710160"/>
              <a:gd name="connsiteX102" fmla="*/ 1467091 w 2051612"/>
              <a:gd name="connsiteY102" fmla="*/ 972274 h 1710160"/>
              <a:gd name="connsiteX103" fmla="*/ 1467091 w 2051612"/>
              <a:gd name="connsiteY103" fmla="*/ 946231 h 1710160"/>
              <a:gd name="connsiteX104" fmla="*/ 1472878 w 2051612"/>
              <a:gd name="connsiteY104" fmla="*/ 940444 h 1710160"/>
              <a:gd name="connsiteX105" fmla="*/ 1472878 w 2051612"/>
              <a:gd name="connsiteY105" fmla="*/ 917294 h 1710160"/>
              <a:gd name="connsiteX106" fmla="*/ 1481559 w 2051612"/>
              <a:gd name="connsiteY106" fmla="*/ 908613 h 1710160"/>
              <a:gd name="connsiteX107" fmla="*/ 1481559 w 2051612"/>
              <a:gd name="connsiteY107" fmla="*/ 876783 h 1710160"/>
              <a:gd name="connsiteX108" fmla="*/ 1481559 w 2051612"/>
              <a:gd name="connsiteY108" fmla="*/ 868102 h 1710160"/>
              <a:gd name="connsiteX109" fmla="*/ 1481559 w 2051612"/>
              <a:gd name="connsiteY109" fmla="*/ 839165 h 1710160"/>
              <a:gd name="connsiteX110" fmla="*/ 1481559 w 2051612"/>
              <a:gd name="connsiteY110" fmla="*/ 839165 h 1710160"/>
              <a:gd name="connsiteX111" fmla="*/ 1481559 w 2051612"/>
              <a:gd name="connsiteY111" fmla="*/ 789972 h 1710160"/>
              <a:gd name="connsiteX112" fmla="*/ 1496027 w 2051612"/>
              <a:gd name="connsiteY112" fmla="*/ 775504 h 1710160"/>
              <a:gd name="connsiteX113" fmla="*/ 1496027 w 2051612"/>
              <a:gd name="connsiteY113" fmla="*/ 755248 h 1710160"/>
              <a:gd name="connsiteX114" fmla="*/ 1507602 w 2051612"/>
              <a:gd name="connsiteY114" fmla="*/ 755248 h 1710160"/>
              <a:gd name="connsiteX115" fmla="*/ 1507602 w 2051612"/>
              <a:gd name="connsiteY115" fmla="*/ 729205 h 1710160"/>
              <a:gd name="connsiteX116" fmla="*/ 1507602 w 2051612"/>
              <a:gd name="connsiteY116" fmla="*/ 729205 h 1710160"/>
              <a:gd name="connsiteX117" fmla="*/ 1507602 w 2051612"/>
              <a:gd name="connsiteY117" fmla="*/ 688694 h 1710160"/>
              <a:gd name="connsiteX118" fmla="*/ 1522071 w 2051612"/>
              <a:gd name="connsiteY118" fmla="*/ 674225 h 1710160"/>
              <a:gd name="connsiteX119" fmla="*/ 1522071 w 2051612"/>
              <a:gd name="connsiteY119" fmla="*/ 653970 h 1710160"/>
              <a:gd name="connsiteX120" fmla="*/ 1522071 w 2051612"/>
              <a:gd name="connsiteY120" fmla="*/ 653970 h 1710160"/>
              <a:gd name="connsiteX121" fmla="*/ 1522071 w 2051612"/>
              <a:gd name="connsiteY121" fmla="*/ 610565 h 1710160"/>
              <a:gd name="connsiteX122" fmla="*/ 1551007 w 2051612"/>
              <a:gd name="connsiteY122" fmla="*/ 610565 h 1710160"/>
              <a:gd name="connsiteX123" fmla="*/ 1551007 w 2051612"/>
              <a:gd name="connsiteY123" fmla="*/ 564266 h 1710160"/>
              <a:gd name="connsiteX124" fmla="*/ 1551007 w 2051612"/>
              <a:gd name="connsiteY124" fmla="*/ 529542 h 1710160"/>
              <a:gd name="connsiteX125" fmla="*/ 1551007 w 2051612"/>
              <a:gd name="connsiteY125" fmla="*/ 497712 h 1710160"/>
              <a:gd name="connsiteX126" fmla="*/ 1565476 w 2051612"/>
              <a:gd name="connsiteY126" fmla="*/ 483243 h 1710160"/>
              <a:gd name="connsiteX127" fmla="*/ 1565476 w 2051612"/>
              <a:gd name="connsiteY127" fmla="*/ 439838 h 1710160"/>
              <a:gd name="connsiteX128" fmla="*/ 1565476 w 2051612"/>
              <a:gd name="connsiteY128" fmla="*/ 399327 h 1710160"/>
              <a:gd name="connsiteX129" fmla="*/ 1565476 w 2051612"/>
              <a:gd name="connsiteY129" fmla="*/ 355922 h 1710160"/>
              <a:gd name="connsiteX130" fmla="*/ 1591519 w 2051612"/>
              <a:gd name="connsiteY130" fmla="*/ 329879 h 1710160"/>
              <a:gd name="connsiteX131" fmla="*/ 1591519 w 2051612"/>
              <a:gd name="connsiteY131" fmla="*/ 286474 h 1710160"/>
              <a:gd name="connsiteX132" fmla="*/ 1591519 w 2051612"/>
              <a:gd name="connsiteY132" fmla="*/ 240175 h 1710160"/>
              <a:gd name="connsiteX133" fmla="*/ 1591519 w 2051612"/>
              <a:gd name="connsiteY133" fmla="*/ 205451 h 1710160"/>
              <a:gd name="connsiteX134" fmla="*/ 1591519 w 2051612"/>
              <a:gd name="connsiteY134" fmla="*/ 185195 h 1710160"/>
              <a:gd name="connsiteX135" fmla="*/ 1614668 w 2051612"/>
              <a:gd name="connsiteY135" fmla="*/ 162046 h 1710160"/>
              <a:gd name="connsiteX136" fmla="*/ 1614668 w 2051612"/>
              <a:gd name="connsiteY136" fmla="*/ 124428 h 1710160"/>
              <a:gd name="connsiteX137" fmla="*/ 1614668 w 2051612"/>
              <a:gd name="connsiteY137" fmla="*/ 81023 h 1710160"/>
              <a:gd name="connsiteX138" fmla="*/ 1640711 w 2051612"/>
              <a:gd name="connsiteY138" fmla="*/ 72342 h 1710160"/>
              <a:gd name="connsiteX139" fmla="*/ 1646498 w 2051612"/>
              <a:gd name="connsiteY139" fmla="*/ 63661 h 1710160"/>
              <a:gd name="connsiteX140" fmla="*/ 1646498 w 2051612"/>
              <a:gd name="connsiteY140" fmla="*/ 46299 h 1710160"/>
              <a:gd name="connsiteX141" fmla="*/ 1646498 w 2051612"/>
              <a:gd name="connsiteY141" fmla="*/ 14469 h 1710160"/>
              <a:gd name="connsiteX142" fmla="*/ 1681222 w 2051612"/>
              <a:gd name="connsiteY142" fmla="*/ 14469 h 1710160"/>
              <a:gd name="connsiteX143" fmla="*/ 1695691 w 2051612"/>
              <a:gd name="connsiteY143" fmla="*/ 0 h 1710160"/>
              <a:gd name="connsiteX144" fmla="*/ 1713053 w 2051612"/>
              <a:gd name="connsiteY144" fmla="*/ 17362 h 1710160"/>
              <a:gd name="connsiteX145" fmla="*/ 1730415 w 2051612"/>
              <a:gd name="connsiteY145" fmla="*/ 34724 h 1710160"/>
              <a:gd name="connsiteX146" fmla="*/ 1736202 w 2051612"/>
              <a:gd name="connsiteY146" fmla="*/ 63661 h 1710160"/>
              <a:gd name="connsiteX147" fmla="*/ 1736202 w 2051612"/>
              <a:gd name="connsiteY147" fmla="*/ 138897 h 1710160"/>
              <a:gd name="connsiteX148" fmla="*/ 1765139 w 2051612"/>
              <a:gd name="connsiteY148" fmla="*/ 141790 h 1710160"/>
              <a:gd name="connsiteX149" fmla="*/ 1770926 w 2051612"/>
              <a:gd name="connsiteY149" fmla="*/ 167833 h 1710160"/>
              <a:gd name="connsiteX150" fmla="*/ 1770926 w 2051612"/>
              <a:gd name="connsiteY150" fmla="*/ 199664 h 1710160"/>
              <a:gd name="connsiteX151" fmla="*/ 1791182 w 2051612"/>
              <a:gd name="connsiteY151" fmla="*/ 228600 h 1710160"/>
              <a:gd name="connsiteX152" fmla="*/ 1791182 w 2051612"/>
              <a:gd name="connsiteY152" fmla="*/ 240175 h 1710160"/>
              <a:gd name="connsiteX153" fmla="*/ 1791182 w 2051612"/>
              <a:gd name="connsiteY153" fmla="*/ 269112 h 1710160"/>
              <a:gd name="connsiteX154" fmla="*/ 1802757 w 2051612"/>
              <a:gd name="connsiteY154" fmla="*/ 321198 h 1710160"/>
              <a:gd name="connsiteX155" fmla="*/ 1802757 w 2051612"/>
              <a:gd name="connsiteY155" fmla="*/ 344347 h 1710160"/>
              <a:gd name="connsiteX156" fmla="*/ 1811438 w 2051612"/>
              <a:gd name="connsiteY156" fmla="*/ 381965 h 1710160"/>
              <a:gd name="connsiteX157" fmla="*/ 1811438 w 2051612"/>
              <a:gd name="connsiteY157" fmla="*/ 396433 h 1710160"/>
              <a:gd name="connsiteX158" fmla="*/ 1814331 w 2051612"/>
              <a:gd name="connsiteY158" fmla="*/ 460094 h 1710160"/>
              <a:gd name="connsiteX159" fmla="*/ 1814331 w 2051612"/>
              <a:gd name="connsiteY159" fmla="*/ 480350 h 1710160"/>
              <a:gd name="connsiteX160" fmla="*/ 1820119 w 2051612"/>
              <a:gd name="connsiteY160" fmla="*/ 529542 h 1710160"/>
              <a:gd name="connsiteX161" fmla="*/ 1823012 w 2051612"/>
              <a:gd name="connsiteY161" fmla="*/ 541117 h 1710160"/>
              <a:gd name="connsiteX162" fmla="*/ 1828800 w 2051612"/>
              <a:gd name="connsiteY162" fmla="*/ 581628 h 1710160"/>
              <a:gd name="connsiteX163" fmla="*/ 1831693 w 2051612"/>
              <a:gd name="connsiteY163" fmla="*/ 604778 h 1710160"/>
              <a:gd name="connsiteX164" fmla="*/ 1831693 w 2051612"/>
              <a:gd name="connsiteY164" fmla="*/ 619246 h 1710160"/>
              <a:gd name="connsiteX165" fmla="*/ 1840374 w 2051612"/>
              <a:gd name="connsiteY165" fmla="*/ 645289 h 1710160"/>
              <a:gd name="connsiteX166" fmla="*/ 1840374 w 2051612"/>
              <a:gd name="connsiteY166" fmla="*/ 656864 h 1710160"/>
              <a:gd name="connsiteX167" fmla="*/ 1843268 w 2051612"/>
              <a:gd name="connsiteY167" fmla="*/ 685800 h 1710160"/>
              <a:gd name="connsiteX168" fmla="*/ 1843268 w 2051612"/>
              <a:gd name="connsiteY168" fmla="*/ 717631 h 1710160"/>
              <a:gd name="connsiteX169" fmla="*/ 1851949 w 2051612"/>
              <a:gd name="connsiteY169" fmla="*/ 740780 h 1710160"/>
              <a:gd name="connsiteX170" fmla="*/ 1854843 w 2051612"/>
              <a:gd name="connsiteY170" fmla="*/ 749461 h 1710160"/>
              <a:gd name="connsiteX171" fmla="*/ 1854843 w 2051612"/>
              <a:gd name="connsiteY171" fmla="*/ 775504 h 1710160"/>
              <a:gd name="connsiteX172" fmla="*/ 1854843 w 2051612"/>
              <a:gd name="connsiteY172" fmla="*/ 816015 h 1710160"/>
              <a:gd name="connsiteX173" fmla="*/ 1857736 w 2051612"/>
              <a:gd name="connsiteY173" fmla="*/ 844952 h 1710160"/>
              <a:gd name="connsiteX174" fmla="*/ 1857736 w 2051612"/>
              <a:gd name="connsiteY174" fmla="*/ 876783 h 1710160"/>
              <a:gd name="connsiteX175" fmla="*/ 1872205 w 2051612"/>
              <a:gd name="connsiteY175" fmla="*/ 902826 h 1710160"/>
              <a:gd name="connsiteX176" fmla="*/ 1872205 w 2051612"/>
              <a:gd name="connsiteY176" fmla="*/ 934656 h 1710160"/>
              <a:gd name="connsiteX177" fmla="*/ 1883779 w 2051612"/>
              <a:gd name="connsiteY177" fmla="*/ 966486 h 1710160"/>
              <a:gd name="connsiteX178" fmla="*/ 1883779 w 2051612"/>
              <a:gd name="connsiteY178" fmla="*/ 992529 h 1710160"/>
              <a:gd name="connsiteX179" fmla="*/ 1886673 w 2051612"/>
              <a:gd name="connsiteY179" fmla="*/ 1021466 h 1710160"/>
              <a:gd name="connsiteX180" fmla="*/ 1889567 w 2051612"/>
              <a:gd name="connsiteY180" fmla="*/ 1044615 h 1710160"/>
              <a:gd name="connsiteX181" fmla="*/ 1889567 w 2051612"/>
              <a:gd name="connsiteY181" fmla="*/ 1076446 h 1710160"/>
              <a:gd name="connsiteX182" fmla="*/ 1898248 w 2051612"/>
              <a:gd name="connsiteY182" fmla="*/ 1102489 h 1710160"/>
              <a:gd name="connsiteX183" fmla="*/ 1898248 w 2051612"/>
              <a:gd name="connsiteY183" fmla="*/ 1134319 h 1710160"/>
              <a:gd name="connsiteX184" fmla="*/ 1901141 w 2051612"/>
              <a:gd name="connsiteY184" fmla="*/ 1160362 h 1710160"/>
              <a:gd name="connsiteX185" fmla="*/ 1904035 w 2051612"/>
              <a:gd name="connsiteY185" fmla="*/ 1180618 h 1710160"/>
              <a:gd name="connsiteX186" fmla="*/ 1904035 w 2051612"/>
              <a:gd name="connsiteY186" fmla="*/ 1200874 h 1710160"/>
              <a:gd name="connsiteX187" fmla="*/ 1909822 w 2051612"/>
              <a:gd name="connsiteY187" fmla="*/ 1229810 h 1710160"/>
              <a:gd name="connsiteX188" fmla="*/ 1909822 w 2051612"/>
              <a:gd name="connsiteY188" fmla="*/ 1250066 h 1710160"/>
              <a:gd name="connsiteX189" fmla="*/ 1918503 w 2051612"/>
              <a:gd name="connsiteY189" fmla="*/ 1293471 h 1710160"/>
              <a:gd name="connsiteX190" fmla="*/ 1918503 w 2051612"/>
              <a:gd name="connsiteY190" fmla="*/ 1316621 h 1710160"/>
              <a:gd name="connsiteX191" fmla="*/ 1932972 w 2051612"/>
              <a:gd name="connsiteY191" fmla="*/ 1342664 h 1710160"/>
              <a:gd name="connsiteX192" fmla="*/ 1941653 w 2051612"/>
              <a:gd name="connsiteY192" fmla="*/ 1357132 h 1710160"/>
              <a:gd name="connsiteX193" fmla="*/ 1941653 w 2051612"/>
              <a:gd name="connsiteY193" fmla="*/ 1374494 h 1710160"/>
              <a:gd name="connsiteX194" fmla="*/ 1947440 w 2051612"/>
              <a:gd name="connsiteY194" fmla="*/ 1412112 h 1710160"/>
              <a:gd name="connsiteX195" fmla="*/ 1947440 w 2051612"/>
              <a:gd name="connsiteY195" fmla="*/ 1432367 h 1710160"/>
              <a:gd name="connsiteX196" fmla="*/ 1950334 w 2051612"/>
              <a:gd name="connsiteY196" fmla="*/ 1458410 h 1710160"/>
              <a:gd name="connsiteX197" fmla="*/ 1959015 w 2051612"/>
              <a:gd name="connsiteY197" fmla="*/ 1469985 h 1710160"/>
              <a:gd name="connsiteX198" fmla="*/ 1959015 w 2051612"/>
              <a:gd name="connsiteY198" fmla="*/ 1490241 h 1710160"/>
              <a:gd name="connsiteX199" fmla="*/ 1973483 w 2051612"/>
              <a:gd name="connsiteY199" fmla="*/ 1524965 h 1710160"/>
              <a:gd name="connsiteX200" fmla="*/ 1973483 w 2051612"/>
              <a:gd name="connsiteY200" fmla="*/ 1539433 h 1710160"/>
              <a:gd name="connsiteX201" fmla="*/ 1973483 w 2051612"/>
              <a:gd name="connsiteY201" fmla="*/ 1562583 h 1710160"/>
              <a:gd name="connsiteX202" fmla="*/ 1982164 w 2051612"/>
              <a:gd name="connsiteY202" fmla="*/ 1588626 h 1710160"/>
              <a:gd name="connsiteX203" fmla="*/ 1987952 w 2051612"/>
              <a:gd name="connsiteY203" fmla="*/ 1605988 h 1710160"/>
              <a:gd name="connsiteX204" fmla="*/ 1987952 w 2051612"/>
              <a:gd name="connsiteY204" fmla="*/ 1614669 h 1710160"/>
              <a:gd name="connsiteX205" fmla="*/ 1996633 w 2051612"/>
              <a:gd name="connsiteY205" fmla="*/ 1637818 h 1710160"/>
              <a:gd name="connsiteX206" fmla="*/ 1999526 w 2051612"/>
              <a:gd name="connsiteY206" fmla="*/ 1666755 h 1710160"/>
              <a:gd name="connsiteX207" fmla="*/ 2005314 w 2051612"/>
              <a:gd name="connsiteY207" fmla="*/ 1672543 h 1710160"/>
              <a:gd name="connsiteX208" fmla="*/ 2025569 w 2051612"/>
              <a:gd name="connsiteY208" fmla="*/ 1692798 h 1710160"/>
              <a:gd name="connsiteX209" fmla="*/ 2034250 w 2051612"/>
              <a:gd name="connsiteY209" fmla="*/ 1692798 h 1710160"/>
              <a:gd name="connsiteX210" fmla="*/ 2051612 w 2051612"/>
              <a:gd name="connsiteY210" fmla="*/ 1710160 h 1710160"/>
              <a:gd name="connsiteX0" fmla="*/ 0 w 2051612"/>
              <a:gd name="connsiteY0" fmla="*/ 1701479 h 1710160"/>
              <a:gd name="connsiteX1" fmla="*/ 34724 w 2051612"/>
              <a:gd name="connsiteY1" fmla="*/ 1666755 h 1710160"/>
              <a:gd name="connsiteX2" fmla="*/ 43405 w 2051612"/>
              <a:gd name="connsiteY2" fmla="*/ 1658074 h 1710160"/>
              <a:gd name="connsiteX3" fmla="*/ 95491 w 2051612"/>
              <a:gd name="connsiteY3" fmla="*/ 1658074 h 1710160"/>
              <a:gd name="connsiteX4" fmla="*/ 95491 w 2051612"/>
              <a:gd name="connsiteY4" fmla="*/ 1643605 h 1710160"/>
              <a:gd name="connsiteX5" fmla="*/ 118640 w 2051612"/>
              <a:gd name="connsiteY5" fmla="*/ 1643605 h 1710160"/>
              <a:gd name="connsiteX6" fmla="*/ 118640 w 2051612"/>
              <a:gd name="connsiteY6" fmla="*/ 1626243 h 1710160"/>
              <a:gd name="connsiteX7" fmla="*/ 136002 w 2051612"/>
              <a:gd name="connsiteY7" fmla="*/ 1626243 h 1710160"/>
              <a:gd name="connsiteX8" fmla="*/ 136002 w 2051612"/>
              <a:gd name="connsiteY8" fmla="*/ 1611775 h 1710160"/>
              <a:gd name="connsiteX9" fmla="*/ 162045 w 2051612"/>
              <a:gd name="connsiteY9" fmla="*/ 1611775 h 1710160"/>
              <a:gd name="connsiteX10" fmla="*/ 162045 w 2051612"/>
              <a:gd name="connsiteY10" fmla="*/ 1597307 h 1710160"/>
              <a:gd name="connsiteX11" fmla="*/ 179407 w 2051612"/>
              <a:gd name="connsiteY11" fmla="*/ 1597307 h 1710160"/>
              <a:gd name="connsiteX12" fmla="*/ 179407 w 2051612"/>
              <a:gd name="connsiteY12" fmla="*/ 1574157 h 1710160"/>
              <a:gd name="connsiteX13" fmla="*/ 205450 w 2051612"/>
              <a:gd name="connsiteY13" fmla="*/ 1574157 h 1710160"/>
              <a:gd name="connsiteX14" fmla="*/ 205450 w 2051612"/>
              <a:gd name="connsiteY14" fmla="*/ 1553902 h 1710160"/>
              <a:gd name="connsiteX15" fmla="*/ 228600 w 2051612"/>
              <a:gd name="connsiteY15" fmla="*/ 1553902 h 1710160"/>
              <a:gd name="connsiteX16" fmla="*/ 228600 w 2051612"/>
              <a:gd name="connsiteY16" fmla="*/ 1524965 h 1710160"/>
              <a:gd name="connsiteX17" fmla="*/ 243068 w 2051612"/>
              <a:gd name="connsiteY17" fmla="*/ 1524965 h 1710160"/>
              <a:gd name="connsiteX18" fmla="*/ 243068 w 2051612"/>
              <a:gd name="connsiteY18" fmla="*/ 1504709 h 1710160"/>
              <a:gd name="connsiteX19" fmla="*/ 257536 w 2051612"/>
              <a:gd name="connsiteY19" fmla="*/ 1504709 h 1710160"/>
              <a:gd name="connsiteX20" fmla="*/ 257536 w 2051612"/>
              <a:gd name="connsiteY20" fmla="*/ 1487347 h 1710160"/>
              <a:gd name="connsiteX21" fmla="*/ 274898 w 2051612"/>
              <a:gd name="connsiteY21" fmla="*/ 1487347 h 1710160"/>
              <a:gd name="connsiteX22" fmla="*/ 274898 w 2051612"/>
              <a:gd name="connsiteY22" fmla="*/ 1464198 h 1710160"/>
              <a:gd name="connsiteX23" fmla="*/ 283579 w 2051612"/>
              <a:gd name="connsiteY23" fmla="*/ 1464198 h 1710160"/>
              <a:gd name="connsiteX24" fmla="*/ 283579 w 2051612"/>
              <a:gd name="connsiteY24" fmla="*/ 1438155 h 1710160"/>
              <a:gd name="connsiteX25" fmla="*/ 306729 w 2051612"/>
              <a:gd name="connsiteY25" fmla="*/ 1438155 h 1710160"/>
              <a:gd name="connsiteX26" fmla="*/ 306729 w 2051612"/>
              <a:gd name="connsiteY26" fmla="*/ 1409218 h 1710160"/>
              <a:gd name="connsiteX27" fmla="*/ 332772 w 2051612"/>
              <a:gd name="connsiteY27" fmla="*/ 1409218 h 1710160"/>
              <a:gd name="connsiteX28" fmla="*/ 332772 w 2051612"/>
              <a:gd name="connsiteY28" fmla="*/ 1386069 h 1710160"/>
              <a:gd name="connsiteX29" fmla="*/ 338559 w 2051612"/>
              <a:gd name="connsiteY29" fmla="*/ 1386069 h 1710160"/>
              <a:gd name="connsiteX30" fmla="*/ 338559 w 2051612"/>
              <a:gd name="connsiteY30" fmla="*/ 1357132 h 1710160"/>
              <a:gd name="connsiteX31" fmla="*/ 353028 w 2051612"/>
              <a:gd name="connsiteY31" fmla="*/ 1357132 h 1710160"/>
              <a:gd name="connsiteX32" fmla="*/ 353028 w 2051612"/>
              <a:gd name="connsiteY32" fmla="*/ 1339770 h 1710160"/>
              <a:gd name="connsiteX33" fmla="*/ 367496 w 2051612"/>
              <a:gd name="connsiteY33" fmla="*/ 1339770 h 1710160"/>
              <a:gd name="connsiteX34" fmla="*/ 367496 w 2051612"/>
              <a:gd name="connsiteY34" fmla="*/ 1322408 h 1710160"/>
              <a:gd name="connsiteX35" fmla="*/ 384858 w 2051612"/>
              <a:gd name="connsiteY35" fmla="*/ 1322408 h 1710160"/>
              <a:gd name="connsiteX36" fmla="*/ 384858 w 2051612"/>
              <a:gd name="connsiteY36" fmla="*/ 1290578 h 1710160"/>
              <a:gd name="connsiteX37" fmla="*/ 405114 w 2051612"/>
              <a:gd name="connsiteY37" fmla="*/ 1290578 h 1710160"/>
              <a:gd name="connsiteX38" fmla="*/ 405114 w 2051612"/>
              <a:gd name="connsiteY38" fmla="*/ 1255853 h 1710160"/>
              <a:gd name="connsiteX39" fmla="*/ 413795 w 2051612"/>
              <a:gd name="connsiteY39" fmla="*/ 1264534 h 1710160"/>
              <a:gd name="connsiteX40" fmla="*/ 413795 w 2051612"/>
              <a:gd name="connsiteY40" fmla="*/ 1224023 h 1710160"/>
              <a:gd name="connsiteX41" fmla="*/ 442731 w 2051612"/>
              <a:gd name="connsiteY41" fmla="*/ 1224023 h 1710160"/>
              <a:gd name="connsiteX42" fmla="*/ 442731 w 2051612"/>
              <a:gd name="connsiteY42" fmla="*/ 1203767 h 1710160"/>
              <a:gd name="connsiteX43" fmla="*/ 454305 w 2051612"/>
              <a:gd name="connsiteY43" fmla="*/ 1192193 h 1710160"/>
              <a:gd name="connsiteX44" fmla="*/ 454305 w 2051612"/>
              <a:gd name="connsiteY44" fmla="*/ 1177724 h 1710160"/>
              <a:gd name="connsiteX45" fmla="*/ 468773 w 2051612"/>
              <a:gd name="connsiteY45" fmla="*/ 1163256 h 1710160"/>
              <a:gd name="connsiteX46" fmla="*/ 477455 w 2051612"/>
              <a:gd name="connsiteY46" fmla="*/ 1154574 h 1710160"/>
              <a:gd name="connsiteX47" fmla="*/ 486136 w 2051612"/>
              <a:gd name="connsiteY47" fmla="*/ 1145893 h 1710160"/>
              <a:gd name="connsiteX48" fmla="*/ 486136 w 2051612"/>
              <a:gd name="connsiteY48" fmla="*/ 1125638 h 1710160"/>
              <a:gd name="connsiteX49" fmla="*/ 512179 w 2051612"/>
              <a:gd name="connsiteY49" fmla="*/ 1125638 h 1710160"/>
              <a:gd name="connsiteX50" fmla="*/ 512179 w 2051612"/>
              <a:gd name="connsiteY50" fmla="*/ 1096702 h 1710160"/>
              <a:gd name="connsiteX51" fmla="*/ 532435 w 2051612"/>
              <a:gd name="connsiteY51" fmla="*/ 1096702 h 1710160"/>
              <a:gd name="connsiteX52" fmla="*/ 532435 w 2051612"/>
              <a:gd name="connsiteY52" fmla="*/ 1070659 h 1710160"/>
              <a:gd name="connsiteX53" fmla="*/ 549797 w 2051612"/>
              <a:gd name="connsiteY53" fmla="*/ 1070659 h 1710160"/>
              <a:gd name="connsiteX54" fmla="*/ 549797 w 2051612"/>
              <a:gd name="connsiteY54" fmla="*/ 1053297 h 1710160"/>
              <a:gd name="connsiteX55" fmla="*/ 578734 w 2051612"/>
              <a:gd name="connsiteY55" fmla="*/ 1053297 h 1710160"/>
              <a:gd name="connsiteX56" fmla="*/ 578734 w 2051612"/>
              <a:gd name="connsiteY56" fmla="*/ 1030147 h 1710160"/>
              <a:gd name="connsiteX57" fmla="*/ 651076 w 2051612"/>
              <a:gd name="connsiteY57" fmla="*/ 1030147 h 1710160"/>
              <a:gd name="connsiteX58" fmla="*/ 651076 w 2051612"/>
              <a:gd name="connsiteY58" fmla="*/ 1041722 h 1710160"/>
              <a:gd name="connsiteX59" fmla="*/ 668438 w 2051612"/>
              <a:gd name="connsiteY59" fmla="*/ 1041722 h 1710160"/>
              <a:gd name="connsiteX60" fmla="*/ 668438 w 2051612"/>
              <a:gd name="connsiteY60" fmla="*/ 1059084 h 1710160"/>
              <a:gd name="connsiteX61" fmla="*/ 703162 w 2051612"/>
              <a:gd name="connsiteY61" fmla="*/ 1059084 h 1710160"/>
              <a:gd name="connsiteX62" fmla="*/ 703162 w 2051612"/>
              <a:gd name="connsiteY62" fmla="*/ 1064871 h 1710160"/>
              <a:gd name="connsiteX63" fmla="*/ 732098 w 2051612"/>
              <a:gd name="connsiteY63" fmla="*/ 1064871 h 1710160"/>
              <a:gd name="connsiteX64" fmla="*/ 732098 w 2051612"/>
              <a:gd name="connsiteY64" fmla="*/ 1093808 h 1710160"/>
              <a:gd name="connsiteX65" fmla="*/ 772610 w 2051612"/>
              <a:gd name="connsiteY65" fmla="*/ 1093808 h 1710160"/>
              <a:gd name="connsiteX66" fmla="*/ 804440 w 2051612"/>
              <a:gd name="connsiteY66" fmla="*/ 1093808 h 1710160"/>
              <a:gd name="connsiteX67" fmla="*/ 816015 w 2051612"/>
              <a:gd name="connsiteY67" fmla="*/ 1105383 h 1710160"/>
              <a:gd name="connsiteX68" fmla="*/ 842058 w 2051612"/>
              <a:gd name="connsiteY68" fmla="*/ 1131426 h 1710160"/>
              <a:gd name="connsiteX69" fmla="*/ 856527 w 2051612"/>
              <a:gd name="connsiteY69" fmla="*/ 1116957 h 1710160"/>
              <a:gd name="connsiteX70" fmla="*/ 873888 w 2051612"/>
              <a:gd name="connsiteY70" fmla="*/ 1134318 h 1710160"/>
              <a:gd name="connsiteX71" fmla="*/ 897038 w 2051612"/>
              <a:gd name="connsiteY71" fmla="*/ 1134318 h 1710160"/>
              <a:gd name="connsiteX72" fmla="*/ 897038 w 2051612"/>
              <a:gd name="connsiteY72" fmla="*/ 1157469 h 1710160"/>
              <a:gd name="connsiteX73" fmla="*/ 920187 w 2051612"/>
              <a:gd name="connsiteY73" fmla="*/ 1157469 h 1710160"/>
              <a:gd name="connsiteX74" fmla="*/ 937549 w 2051612"/>
              <a:gd name="connsiteY74" fmla="*/ 1154575 h 1710160"/>
              <a:gd name="connsiteX75" fmla="*/ 978060 w 2051612"/>
              <a:gd name="connsiteY75" fmla="*/ 1171937 h 1710160"/>
              <a:gd name="connsiteX76" fmla="*/ 989635 w 2051612"/>
              <a:gd name="connsiteY76" fmla="*/ 1163257 h 1710160"/>
              <a:gd name="connsiteX77" fmla="*/ 1012785 w 2051612"/>
              <a:gd name="connsiteY77" fmla="*/ 1160362 h 1710160"/>
              <a:gd name="connsiteX78" fmla="*/ 1035935 w 2051612"/>
              <a:gd name="connsiteY78" fmla="*/ 1183512 h 1710160"/>
              <a:gd name="connsiteX79" fmla="*/ 1073552 w 2051612"/>
              <a:gd name="connsiteY79" fmla="*/ 1183512 h 1710160"/>
              <a:gd name="connsiteX80" fmla="*/ 1090914 w 2051612"/>
              <a:gd name="connsiteY80" fmla="*/ 1183512 h 1710160"/>
              <a:gd name="connsiteX81" fmla="*/ 1105382 w 2051612"/>
              <a:gd name="connsiteY81" fmla="*/ 1197980 h 1710160"/>
              <a:gd name="connsiteX82" fmla="*/ 1119850 w 2051612"/>
              <a:gd name="connsiteY82" fmla="*/ 1197980 h 1710160"/>
              <a:gd name="connsiteX83" fmla="*/ 1140106 w 2051612"/>
              <a:gd name="connsiteY83" fmla="*/ 1197980 h 1710160"/>
              <a:gd name="connsiteX84" fmla="*/ 1160362 w 2051612"/>
              <a:gd name="connsiteY84" fmla="*/ 1218236 h 1710160"/>
              <a:gd name="connsiteX85" fmla="*/ 1203767 w 2051612"/>
              <a:gd name="connsiteY85" fmla="*/ 1218236 h 1710160"/>
              <a:gd name="connsiteX86" fmla="*/ 1232703 w 2051612"/>
              <a:gd name="connsiteY86" fmla="*/ 1218236 h 1710160"/>
              <a:gd name="connsiteX87" fmla="*/ 1270321 w 2051612"/>
              <a:gd name="connsiteY87" fmla="*/ 1218236 h 1710160"/>
              <a:gd name="connsiteX88" fmla="*/ 1319514 w 2051612"/>
              <a:gd name="connsiteY88" fmla="*/ 1218236 h 1710160"/>
              <a:gd name="connsiteX89" fmla="*/ 1342663 w 2051612"/>
              <a:gd name="connsiteY89" fmla="*/ 1195087 h 1710160"/>
              <a:gd name="connsiteX90" fmla="*/ 1362919 w 2051612"/>
              <a:gd name="connsiteY90" fmla="*/ 1174831 h 1710160"/>
              <a:gd name="connsiteX91" fmla="*/ 1362919 w 2051612"/>
              <a:gd name="connsiteY91" fmla="*/ 1160362 h 1710160"/>
              <a:gd name="connsiteX92" fmla="*/ 1388962 w 2051612"/>
              <a:gd name="connsiteY92" fmla="*/ 1160362 h 1710160"/>
              <a:gd name="connsiteX93" fmla="*/ 1388962 w 2051612"/>
              <a:gd name="connsiteY93" fmla="*/ 1122745 h 1710160"/>
              <a:gd name="connsiteX94" fmla="*/ 1415005 w 2051612"/>
              <a:gd name="connsiteY94" fmla="*/ 1122745 h 1710160"/>
              <a:gd name="connsiteX95" fmla="*/ 1415005 w 2051612"/>
              <a:gd name="connsiteY95" fmla="*/ 1079340 h 1710160"/>
              <a:gd name="connsiteX96" fmla="*/ 1438154 w 2051612"/>
              <a:gd name="connsiteY96" fmla="*/ 1079340 h 1710160"/>
              <a:gd name="connsiteX97" fmla="*/ 1438154 w 2051612"/>
              <a:gd name="connsiteY97" fmla="*/ 1053297 h 1710160"/>
              <a:gd name="connsiteX98" fmla="*/ 1452622 w 2051612"/>
              <a:gd name="connsiteY98" fmla="*/ 1038829 h 1710160"/>
              <a:gd name="connsiteX99" fmla="*/ 1452622 w 2051612"/>
              <a:gd name="connsiteY99" fmla="*/ 1015679 h 1710160"/>
              <a:gd name="connsiteX100" fmla="*/ 1458410 w 2051612"/>
              <a:gd name="connsiteY100" fmla="*/ 1009891 h 1710160"/>
              <a:gd name="connsiteX101" fmla="*/ 1458410 w 2051612"/>
              <a:gd name="connsiteY101" fmla="*/ 980955 h 1710160"/>
              <a:gd name="connsiteX102" fmla="*/ 1467091 w 2051612"/>
              <a:gd name="connsiteY102" fmla="*/ 972274 h 1710160"/>
              <a:gd name="connsiteX103" fmla="*/ 1467091 w 2051612"/>
              <a:gd name="connsiteY103" fmla="*/ 946231 h 1710160"/>
              <a:gd name="connsiteX104" fmla="*/ 1472878 w 2051612"/>
              <a:gd name="connsiteY104" fmla="*/ 940444 h 1710160"/>
              <a:gd name="connsiteX105" fmla="*/ 1472878 w 2051612"/>
              <a:gd name="connsiteY105" fmla="*/ 917294 h 1710160"/>
              <a:gd name="connsiteX106" fmla="*/ 1481559 w 2051612"/>
              <a:gd name="connsiteY106" fmla="*/ 908613 h 1710160"/>
              <a:gd name="connsiteX107" fmla="*/ 1481559 w 2051612"/>
              <a:gd name="connsiteY107" fmla="*/ 876783 h 1710160"/>
              <a:gd name="connsiteX108" fmla="*/ 1481559 w 2051612"/>
              <a:gd name="connsiteY108" fmla="*/ 868102 h 1710160"/>
              <a:gd name="connsiteX109" fmla="*/ 1481559 w 2051612"/>
              <a:gd name="connsiteY109" fmla="*/ 839165 h 1710160"/>
              <a:gd name="connsiteX110" fmla="*/ 1481559 w 2051612"/>
              <a:gd name="connsiteY110" fmla="*/ 839165 h 1710160"/>
              <a:gd name="connsiteX111" fmla="*/ 1481559 w 2051612"/>
              <a:gd name="connsiteY111" fmla="*/ 789972 h 1710160"/>
              <a:gd name="connsiteX112" fmla="*/ 1496027 w 2051612"/>
              <a:gd name="connsiteY112" fmla="*/ 775504 h 1710160"/>
              <a:gd name="connsiteX113" fmla="*/ 1496027 w 2051612"/>
              <a:gd name="connsiteY113" fmla="*/ 755248 h 1710160"/>
              <a:gd name="connsiteX114" fmla="*/ 1507602 w 2051612"/>
              <a:gd name="connsiteY114" fmla="*/ 755248 h 1710160"/>
              <a:gd name="connsiteX115" fmla="*/ 1507602 w 2051612"/>
              <a:gd name="connsiteY115" fmla="*/ 729205 h 1710160"/>
              <a:gd name="connsiteX116" fmla="*/ 1507602 w 2051612"/>
              <a:gd name="connsiteY116" fmla="*/ 729205 h 1710160"/>
              <a:gd name="connsiteX117" fmla="*/ 1507602 w 2051612"/>
              <a:gd name="connsiteY117" fmla="*/ 688694 h 1710160"/>
              <a:gd name="connsiteX118" fmla="*/ 1522071 w 2051612"/>
              <a:gd name="connsiteY118" fmla="*/ 674225 h 1710160"/>
              <a:gd name="connsiteX119" fmla="*/ 1522071 w 2051612"/>
              <a:gd name="connsiteY119" fmla="*/ 653970 h 1710160"/>
              <a:gd name="connsiteX120" fmla="*/ 1522071 w 2051612"/>
              <a:gd name="connsiteY120" fmla="*/ 653970 h 1710160"/>
              <a:gd name="connsiteX121" fmla="*/ 1522071 w 2051612"/>
              <a:gd name="connsiteY121" fmla="*/ 610565 h 1710160"/>
              <a:gd name="connsiteX122" fmla="*/ 1551007 w 2051612"/>
              <a:gd name="connsiteY122" fmla="*/ 610565 h 1710160"/>
              <a:gd name="connsiteX123" fmla="*/ 1551007 w 2051612"/>
              <a:gd name="connsiteY123" fmla="*/ 564266 h 1710160"/>
              <a:gd name="connsiteX124" fmla="*/ 1551007 w 2051612"/>
              <a:gd name="connsiteY124" fmla="*/ 529542 h 1710160"/>
              <a:gd name="connsiteX125" fmla="*/ 1551007 w 2051612"/>
              <a:gd name="connsiteY125" fmla="*/ 497712 h 1710160"/>
              <a:gd name="connsiteX126" fmla="*/ 1565476 w 2051612"/>
              <a:gd name="connsiteY126" fmla="*/ 483243 h 1710160"/>
              <a:gd name="connsiteX127" fmla="*/ 1565476 w 2051612"/>
              <a:gd name="connsiteY127" fmla="*/ 439838 h 1710160"/>
              <a:gd name="connsiteX128" fmla="*/ 1565476 w 2051612"/>
              <a:gd name="connsiteY128" fmla="*/ 399327 h 1710160"/>
              <a:gd name="connsiteX129" fmla="*/ 1565476 w 2051612"/>
              <a:gd name="connsiteY129" fmla="*/ 355922 h 1710160"/>
              <a:gd name="connsiteX130" fmla="*/ 1591519 w 2051612"/>
              <a:gd name="connsiteY130" fmla="*/ 329879 h 1710160"/>
              <a:gd name="connsiteX131" fmla="*/ 1591519 w 2051612"/>
              <a:gd name="connsiteY131" fmla="*/ 286474 h 1710160"/>
              <a:gd name="connsiteX132" fmla="*/ 1591519 w 2051612"/>
              <a:gd name="connsiteY132" fmla="*/ 240175 h 1710160"/>
              <a:gd name="connsiteX133" fmla="*/ 1591519 w 2051612"/>
              <a:gd name="connsiteY133" fmla="*/ 205451 h 1710160"/>
              <a:gd name="connsiteX134" fmla="*/ 1591519 w 2051612"/>
              <a:gd name="connsiteY134" fmla="*/ 185195 h 1710160"/>
              <a:gd name="connsiteX135" fmla="*/ 1614668 w 2051612"/>
              <a:gd name="connsiteY135" fmla="*/ 162046 h 1710160"/>
              <a:gd name="connsiteX136" fmla="*/ 1614668 w 2051612"/>
              <a:gd name="connsiteY136" fmla="*/ 124428 h 1710160"/>
              <a:gd name="connsiteX137" fmla="*/ 1614668 w 2051612"/>
              <a:gd name="connsiteY137" fmla="*/ 81023 h 1710160"/>
              <a:gd name="connsiteX138" fmla="*/ 1640711 w 2051612"/>
              <a:gd name="connsiteY138" fmla="*/ 72342 h 1710160"/>
              <a:gd name="connsiteX139" fmla="*/ 1646498 w 2051612"/>
              <a:gd name="connsiteY139" fmla="*/ 63661 h 1710160"/>
              <a:gd name="connsiteX140" fmla="*/ 1646498 w 2051612"/>
              <a:gd name="connsiteY140" fmla="*/ 46299 h 1710160"/>
              <a:gd name="connsiteX141" fmla="*/ 1646498 w 2051612"/>
              <a:gd name="connsiteY141" fmla="*/ 14469 h 1710160"/>
              <a:gd name="connsiteX142" fmla="*/ 1681222 w 2051612"/>
              <a:gd name="connsiteY142" fmla="*/ 14469 h 1710160"/>
              <a:gd name="connsiteX143" fmla="*/ 1695691 w 2051612"/>
              <a:gd name="connsiteY143" fmla="*/ 0 h 1710160"/>
              <a:gd name="connsiteX144" fmla="*/ 1713053 w 2051612"/>
              <a:gd name="connsiteY144" fmla="*/ 17362 h 1710160"/>
              <a:gd name="connsiteX145" fmla="*/ 1730415 w 2051612"/>
              <a:gd name="connsiteY145" fmla="*/ 34724 h 1710160"/>
              <a:gd name="connsiteX146" fmla="*/ 1736202 w 2051612"/>
              <a:gd name="connsiteY146" fmla="*/ 63661 h 1710160"/>
              <a:gd name="connsiteX147" fmla="*/ 1736202 w 2051612"/>
              <a:gd name="connsiteY147" fmla="*/ 138897 h 1710160"/>
              <a:gd name="connsiteX148" fmla="*/ 1765139 w 2051612"/>
              <a:gd name="connsiteY148" fmla="*/ 141790 h 1710160"/>
              <a:gd name="connsiteX149" fmla="*/ 1770926 w 2051612"/>
              <a:gd name="connsiteY149" fmla="*/ 167833 h 1710160"/>
              <a:gd name="connsiteX150" fmla="*/ 1770926 w 2051612"/>
              <a:gd name="connsiteY150" fmla="*/ 199664 h 1710160"/>
              <a:gd name="connsiteX151" fmla="*/ 1791182 w 2051612"/>
              <a:gd name="connsiteY151" fmla="*/ 228600 h 1710160"/>
              <a:gd name="connsiteX152" fmla="*/ 1791182 w 2051612"/>
              <a:gd name="connsiteY152" fmla="*/ 240175 h 1710160"/>
              <a:gd name="connsiteX153" fmla="*/ 1791182 w 2051612"/>
              <a:gd name="connsiteY153" fmla="*/ 269112 h 1710160"/>
              <a:gd name="connsiteX154" fmla="*/ 1802757 w 2051612"/>
              <a:gd name="connsiteY154" fmla="*/ 321198 h 1710160"/>
              <a:gd name="connsiteX155" fmla="*/ 1802757 w 2051612"/>
              <a:gd name="connsiteY155" fmla="*/ 344347 h 1710160"/>
              <a:gd name="connsiteX156" fmla="*/ 1811438 w 2051612"/>
              <a:gd name="connsiteY156" fmla="*/ 381965 h 1710160"/>
              <a:gd name="connsiteX157" fmla="*/ 1811438 w 2051612"/>
              <a:gd name="connsiteY157" fmla="*/ 396433 h 1710160"/>
              <a:gd name="connsiteX158" fmla="*/ 1814331 w 2051612"/>
              <a:gd name="connsiteY158" fmla="*/ 460094 h 1710160"/>
              <a:gd name="connsiteX159" fmla="*/ 1814331 w 2051612"/>
              <a:gd name="connsiteY159" fmla="*/ 480350 h 1710160"/>
              <a:gd name="connsiteX160" fmla="*/ 1820119 w 2051612"/>
              <a:gd name="connsiteY160" fmla="*/ 529542 h 1710160"/>
              <a:gd name="connsiteX161" fmla="*/ 1823012 w 2051612"/>
              <a:gd name="connsiteY161" fmla="*/ 541117 h 1710160"/>
              <a:gd name="connsiteX162" fmla="*/ 1828800 w 2051612"/>
              <a:gd name="connsiteY162" fmla="*/ 581628 h 1710160"/>
              <a:gd name="connsiteX163" fmla="*/ 1831693 w 2051612"/>
              <a:gd name="connsiteY163" fmla="*/ 604778 h 1710160"/>
              <a:gd name="connsiteX164" fmla="*/ 1831693 w 2051612"/>
              <a:gd name="connsiteY164" fmla="*/ 619246 h 1710160"/>
              <a:gd name="connsiteX165" fmla="*/ 1840374 w 2051612"/>
              <a:gd name="connsiteY165" fmla="*/ 645289 h 1710160"/>
              <a:gd name="connsiteX166" fmla="*/ 1840374 w 2051612"/>
              <a:gd name="connsiteY166" fmla="*/ 656864 h 1710160"/>
              <a:gd name="connsiteX167" fmla="*/ 1843268 w 2051612"/>
              <a:gd name="connsiteY167" fmla="*/ 685800 h 1710160"/>
              <a:gd name="connsiteX168" fmla="*/ 1843268 w 2051612"/>
              <a:gd name="connsiteY168" fmla="*/ 717631 h 1710160"/>
              <a:gd name="connsiteX169" fmla="*/ 1851949 w 2051612"/>
              <a:gd name="connsiteY169" fmla="*/ 740780 h 1710160"/>
              <a:gd name="connsiteX170" fmla="*/ 1854843 w 2051612"/>
              <a:gd name="connsiteY170" fmla="*/ 749461 h 1710160"/>
              <a:gd name="connsiteX171" fmla="*/ 1854843 w 2051612"/>
              <a:gd name="connsiteY171" fmla="*/ 775504 h 1710160"/>
              <a:gd name="connsiteX172" fmla="*/ 1854843 w 2051612"/>
              <a:gd name="connsiteY172" fmla="*/ 816015 h 1710160"/>
              <a:gd name="connsiteX173" fmla="*/ 1857736 w 2051612"/>
              <a:gd name="connsiteY173" fmla="*/ 844952 h 1710160"/>
              <a:gd name="connsiteX174" fmla="*/ 1857736 w 2051612"/>
              <a:gd name="connsiteY174" fmla="*/ 876783 h 1710160"/>
              <a:gd name="connsiteX175" fmla="*/ 1872205 w 2051612"/>
              <a:gd name="connsiteY175" fmla="*/ 902826 h 1710160"/>
              <a:gd name="connsiteX176" fmla="*/ 1872205 w 2051612"/>
              <a:gd name="connsiteY176" fmla="*/ 934656 h 1710160"/>
              <a:gd name="connsiteX177" fmla="*/ 1883779 w 2051612"/>
              <a:gd name="connsiteY177" fmla="*/ 966486 h 1710160"/>
              <a:gd name="connsiteX178" fmla="*/ 1883779 w 2051612"/>
              <a:gd name="connsiteY178" fmla="*/ 992529 h 1710160"/>
              <a:gd name="connsiteX179" fmla="*/ 1886673 w 2051612"/>
              <a:gd name="connsiteY179" fmla="*/ 1021466 h 1710160"/>
              <a:gd name="connsiteX180" fmla="*/ 1889567 w 2051612"/>
              <a:gd name="connsiteY180" fmla="*/ 1044615 h 1710160"/>
              <a:gd name="connsiteX181" fmla="*/ 1889567 w 2051612"/>
              <a:gd name="connsiteY181" fmla="*/ 1076446 h 1710160"/>
              <a:gd name="connsiteX182" fmla="*/ 1898248 w 2051612"/>
              <a:gd name="connsiteY182" fmla="*/ 1102489 h 1710160"/>
              <a:gd name="connsiteX183" fmla="*/ 1898248 w 2051612"/>
              <a:gd name="connsiteY183" fmla="*/ 1134319 h 1710160"/>
              <a:gd name="connsiteX184" fmla="*/ 1901141 w 2051612"/>
              <a:gd name="connsiteY184" fmla="*/ 1160362 h 1710160"/>
              <a:gd name="connsiteX185" fmla="*/ 1904035 w 2051612"/>
              <a:gd name="connsiteY185" fmla="*/ 1180618 h 1710160"/>
              <a:gd name="connsiteX186" fmla="*/ 1904035 w 2051612"/>
              <a:gd name="connsiteY186" fmla="*/ 1200874 h 1710160"/>
              <a:gd name="connsiteX187" fmla="*/ 1909822 w 2051612"/>
              <a:gd name="connsiteY187" fmla="*/ 1229810 h 1710160"/>
              <a:gd name="connsiteX188" fmla="*/ 1909822 w 2051612"/>
              <a:gd name="connsiteY188" fmla="*/ 1250066 h 1710160"/>
              <a:gd name="connsiteX189" fmla="*/ 1918503 w 2051612"/>
              <a:gd name="connsiteY189" fmla="*/ 1293471 h 1710160"/>
              <a:gd name="connsiteX190" fmla="*/ 1918503 w 2051612"/>
              <a:gd name="connsiteY190" fmla="*/ 1316621 h 1710160"/>
              <a:gd name="connsiteX191" fmla="*/ 1932972 w 2051612"/>
              <a:gd name="connsiteY191" fmla="*/ 1342664 h 1710160"/>
              <a:gd name="connsiteX192" fmla="*/ 1941653 w 2051612"/>
              <a:gd name="connsiteY192" fmla="*/ 1357132 h 1710160"/>
              <a:gd name="connsiteX193" fmla="*/ 1941653 w 2051612"/>
              <a:gd name="connsiteY193" fmla="*/ 1374494 h 1710160"/>
              <a:gd name="connsiteX194" fmla="*/ 1947440 w 2051612"/>
              <a:gd name="connsiteY194" fmla="*/ 1412112 h 1710160"/>
              <a:gd name="connsiteX195" fmla="*/ 1947440 w 2051612"/>
              <a:gd name="connsiteY195" fmla="*/ 1432367 h 1710160"/>
              <a:gd name="connsiteX196" fmla="*/ 1950334 w 2051612"/>
              <a:gd name="connsiteY196" fmla="*/ 1458410 h 1710160"/>
              <a:gd name="connsiteX197" fmla="*/ 1959015 w 2051612"/>
              <a:gd name="connsiteY197" fmla="*/ 1469985 h 1710160"/>
              <a:gd name="connsiteX198" fmla="*/ 1959015 w 2051612"/>
              <a:gd name="connsiteY198" fmla="*/ 1490241 h 1710160"/>
              <a:gd name="connsiteX199" fmla="*/ 1973483 w 2051612"/>
              <a:gd name="connsiteY199" fmla="*/ 1524965 h 1710160"/>
              <a:gd name="connsiteX200" fmla="*/ 1973483 w 2051612"/>
              <a:gd name="connsiteY200" fmla="*/ 1539433 h 1710160"/>
              <a:gd name="connsiteX201" fmla="*/ 1973483 w 2051612"/>
              <a:gd name="connsiteY201" fmla="*/ 1562583 h 1710160"/>
              <a:gd name="connsiteX202" fmla="*/ 1982164 w 2051612"/>
              <a:gd name="connsiteY202" fmla="*/ 1588626 h 1710160"/>
              <a:gd name="connsiteX203" fmla="*/ 1987952 w 2051612"/>
              <a:gd name="connsiteY203" fmla="*/ 1605988 h 1710160"/>
              <a:gd name="connsiteX204" fmla="*/ 1987952 w 2051612"/>
              <a:gd name="connsiteY204" fmla="*/ 1614669 h 1710160"/>
              <a:gd name="connsiteX205" fmla="*/ 1996633 w 2051612"/>
              <a:gd name="connsiteY205" fmla="*/ 1637818 h 1710160"/>
              <a:gd name="connsiteX206" fmla="*/ 1999526 w 2051612"/>
              <a:gd name="connsiteY206" fmla="*/ 1666755 h 1710160"/>
              <a:gd name="connsiteX207" fmla="*/ 2005314 w 2051612"/>
              <a:gd name="connsiteY207" fmla="*/ 1672543 h 1710160"/>
              <a:gd name="connsiteX208" fmla="*/ 2025569 w 2051612"/>
              <a:gd name="connsiteY208" fmla="*/ 1692798 h 1710160"/>
              <a:gd name="connsiteX209" fmla="*/ 2034250 w 2051612"/>
              <a:gd name="connsiteY209" fmla="*/ 1692798 h 1710160"/>
              <a:gd name="connsiteX210" fmla="*/ 2051612 w 2051612"/>
              <a:gd name="connsiteY210" fmla="*/ 1710160 h 1710160"/>
              <a:gd name="connsiteX0" fmla="*/ 0 w 2051612"/>
              <a:gd name="connsiteY0" fmla="*/ 1701479 h 1710160"/>
              <a:gd name="connsiteX1" fmla="*/ 34724 w 2051612"/>
              <a:gd name="connsiteY1" fmla="*/ 1666755 h 1710160"/>
              <a:gd name="connsiteX2" fmla="*/ 43405 w 2051612"/>
              <a:gd name="connsiteY2" fmla="*/ 1658074 h 1710160"/>
              <a:gd name="connsiteX3" fmla="*/ 95491 w 2051612"/>
              <a:gd name="connsiteY3" fmla="*/ 1658074 h 1710160"/>
              <a:gd name="connsiteX4" fmla="*/ 95491 w 2051612"/>
              <a:gd name="connsiteY4" fmla="*/ 1643605 h 1710160"/>
              <a:gd name="connsiteX5" fmla="*/ 118640 w 2051612"/>
              <a:gd name="connsiteY5" fmla="*/ 1643605 h 1710160"/>
              <a:gd name="connsiteX6" fmla="*/ 118640 w 2051612"/>
              <a:gd name="connsiteY6" fmla="*/ 1626243 h 1710160"/>
              <a:gd name="connsiteX7" fmla="*/ 136002 w 2051612"/>
              <a:gd name="connsiteY7" fmla="*/ 1626243 h 1710160"/>
              <a:gd name="connsiteX8" fmla="*/ 136002 w 2051612"/>
              <a:gd name="connsiteY8" fmla="*/ 1611775 h 1710160"/>
              <a:gd name="connsiteX9" fmla="*/ 162045 w 2051612"/>
              <a:gd name="connsiteY9" fmla="*/ 1611775 h 1710160"/>
              <a:gd name="connsiteX10" fmla="*/ 162045 w 2051612"/>
              <a:gd name="connsiteY10" fmla="*/ 1597307 h 1710160"/>
              <a:gd name="connsiteX11" fmla="*/ 179407 w 2051612"/>
              <a:gd name="connsiteY11" fmla="*/ 1597307 h 1710160"/>
              <a:gd name="connsiteX12" fmla="*/ 179407 w 2051612"/>
              <a:gd name="connsiteY12" fmla="*/ 1574157 h 1710160"/>
              <a:gd name="connsiteX13" fmla="*/ 205450 w 2051612"/>
              <a:gd name="connsiteY13" fmla="*/ 1574157 h 1710160"/>
              <a:gd name="connsiteX14" fmla="*/ 205450 w 2051612"/>
              <a:gd name="connsiteY14" fmla="*/ 1553902 h 1710160"/>
              <a:gd name="connsiteX15" fmla="*/ 228600 w 2051612"/>
              <a:gd name="connsiteY15" fmla="*/ 1553902 h 1710160"/>
              <a:gd name="connsiteX16" fmla="*/ 228600 w 2051612"/>
              <a:gd name="connsiteY16" fmla="*/ 1524965 h 1710160"/>
              <a:gd name="connsiteX17" fmla="*/ 243068 w 2051612"/>
              <a:gd name="connsiteY17" fmla="*/ 1524965 h 1710160"/>
              <a:gd name="connsiteX18" fmla="*/ 243068 w 2051612"/>
              <a:gd name="connsiteY18" fmla="*/ 1504709 h 1710160"/>
              <a:gd name="connsiteX19" fmla="*/ 257536 w 2051612"/>
              <a:gd name="connsiteY19" fmla="*/ 1504709 h 1710160"/>
              <a:gd name="connsiteX20" fmla="*/ 257536 w 2051612"/>
              <a:gd name="connsiteY20" fmla="*/ 1487347 h 1710160"/>
              <a:gd name="connsiteX21" fmla="*/ 274898 w 2051612"/>
              <a:gd name="connsiteY21" fmla="*/ 1487347 h 1710160"/>
              <a:gd name="connsiteX22" fmla="*/ 274898 w 2051612"/>
              <a:gd name="connsiteY22" fmla="*/ 1464198 h 1710160"/>
              <a:gd name="connsiteX23" fmla="*/ 283579 w 2051612"/>
              <a:gd name="connsiteY23" fmla="*/ 1464198 h 1710160"/>
              <a:gd name="connsiteX24" fmla="*/ 283579 w 2051612"/>
              <a:gd name="connsiteY24" fmla="*/ 1438155 h 1710160"/>
              <a:gd name="connsiteX25" fmla="*/ 306729 w 2051612"/>
              <a:gd name="connsiteY25" fmla="*/ 1438155 h 1710160"/>
              <a:gd name="connsiteX26" fmla="*/ 306729 w 2051612"/>
              <a:gd name="connsiteY26" fmla="*/ 1409218 h 1710160"/>
              <a:gd name="connsiteX27" fmla="*/ 332772 w 2051612"/>
              <a:gd name="connsiteY27" fmla="*/ 1409218 h 1710160"/>
              <a:gd name="connsiteX28" fmla="*/ 332772 w 2051612"/>
              <a:gd name="connsiteY28" fmla="*/ 1386069 h 1710160"/>
              <a:gd name="connsiteX29" fmla="*/ 338559 w 2051612"/>
              <a:gd name="connsiteY29" fmla="*/ 1386069 h 1710160"/>
              <a:gd name="connsiteX30" fmla="*/ 338559 w 2051612"/>
              <a:gd name="connsiteY30" fmla="*/ 1357132 h 1710160"/>
              <a:gd name="connsiteX31" fmla="*/ 353028 w 2051612"/>
              <a:gd name="connsiteY31" fmla="*/ 1357132 h 1710160"/>
              <a:gd name="connsiteX32" fmla="*/ 353028 w 2051612"/>
              <a:gd name="connsiteY32" fmla="*/ 1339770 h 1710160"/>
              <a:gd name="connsiteX33" fmla="*/ 367496 w 2051612"/>
              <a:gd name="connsiteY33" fmla="*/ 1339770 h 1710160"/>
              <a:gd name="connsiteX34" fmla="*/ 367496 w 2051612"/>
              <a:gd name="connsiteY34" fmla="*/ 1322408 h 1710160"/>
              <a:gd name="connsiteX35" fmla="*/ 384858 w 2051612"/>
              <a:gd name="connsiteY35" fmla="*/ 1322408 h 1710160"/>
              <a:gd name="connsiteX36" fmla="*/ 384858 w 2051612"/>
              <a:gd name="connsiteY36" fmla="*/ 1290578 h 1710160"/>
              <a:gd name="connsiteX37" fmla="*/ 405114 w 2051612"/>
              <a:gd name="connsiteY37" fmla="*/ 1290578 h 1710160"/>
              <a:gd name="connsiteX38" fmla="*/ 405114 w 2051612"/>
              <a:gd name="connsiteY38" fmla="*/ 1255853 h 1710160"/>
              <a:gd name="connsiteX39" fmla="*/ 413795 w 2051612"/>
              <a:gd name="connsiteY39" fmla="*/ 1264534 h 1710160"/>
              <a:gd name="connsiteX40" fmla="*/ 413795 w 2051612"/>
              <a:gd name="connsiteY40" fmla="*/ 1224023 h 1710160"/>
              <a:gd name="connsiteX41" fmla="*/ 442731 w 2051612"/>
              <a:gd name="connsiteY41" fmla="*/ 1224023 h 1710160"/>
              <a:gd name="connsiteX42" fmla="*/ 442731 w 2051612"/>
              <a:gd name="connsiteY42" fmla="*/ 1203767 h 1710160"/>
              <a:gd name="connsiteX43" fmla="*/ 454305 w 2051612"/>
              <a:gd name="connsiteY43" fmla="*/ 1192193 h 1710160"/>
              <a:gd name="connsiteX44" fmla="*/ 454305 w 2051612"/>
              <a:gd name="connsiteY44" fmla="*/ 1177724 h 1710160"/>
              <a:gd name="connsiteX45" fmla="*/ 468773 w 2051612"/>
              <a:gd name="connsiteY45" fmla="*/ 1163256 h 1710160"/>
              <a:gd name="connsiteX46" fmla="*/ 477455 w 2051612"/>
              <a:gd name="connsiteY46" fmla="*/ 1154574 h 1710160"/>
              <a:gd name="connsiteX47" fmla="*/ 486136 w 2051612"/>
              <a:gd name="connsiteY47" fmla="*/ 1145893 h 1710160"/>
              <a:gd name="connsiteX48" fmla="*/ 486136 w 2051612"/>
              <a:gd name="connsiteY48" fmla="*/ 1125638 h 1710160"/>
              <a:gd name="connsiteX49" fmla="*/ 512179 w 2051612"/>
              <a:gd name="connsiteY49" fmla="*/ 1125638 h 1710160"/>
              <a:gd name="connsiteX50" fmla="*/ 512179 w 2051612"/>
              <a:gd name="connsiteY50" fmla="*/ 1096702 h 1710160"/>
              <a:gd name="connsiteX51" fmla="*/ 532435 w 2051612"/>
              <a:gd name="connsiteY51" fmla="*/ 1096702 h 1710160"/>
              <a:gd name="connsiteX52" fmla="*/ 532435 w 2051612"/>
              <a:gd name="connsiteY52" fmla="*/ 1070659 h 1710160"/>
              <a:gd name="connsiteX53" fmla="*/ 549797 w 2051612"/>
              <a:gd name="connsiteY53" fmla="*/ 1070659 h 1710160"/>
              <a:gd name="connsiteX54" fmla="*/ 549797 w 2051612"/>
              <a:gd name="connsiteY54" fmla="*/ 1053297 h 1710160"/>
              <a:gd name="connsiteX55" fmla="*/ 578734 w 2051612"/>
              <a:gd name="connsiteY55" fmla="*/ 1053297 h 1710160"/>
              <a:gd name="connsiteX56" fmla="*/ 578734 w 2051612"/>
              <a:gd name="connsiteY56" fmla="*/ 1030147 h 1710160"/>
              <a:gd name="connsiteX57" fmla="*/ 651076 w 2051612"/>
              <a:gd name="connsiteY57" fmla="*/ 1030147 h 1710160"/>
              <a:gd name="connsiteX58" fmla="*/ 651076 w 2051612"/>
              <a:gd name="connsiteY58" fmla="*/ 1041722 h 1710160"/>
              <a:gd name="connsiteX59" fmla="*/ 668438 w 2051612"/>
              <a:gd name="connsiteY59" fmla="*/ 1041722 h 1710160"/>
              <a:gd name="connsiteX60" fmla="*/ 668438 w 2051612"/>
              <a:gd name="connsiteY60" fmla="*/ 1059084 h 1710160"/>
              <a:gd name="connsiteX61" fmla="*/ 703162 w 2051612"/>
              <a:gd name="connsiteY61" fmla="*/ 1059084 h 1710160"/>
              <a:gd name="connsiteX62" fmla="*/ 703162 w 2051612"/>
              <a:gd name="connsiteY62" fmla="*/ 1064871 h 1710160"/>
              <a:gd name="connsiteX63" fmla="*/ 732098 w 2051612"/>
              <a:gd name="connsiteY63" fmla="*/ 1064871 h 1710160"/>
              <a:gd name="connsiteX64" fmla="*/ 732098 w 2051612"/>
              <a:gd name="connsiteY64" fmla="*/ 1093808 h 1710160"/>
              <a:gd name="connsiteX65" fmla="*/ 772610 w 2051612"/>
              <a:gd name="connsiteY65" fmla="*/ 1093808 h 1710160"/>
              <a:gd name="connsiteX66" fmla="*/ 804440 w 2051612"/>
              <a:gd name="connsiteY66" fmla="*/ 1093808 h 1710160"/>
              <a:gd name="connsiteX67" fmla="*/ 816015 w 2051612"/>
              <a:gd name="connsiteY67" fmla="*/ 1105383 h 1710160"/>
              <a:gd name="connsiteX68" fmla="*/ 842058 w 2051612"/>
              <a:gd name="connsiteY68" fmla="*/ 1131426 h 1710160"/>
              <a:gd name="connsiteX69" fmla="*/ 856527 w 2051612"/>
              <a:gd name="connsiteY69" fmla="*/ 1116957 h 1710160"/>
              <a:gd name="connsiteX70" fmla="*/ 873888 w 2051612"/>
              <a:gd name="connsiteY70" fmla="*/ 1134318 h 1710160"/>
              <a:gd name="connsiteX71" fmla="*/ 897038 w 2051612"/>
              <a:gd name="connsiteY71" fmla="*/ 1134318 h 1710160"/>
              <a:gd name="connsiteX72" fmla="*/ 897038 w 2051612"/>
              <a:gd name="connsiteY72" fmla="*/ 1157469 h 1710160"/>
              <a:gd name="connsiteX73" fmla="*/ 920187 w 2051612"/>
              <a:gd name="connsiteY73" fmla="*/ 1157469 h 1710160"/>
              <a:gd name="connsiteX74" fmla="*/ 937549 w 2051612"/>
              <a:gd name="connsiteY74" fmla="*/ 1154575 h 1710160"/>
              <a:gd name="connsiteX75" fmla="*/ 978060 w 2051612"/>
              <a:gd name="connsiteY75" fmla="*/ 1171937 h 1710160"/>
              <a:gd name="connsiteX76" fmla="*/ 989635 w 2051612"/>
              <a:gd name="connsiteY76" fmla="*/ 1163257 h 1710160"/>
              <a:gd name="connsiteX77" fmla="*/ 1012785 w 2051612"/>
              <a:gd name="connsiteY77" fmla="*/ 1160362 h 1710160"/>
              <a:gd name="connsiteX78" fmla="*/ 1035935 w 2051612"/>
              <a:gd name="connsiteY78" fmla="*/ 1183512 h 1710160"/>
              <a:gd name="connsiteX79" fmla="*/ 1073552 w 2051612"/>
              <a:gd name="connsiteY79" fmla="*/ 1183512 h 1710160"/>
              <a:gd name="connsiteX80" fmla="*/ 1093808 w 2051612"/>
              <a:gd name="connsiteY80" fmla="*/ 1157469 h 1710160"/>
              <a:gd name="connsiteX81" fmla="*/ 1105382 w 2051612"/>
              <a:gd name="connsiteY81" fmla="*/ 1197980 h 1710160"/>
              <a:gd name="connsiteX82" fmla="*/ 1119850 w 2051612"/>
              <a:gd name="connsiteY82" fmla="*/ 1197980 h 1710160"/>
              <a:gd name="connsiteX83" fmla="*/ 1140106 w 2051612"/>
              <a:gd name="connsiteY83" fmla="*/ 1197980 h 1710160"/>
              <a:gd name="connsiteX84" fmla="*/ 1160362 w 2051612"/>
              <a:gd name="connsiteY84" fmla="*/ 1218236 h 1710160"/>
              <a:gd name="connsiteX85" fmla="*/ 1203767 w 2051612"/>
              <a:gd name="connsiteY85" fmla="*/ 1218236 h 1710160"/>
              <a:gd name="connsiteX86" fmla="*/ 1232703 w 2051612"/>
              <a:gd name="connsiteY86" fmla="*/ 1218236 h 1710160"/>
              <a:gd name="connsiteX87" fmla="*/ 1270321 w 2051612"/>
              <a:gd name="connsiteY87" fmla="*/ 1218236 h 1710160"/>
              <a:gd name="connsiteX88" fmla="*/ 1319514 w 2051612"/>
              <a:gd name="connsiteY88" fmla="*/ 1218236 h 1710160"/>
              <a:gd name="connsiteX89" fmla="*/ 1342663 w 2051612"/>
              <a:gd name="connsiteY89" fmla="*/ 1195087 h 1710160"/>
              <a:gd name="connsiteX90" fmla="*/ 1362919 w 2051612"/>
              <a:gd name="connsiteY90" fmla="*/ 1174831 h 1710160"/>
              <a:gd name="connsiteX91" fmla="*/ 1362919 w 2051612"/>
              <a:gd name="connsiteY91" fmla="*/ 1160362 h 1710160"/>
              <a:gd name="connsiteX92" fmla="*/ 1388962 w 2051612"/>
              <a:gd name="connsiteY92" fmla="*/ 1160362 h 1710160"/>
              <a:gd name="connsiteX93" fmla="*/ 1388962 w 2051612"/>
              <a:gd name="connsiteY93" fmla="*/ 1122745 h 1710160"/>
              <a:gd name="connsiteX94" fmla="*/ 1415005 w 2051612"/>
              <a:gd name="connsiteY94" fmla="*/ 1122745 h 1710160"/>
              <a:gd name="connsiteX95" fmla="*/ 1415005 w 2051612"/>
              <a:gd name="connsiteY95" fmla="*/ 1079340 h 1710160"/>
              <a:gd name="connsiteX96" fmla="*/ 1438154 w 2051612"/>
              <a:gd name="connsiteY96" fmla="*/ 1079340 h 1710160"/>
              <a:gd name="connsiteX97" fmla="*/ 1438154 w 2051612"/>
              <a:gd name="connsiteY97" fmla="*/ 1053297 h 1710160"/>
              <a:gd name="connsiteX98" fmla="*/ 1452622 w 2051612"/>
              <a:gd name="connsiteY98" fmla="*/ 1038829 h 1710160"/>
              <a:gd name="connsiteX99" fmla="*/ 1452622 w 2051612"/>
              <a:gd name="connsiteY99" fmla="*/ 1015679 h 1710160"/>
              <a:gd name="connsiteX100" fmla="*/ 1458410 w 2051612"/>
              <a:gd name="connsiteY100" fmla="*/ 1009891 h 1710160"/>
              <a:gd name="connsiteX101" fmla="*/ 1458410 w 2051612"/>
              <a:gd name="connsiteY101" fmla="*/ 980955 h 1710160"/>
              <a:gd name="connsiteX102" fmla="*/ 1467091 w 2051612"/>
              <a:gd name="connsiteY102" fmla="*/ 972274 h 1710160"/>
              <a:gd name="connsiteX103" fmla="*/ 1467091 w 2051612"/>
              <a:gd name="connsiteY103" fmla="*/ 946231 h 1710160"/>
              <a:gd name="connsiteX104" fmla="*/ 1472878 w 2051612"/>
              <a:gd name="connsiteY104" fmla="*/ 940444 h 1710160"/>
              <a:gd name="connsiteX105" fmla="*/ 1472878 w 2051612"/>
              <a:gd name="connsiteY105" fmla="*/ 917294 h 1710160"/>
              <a:gd name="connsiteX106" fmla="*/ 1481559 w 2051612"/>
              <a:gd name="connsiteY106" fmla="*/ 908613 h 1710160"/>
              <a:gd name="connsiteX107" fmla="*/ 1481559 w 2051612"/>
              <a:gd name="connsiteY107" fmla="*/ 876783 h 1710160"/>
              <a:gd name="connsiteX108" fmla="*/ 1481559 w 2051612"/>
              <a:gd name="connsiteY108" fmla="*/ 868102 h 1710160"/>
              <a:gd name="connsiteX109" fmla="*/ 1481559 w 2051612"/>
              <a:gd name="connsiteY109" fmla="*/ 839165 h 1710160"/>
              <a:gd name="connsiteX110" fmla="*/ 1481559 w 2051612"/>
              <a:gd name="connsiteY110" fmla="*/ 839165 h 1710160"/>
              <a:gd name="connsiteX111" fmla="*/ 1481559 w 2051612"/>
              <a:gd name="connsiteY111" fmla="*/ 789972 h 1710160"/>
              <a:gd name="connsiteX112" fmla="*/ 1496027 w 2051612"/>
              <a:gd name="connsiteY112" fmla="*/ 775504 h 1710160"/>
              <a:gd name="connsiteX113" fmla="*/ 1496027 w 2051612"/>
              <a:gd name="connsiteY113" fmla="*/ 755248 h 1710160"/>
              <a:gd name="connsiteX114" fmla="*/ 1507602 w 2051612"/>
              <a:gd name="connsiteY114" fmla="*/ 755248 h 1710160"/>
              <a:gd name="connsiteX115" fmla="*/ 1507602 w 2051612"/>
              <a:gd name="connsiteY115" fmla="*/ 729205 h 1710160"/>
              <a:gd name="connsiteX116" fmla="*/ 1507602 w 2051612"/>
              <a:gd name="connsiteY116" fmla="*/ 729205 h 1710160"/>
              <a:gd name="connsiteX117" fmla="*/ 1507602 w 2051612"/>
              <a:gd name="connsiteY117" fmla="*/ 688694 h 1710160"/>
              <a:gd name="connsiteX118" fmla="*/ 1522071 w 2051612"/>
              <a:gd name="connsiteY118" fmla="*/ 674225 h 1710160"/>
              <a:gd name="connsiteX119" fmla="*/ 1522071 w 2051612"/>
              <a:gd name="connsiteY119" fmla="*/ 653970 h 1710160"/>
              <a:gd name="connsiteX120" fmla="*/ 1522071 w 2051612"/>
              <a:gd name="connsiteY120" fmla="*/ 653970 h 1710160"/>
              <a:gd name="connsiteX121" fmla="*/ 1522071 w 2051612"/>
              <a:gd name="connsiteY121" fmla="*/ 610565 h 1710160"/>
              <a:gd name="connsiteX122" fmla="*/ 1551007 w 2051612"/>
              <a:gd name="connsiteY122" fmla="*/ 610565 h 1710160"/>
              <a:gd name="connsiteX123" fmla="*/ 1551007 w 2051612"/>
              <a:gd name="connsiteY123" fmla="*/ 564266 h 1710160"/>
              <a:gd name="connsiteX124" fmla="*/ 1551007 w 2051612"/>
              <a:gd name="connsiteY124" fmla="*/ 529542 h 1710160"/>
              <a:gd name="connsiteX125" fmla="*/ 1551007 w 2051612"/>
              <a:gd name="connsiteY125" fmla="*/ 497712 h 1710160"/>
              <a:gd name="connsiteX126" fmla="*/ 1565476 w 2051612"/>
              <a:gd name="connsiteY126" fmla="*/ 483243 h 1710160"/>
              <a:gd name="connsiteX127" fmla="*/ 1565476 w 2051612"/>
              <a:gd name="connsiteY127" fmla="*/ 439838 h 1710160"/>
              <a:gd name="connsiteX128" fmla="*/ 1565476 w 2051612"/>
              <a:gd name="connsiteY128" fmla="*/ 399327 h 1710160"/>
              <a:gd name="connsiteX129" fmla="*/ 1565476 w 2051612"/>
              <a:gd name="connsiteY129" fmla="*/ 355922 h 1710160"/>
              <a:gd name="connsiteX130" fmla="*/ 1591519 w 2051612"/>
              <a:gd name="connsiteY130" fmla="*/ 329879 h 1710160"/>
              <a:gd name="connsiteX131" fmla="*/ 1591519 w 2051612"/>
              <a:gd name="connsiteY131" fmla="*/ 286474 h 1710160"/>
              <a:gd name="connsiteX132" fmla="*/ 1591519 w 2051612"/>
              <a:gd name="connsiteY132" fmla="*/ 240175 h 1710160"/>
              <a:gd name="connsiteX133" fmla="*/ 1591519 w 2051612"/>
              <a:gd name="connsiteY133" fmla="*/ 205451 h 1710160"/>
              <a:gd name="connsiteX134" fmla="*/ 1591519 w 2051612"/>
              <a:gd name="connsiteY134" fmla="*/ 185195 h 1710160"/>
              <a:gd name="connsiteX135" fmla="*/ 1614668 w 2051612"/>
              <a:gd name="connsiteY135" fmla="*/ 162046 h 1710160"/>
              <a:gd name="connsiteX136" fmla="*/ 1614668 w 2051612"/>
              <a:gd name="connsiteY136" fmla="*/ 124428 h 1710160"/>
              <a:gd name="connsiteX137" fmla="*/ 1614668 w 2051612"/>
              <a:gd name="connsiteY137" fmla="*/ 81023 h 1710160"/>
              <a:gd name="connsiteX138" fmla="*/ 1640711 w 2051612"/>
              <a:gd name="connsiteY138" fmla="*/ 72342 h 1710160"/>
              <a:gd name="connsiteX139" fmla="*/ 1646498 w 2051612"/>
              <a:gd name="connsiteY139" fmla="*/ 63661 h 1710160"/>
              <a:gd name="connsiteX140" fmla="*/ 1646498 w 2051612"/>
              <a:gd name="connsiteY140" fmla="*/ 46299 h 1710160"/>
              <a:gd name="connsiteX141" fmla="*/ 1646498 w 2051612"/>
              <a:gd name="connsiteY141" fmla="*/ 14469 h 1710160"/>
              <a:gd name="connsiteX142" fmla="*/ 1681222 w 2051612"/>
              <a:gd name="connsiteY142" fmla="*/ 14469 h 1710160"/>
              <a:gd name="connsiteX143" fmla="*/ 1695691 w 2051612"/>
              <a:gd name="connsiteY143" fmla="*/ 0 h 1710160"/>
              <a:gd name="connsiteX144" fmla="*/ 1713053 w 2051612"/>
              <a:gd name="connsiteY144" fmla="*/ 17362 h 1710160"/>
              <a:gd name="connsiteX145" fmla="*/ 1730415 w 2051612"/>
              <a:gd name="connsiteY145" fmla="*/ 34724 h 1710160"/>
              <a:gd name="connsiteX146" fmla="*/ 1736202 w 2051612"/>
              <a:gd name="connsiteY146" fmla="*/ 63661 h 1710160"/>
              <a:gd name="connsiteX147" fmla="*/ 1736202 w 2051612"/>
              <a:gd name="connsiteY147" fmla="*/ 138897 h 1710160"/>
              <a:gd name="connsiteX148" fmla="*/ 1765139 w 2051612"/>
              <a:gd name="connsiteY148" fmla="*/ 141790 h 1710160"/>
              <a:gd name="connsiteX149" fmla="*/ 1770926 w 2051612"/>
              <a:gd name="connsiteY149" fmla="*/ 167833 h 1710160"/>
              <a:gd name="connsiteX150" fmla="*/ 1770926 w 2051612"/>
              <a:gd name="connsiteY150" fmla="*/ 199664 h 1710160"/>
              <a:gd name="connsiteX151" fmla="*/ 1791182 w 2051612"/>
              <a:gd name="connsiteY151" fmla="*/ 228600 h 1710160"/>
              <a:gd name="connsiteX152" fmla="*/ 1791182 w 2051612"/>
              <a:gd name="connsiteY152" fmla="*/ 240175 h 1710160"/>
              <a:gd name="connsiteX153" fmla="*/ 1791182 w 2051612"/>
              <a:gd name="connsiteY153" fmla="*/ 269112 h 1710160"/>
              <a:gd name="connsiteX154" fmla="*/ 1802757 w 2051612"/>
              <a:gd name="connsiteY154" fmla="*/ 321198 h 1710160"/>
              <a:gd name="connsiteX155" fmla="*/ 1802757 w 2051612"/>
              <a:gd name="connsiteY155" fmla="*/ 344347 h 1710160"/>
              <a:gd name="connsiteX156" fmla="*/ 1811438 w 2051612"/>
              <a:gd name="connsiteY156" fmla="*/ 381965 h 1710160"/>
              <a:gd name="connsiteX157" fmla="*/ 1811438 w 2051612"/>
              <a:gd name="connsiteY157" fmla="*/ 396433 h 1710160"/>
              <a:gd name="connsiteX158" fmla="*/ 1814331 w 2051612"/>
              <a:gd name="connsiteY158" fmla="*/ 460094 h 1710160"/>
              <a:gd name="connsiteX159" fmla="*/ 1814331 w 2051612"/>
              <a:gd name="connsiteY159" fmla="*/ 480350 h 1710160"/>
              <a:gd name="connsiteX160" fmla="*/ 1820119 w 2051612"/>
              <a:gd name="connsiteY160" fmla="*/ 529542 h 1710160"/>
              <a:gd name="connsiteX161" fmla="*/ 1823012 w 2051612"/>
              <a:gd name="connsiteY161" fmla="*/ 541117 h 1710160"/>
              <a:gd name="connsiteX162" fmla="*/ 1828800 w 2051612"/>
              <a:gd name="connsiteY162" fmla="*/ 581628 h 1710160"/>
              <a:gd name="connsiteX163" fmla="*/ 1831693 w 2051612"/>
              <a:gd name="connsiteY163" fmla="*/ 604778 h 1710160"/>
              <a:gd name="connsiteX164" fmla="*/ 1831693 w 2051612"/>
              <a:gd name="connsiteY164" fmla="*/ 619246 h 1710160"/>
              <a:gd name="connsiteX165" fmla="*/ 1840374 w 2051612"/>
              <a:gd name="connsiteY165" fmla="*/ 645289 h 1710160"/>
              <a:gd name="connsiteX166" fmla="*/ 1840374 w 2051612"/>
              <a:gd name="connsiteY166" fmla="*/ 656864 h 1710160"/>
              <a:gd name="connsiteX167" fmla="*/ 1843268 w 2051612"/>
              <a:gd name="connsiteY167" fmla="*/ 685800 h 1710160"/>
              <a:gd name="connsiteX168" fmla="*/ 1843268 w 2051612"/>
              <a:gd name="connsiteY168" fmla="*/ 717631 h 1710160"/>
              <a:gd name="connsiteX169" fmla="*/ 1851949 w 2051612"/>
              <a:gd name="connsiteY169" fmla="*/ 740780 h 1710160"/>
              <a:gd name="connsiteX170" fmla="*/ 1854843 w 2051612"/>
              <a:gd name="connsiteY170" fmla="*/ 749461 h 1710160"/>
              <a:gd name="connsiteX171" fmla="*/ 1854843 w 2051612"/>
              <a:gd name="connsiteY171" fmla="*/ 775504 h 1710160"/>
              <a:gd name="connsiteX172" fmla="*/ 1854843 w 2051612"/>
              <a:gd name="connsiteY172" fmla="*/ 816015 h 1710160"/>
              <a:gd name="connsiteX173" fmla="*/ 1857736 w 2051612"/>
              <a:gd name="connsiteY173" fmla="*/ 844952 h 1710160"/>
              <a:gd name="connsiteX174" fmla="*/ 1857736 w 2051612"/>
              <a:gd name="connsiteY174" fmla="*/ 876783 h 1710160"/>
              <a:gd name="connsiteX175" fmla="*/ 1872205 w 2051612"/>
              <a:gd name="connsiteY175" fmla="*/ 902826 h 1710160"/>
              <a:gd name="connsiteX176" fmla="*/ 1872205 w 2051612"/>
              <a:gd name="connsiteY176" fmla="*/ 934656 h 1710160"/>
              <a:gd name="connsiteX177" fmla="*/ 1883779 w 2051612"/>
              <a:gd name="connsiteY177" fmla="*/ 966486 h 1710160"/>
              <a:gd name="connsiteX178" fmla="*/ 1883779 w 2051612"/>
              <a:gd name="connsiteY178" fmla="*/ 992529 h 1710160"/>
              <a:gd name="connsiteX179" fmla="*/ 1886673 w 2051612"/>
              <a:gd name="connsiteY179" fmla="*/ 1021466 h 1710160"/>
              <a:gd name="connsiteX180" fmla="*/ 1889567 w 2051612"/>
              <a:gd name="connsiteY180" fmla="*/ 1044615 h 1710160"/>
              <a:gd name="connsiteX181" fmla="*/ 1889567 w 2051612"/>
              <a:gd name="connsiteY181" fmla="*/ 1076446 h 1710160"/>
              <a:gd name="connsiteX182" fmla="*/ 1898248 w 2051612"/>
              <a:gd name="connsiteY182" fmla="*/ 1102489 h 1710160"/>
              <a:gd name="connsiteX183" fmla="*/ 1898248 w 2051612"/>
              <a:gd name="connsiteY183" fmla="*/ 1134319 h 1710160"/>
              <a:gd name="connsiteX184" fmla="*/ 1901141 w 2051612"/>
              <a:gd name="connsiteY184" fmla="*/ 1160362 h 1710160"/>
              <a:gd name="connsiteX185" fmla="*/ 1904035 w 2051612"/>
              <a:gd name="connsiteY185" fmla="*/ 1180618 h 1710160"/>
              <a:gd name="connsiteX186" fmla="*/ 1904035 w 2051612"/>
              <a:gd name="connsiteY186" fmla="*/ 1200874 h 1710160"/>
              <a:gd name="connsiteX187" fmla="*/ 1909822 w 2051612"/>
              <a:gd name="connsiteY187" fmla="*/ 1229810 h 1710160"/>
              <a:gd name="connsiteX188" fmla="*/ 1909822 w 2051612"/>
              <a:gd name="connsiteY188" fmla="*/ 1250066 h 1710160"/>
              <a:gd name="connsiteX189" fmla="*/ 1918503 w 2051612"/>
              <a:gd name="connsiteY189" fmla="*/ 1293471 h 1710160"/>
              <a:gd name="connsiteX190" fmla="*/ 1918503 w 2051612"/>
              <a:gd name="connsiteY190" fmla="*/ 1316621 h 1710160"/>
              <a:gd name="connsiteX191" fmla="*/ 1932972 w 2051612"/>
              <a:gd name="connsiteY191" fmla="*/ 1342664 h 1710160"/>
              <a:gd name="connsiteX192" fmla="*/ 1941653 w 2051612"/>
              <a:gd name="connsiteY192" fmla="*/ 1357132 h 1710160"/>
              <a:gd name="connsiteX193" fmla="*/ 1941653 w 2051612"/>
              <a:gd name="connsiteY193" fmla="*/ 1374494 h 1710160"/>
              <a:gd name="connsiteX194" fmla="*/ 1947440 w 2051612"/>
              <a:gd name="connsiteY194" fmla="*/ 1412112 h 1710160"/>
              <a:gd name="connsiteX195" fmla="*/ 1947440 w 2051612"/>
              <a:gd name="connsiteY195" fmla="*/ 1432367 h 1710160"/>
              <a:gd name="connsiteX196" fmla="*/ 1950334 w 2051612"/>
              <a:gd name="connsiteY196" fmla="*/ 1458410 h 1710160"/>
              <a:gd name="connsiteX197" fmla="*/ 1959015 w 2051612"/>
              <a:gd name="connsiteY197" fmla="*/ 1469985 h 1710160"/>
              <a:gd name="connsiteX198" fmla="*/ 1959015 w 2051612"/>
              <a:gd name="connsiteY198" fmla="*/ 1490241 h 1710160"/>
              <a:gd name="connsiteX199" fmla="*/ 1973483 w 2051612"/>
              <a:gd name="connsiteY199" fmla="*/ 1524965 h 1710160"/>
              <a:gd name="connsiteX200" fmla="*/ 1973483 w 2051612"/>
              <a:gd name="connsiteY200" fmla="*/ 1539433 h 1710160"/>
              <a:gd name="connsiteX201" fmla="*/ 1973483 w 2051612"/>
              <a:gd name="connsiteY201" fmla="*/ 1562583 h 1710160"/>
              <a:gd name="connsiteX202" fmla="*/ 1982164 w 2051612"/>
              <a:gd name="connsiteY202" fmla="*/ 1588626 h 1710160"/>
              <a:gd name="connsiteX203" fmla="*/ 1987952 w 2051612"/>
              <a:gd name="connsiteY203" fmla="*/ 1605988 h 1710160"/>
              <a:gd name="connsiteX204" fmla="*/ 1987952 w 2051612"/>
              <a:gd name="connsiteY204" fmla="*/ 1614669 h 1710160"/>
              <a:gd name="connsiteX205" fmla="*/ 1996633 w 2051612"/>
              <a:gd name="connsiteY205" fmla="*/ 1637818 h 1710160"/>
              <a:gd name="connsiteX206" fmla="*/ 1999526 w 2051612"/>
              <a:gd name="connsiteY206" fmla="*/ 1666755 h 1710160"/>
              <a:gd name="connsiteX207" fmla="*/ 2005314 w 2051612"/>
              <a:gd name="connsiteY207" fmla="*/ 1672543 h 1710160"/>
              <a:gd name="connsiteX208" fmla="*/ 2025569 w 2051612"/>
              <a:gd name="connsiteY208" fmla="*/ 1692798 h 1710160"/>
              <a:gd name="connsiteX209" fmla="*/ 2034250 w 2051612"/>
              <a:gd name="connsiteY209" fmla="*/ 1692798 h 1710160"/>
              <a:gd name="connsiteX210" fmla="*/ 2051612 w 2051612"/>
              <a:gd name="connsiteY210" fmla="*/ 1710160 h 1710160"/>
              <a:gd name="connsiteX0" fmla="*/ 0 w 2051612"/>
              <a:gd name="connsiteY0" fmla="*/ 1701479 h 1710160"/>
              <a:gd name="connsiteX1" fmla="*/ 34724 w 2051612"/>
              <a:gd name="connsiteY1" fmla="*/ 1666755 h 1710160"/>
              <a:gd name="connsiteX2" fmla="*/ 43405 w 2051612"/>
              <a:gd name="connsiteY2" fmla="*/ 1658074 h 1710160"/>
              <a:gd name="connsiteX3" fmla="*/ 95491 w 2051612"/>
              <a:gd name="connsiteY3" fmla="*/ 1658074 h 1710160"/>
              <a:gd name="connsiteX4" fmla="*/ 95491 w 2051612"/>
              <a:gd name="connsiteY4" fmla="*/ 1643605 h 1710160"/>
              <a:gd name="connsiteX5" fmla="*/ 118640 w 2051612"/>
              <a:gd name="connsiteY5" fmla="*/ 1643605 h 1710160"/>
              <a:gd name="connsiteX6" fmla="*/ 118640 w 2051612"/>
              <a:gd name="connsiteY6" fmla="*/ 1626243 h 1710160"/>
              <a:gd name="connsiteX7" fmla="*/ 136002 w 2051612"/>
              <a:gd name="connsiteY7" fmla="*/ 1626243 h 1710160"/>
              <a:gd name="connsiteX8" fmla="*/ 136002 w 2051612"/>
              <a:gd name="connsiteY8" fmla="*/ 1611775 h 1710160"/>
              <a:gd name="connsiteX9" fmla="*/ 162045 w 2051612"/>
              <a:gd name="connsiteY9" fmla="*/ 1611775 h 1710160"/>
              <a:gd name="connsiteX10" fmla="*/ 162045 w 2051612"/>
              <a:gd name="connsiteY10" fmla="*/ 1597307 h 1710160"/>
              <a:gd name="connsiteX11" fmla="*/ 179407 w 2051612"/>
              <a:gd name="connsiteY11" fmla="*/ 1597307 h 1710160"/>
              <a:gd name="connsiteX12" fmla="*/ 179407 w 2051612"/>
              <a:gd name="connsiteY12" fmla="*/ 1574157 h 1710160"/>
              <a:gd name="connsiteX13" fmla="*/ 205450 w 2051612"/>
              <a:gd name="connsiteY13" fmla="*/ 1574157 h 1710160"/>
              <a:gd name="connsiteX14" fmla="*/ 205450 w 2051612"/>
              <a:gd name="connsiteY14" fmla="*/ 1553902 h 1710160"/>
              <a:gd name="connsiteX15" fmla="*/ 228600 w 2051612"/>
              <a:gd name="connsiteY15" fmla="*/ 1553902 h 1710160"/>
              <a:gd name="connsiteX16" fmla="*/ 228600 w 2051612"/>
              <a:gd name="connsiteY16" fmla="*/ 1524965 h 1710160"/>
              <a:gd name="connsiteX17" fmla="*/ 243068 w 2051612"/>
              <a:gd name="connsiteY17" fmla="*/ 1524965 h 1710160"/>
              <a:gd name="connsiteX18" fmla="*/ 243068 w 2051612"/>
              <a:gd name="connsiteY18" fmla="*/ 1504709 h 1710160"/>
              <a:gd name="connsiteX19" fmla="*/ 257536 w 2051612"/>
              <a:gd name="connsiteY19" fmla="*/ 1504709 h 1710160"/>
              <a:gd name="connsiteX20" fmla="*/ 257536 w 2051612"/>
              <a:gd name="connsiteY20" fmla="*/ 1487347 h 1710160"/>
              <a:gd name="connsiteX21" fmla="*/ 274898 w 2051612"/>
              <a:gd name="connsiteY21" fmla="*/ 1487347 h 1710160"/>
              <a:gd name="connsiteX22" fmla="*/ 274898 w 2051612"/>
              <a:gd name="connsiteY22" fmla="*/ 1464198 h 1710160"/>
              <a:gd name="connsiteX23" fmla="*/ 283579 w 2051612"/>
              <a:gd name="connsiteY23" fmla="*/ 1464198 h 1710160"/>
              <a:gd name="connsiteX24" fmla="*/ 283579 w 2051612"/>
              <a:gd name="connsiteY24" fmla="*/ 1438155 h 1710160"/>
              <a:gd name="connsiteX25" fmla="*/ 306729 w 2051612"/>
              <a:gd name="connsiteY25" fmla="*/ 1438155 h 1710160"/>
              <a:gd name="connsiteX26" fmla="*/ 306729 w 2051612"/>
              <a:gd name="connsiteY26" fmla="*/ 1409218 h 1710160"/>
              <a:gd name="connsiteX27" fmla="*/ 332772 w 2051612"/>
              <a:gd name="connsiteY27" fmla="*/ 1409218 h 1710160"/>
              <a:gd name="connsiteX28" fmla="*/ 332772 w 2051612"/>
              <a:gd name="connsiteY28" fmla="*/ 1386069 h 1710160"/>
              <a:gd name="connsiteX29" fmla="*/ 338559 w 2051612"/>
              <a:gd name="connsiteY29" fmla="*/ 1386069 h 1710160"/>
              <a:gd name="connsiteX30" fmla="*/ 338559 w 2051612"/>
              <a:gd name="connsiteY30" fmla="*/ 1357132 h 1710160"/>
              <a:gd name="connsiteX31" fmla="*/ 353028 w 2051612"/>
              <a:gd name="connsiteY31" fmla="*/ 1357132 h 1710160"/>
              <a:gd name="connsiteX32" fmla="*/ 353028 w 2051612"/>
              <a:gd name="connsiteY32" fmla="*/ 1339770 h 1710160"/>
              <a:gd name="connsiteX33" fmla="*/ 367496 w 2051612"/>
              <a:gd name="connsiteY33" fmla="*/ 1339770 h 1710160"/>
              <a:gd name="connsiteX34" fmla="*/ 367496 w 2051612"/>
              <a:gd name="connsiteY34" fmla="*/ 1322408 h 1710160"/>
              <a:gd name="connsiteX35" fmla="*/ 384858 w 2051612"/>
              <a:gd name="connsiteY35" fmla="*/ 1322408 h 1710160"/>
              <a:gd name="connsiteX36" fmla="*/ 384858 w 2051612"/>
              <a:gd name="connsiteY36" fmla="*/ 1290578 h 1710160"/>
              <a:gd name="connsiteX37" fmla="*/ 405114 w 2051612"/>
              <a:gd name="connsiteY37" fmla="*/ 1290578 h 1710160"/>
              <a:gd name="connsiteX38" fmla="*/ 405114 w 2051612"/>
              <a:gd name="connsiteY38" fmla="*/ 1255853 h 1710160"/>
              <a:gd name="connsiteX39" fmla="*/ 413795 w 2051612"/>
              <a:gd name="connsiteY39" fmla="*/ 1264534 h 1710160"/>
              <a:gd name="connsiteX40" fmla="*/ 413795 w 2051612"/>
              <a:gd name="connsiteY40" fmla="*/ 1224023 h 1710160"/>
              <a:gd name="connsiteX41" fmla="*/ 442731 w 2051612"/>
              <a:gd name="connsiteY41" fmla="*/ 1224023 h 1710160"/>
              <a:gd name="connsiteX42" fmla="*/ 442731 w 2051612"/>
              <a:gd name="connsiteY42" fmla="*/ 1203767 h 1710160"/>
              <a:gd name="connsiteX43" fmla="*/ 454305 w 2051612"/>
              <a:gd name="connsiteY43" fmla="*/ 1192193 h 1710160"/>
              <a:gd name="connsiteX44" fmla="*/ 454305 w 2051612"/>
              <a:gd name="connsiteY44" fmla="*/ 1177724 h 1710160"/>
              <a:gd name="connsiteX45" fmla="*/ 468773 w 2051612"/>
              <a:gd name="connsiteY45" fmla="*/ 1163256 h 1710160"/>
              <a:gd name="connsiteX46" fmla="*/ 477455 w 2051612"/>
              <a:gd name="connsiteY46" fmla="*/ 1154574 h 1710160"/>
              <a:gd name="connsiteX47" fmla="*/ 486136 w 2051612"/>
              <a:gd name="connsiteY47" fmla="*/ 1145893 h 1710160"/>
              <a:gd name="connsiteX48" fmla="*/ 486136 w 2051612"/>
              <a:gd name="connsiteY48" fmla="*/ 1125638 h 1710160"/>
              <a:gd name="connsiteX49" fmla="*/ 512179 w 2051612"/>
              <a:gd name="connsiteY49" fmla="*/ 1125638 h 1710160"/>
              <a:gd name="connsiteX50" fmla="*/ 512179 w 2051612"/>
              <a:gd name="connsiteY50" fmla="*/ 1096702 h 1710160"/>
              <a:gd name="connsiteX51" fmla="*/ 532435 w 2051612"/>
              <a:gd name="connsiteY51" fmla="*/ 1096702 h 1710160"/>
              <a:gd name="connsiteX52" fmla="*/ 532435 w 2051612"/>
              <a:gd name="connsiteY52" fmla="*/ 1070659 h 1710160"/>
              <a:gd name="connsiteX53" fmla="*/ 549797 w 2051612"/>
              <a:gd name="connsiteY53" fmla="*/ 1070659 h 1710160"/>
              <a:gd name="connsiteX54" fmla="*/ 549797 w 2051612"/>
              <a:gd name="connsiteY54" fmla="*/ 1053297 h 1710160"/>
              <a:gd name="connsiteX55" fmla="*/ 578734 w 2051612"/>
              <a:gd name="connsiteY55" fmla="*/ 1053297 h 1710160"/>
              <a:gd name="connsiteX56" fmla="*/ 578734 w 2051612"/>
              <a:gd name="connsiteY56" fmla="*/ 1030147 h 1710160"/>
              <a:gd name="connsiteX57" fmla="*/ 651076 w 2051612"/>
              <a:gd name="connsiteY57" fmla="*/ 1030147 h 1710160"/>
              <a:gd name="connsiteX58" fmla="*/ 651076 w 2051612"/>
              <a:gd name="connsiteY58" fmla="*/ 1041722 h 1710160"/>
              <a:gd name="connsiteX59" fmla="*/ 668438 w 2051612"/>
              <a:gd name="connsiteY59" fmla="*/ 1041722 h 1710160"/>
              <a:gd name="connsiteX60" fmla="*/ 668438 w 2051612"/>
              <a:gd name="connsiteY60" fmla="*/ 1059084 h 1710160"/>
              <a:gd name="connsiteX61" fmla="*/ 703162 w 2051612"/>
              <a:gd name="connsiteY61" fmla="*/ 1059084 h 1710160"/>
              <a:gd name="connsiteX62" fmla="*/ 703162 w 2051612"/>
              <a:gd name="connsiteY62" fmla="*/ 1064871 h 1710160"/>
              <a:gd name="connsiteX63" fmla="*/ 732098 w 2051612"/>
              <a:gd name="connsiteY63" fmla="*/ 1064871 h 1710160"/>
              <a:gd name="connsiteX64" fmla="*/ 732098 w 2051612"/>
              <a:gd name="connsiteY64" fmla="*/ 1093808 h 1710160"/>
              <a:gd name="connsiteX65" fmla="*/ 772610 w 2051612"/>
              <a:gd name="connsiteY65" fmla="*/ 1093808 h 1710160"/>
              <a:gd name="connsiteX66" fmla="*/ 804440 w 2051612"/>
              <a:gd name="connsiteY66" fmla="*/ 1093808 h 1710160"/>
              <a:gd name="connsiteX67" fmla="*/ 816015 w 2051612"/>
              <a:gd name="connsiteY67" fmla="*/ 1105383 h 1710160"/>
              <a:gd name="connsiteX68" fmla="*/ 842058 w 2051612"/>
              <a:gd name="connsiteY68" fmla="*/ 1131426 h 1710160"/>
              <a:gd name="connsiteX69" fmla="*/ 856527 w 2051612"/>
              <a:gd name="connsiteY69" fmla="*/ 1116957 h 1710160"/>
              <a:gd name="connsiteX70" fmla="*/ 873888 w 2051612"/>
              <a:gd name="connsiteY70" fmla="*/ 1134318 h 1710160"/>
              <a:gd name="connsiteX71" fmla="*/ 897038 w 2051612"/>
              <a:gd name="connsiteY71" fmla="*/ 1134318 h 1710160"/>
              <a:gd name="connsiteX72" fmla="*/ 897038 w 2051612"/>
              <a:gd name="connsiteY72" fmla="*/ 1157469 h 1710160"/>
              <a:gd name="connsiteX73" fmla="*/ 920187 w 2051612"/>
              <a:gd name="connsiteY73" fmla="*/ 1157469 h 1710160"/>
              <a:gd name="connsiteX74" fmla="*/ 937549 w 2051612"/>
              <a:gd name="connsiteY74" fmla="*/ 1154575 h 1710160"/>
              <a:gd name="connsiteX75" fmla="*/ 978060 w 2051612"/>
              <a:gd name="connsiteY75" fmla="*/ 1171937 h 1710160"/>
              <a:gd name="connsiteX76" fmla="*/ 989635 w 2051612"/>
              <a:gd name="connsiteY76" fmla="*/ 1163257 h 1710160"/>
              <a:gd name="connsiteX77" fmla="*/ 1012785 w 2051612"/>
              <a:gd name="connsiteY77" fmla="*/ 1160362 h 1710160"/>
              <a:gd name="connsiteX78" fmla="*/ 1035935 w 2051612"/>
              <a:gd name="connsiteY78" fmla="*/ 1163257 h 1710160"/>
              <a:gd name="connsiteX79" fmla="*/ 1073552 w 2051612"/>
              <a:gd name="connsiteY79" fmla="*/ 1183512 h 1710160"/>
              <a:gd name="connsiteX80" fmla="*/ 1093808 w 2051612"/>
              <a:gd name="connsiteY80" fmla="*/ 1157469 h 1710160"/>
              <a:gd name="connsiteX81" fmla="*/ 1105382 w 2051612"/>
              <a:gd name="connsiteY81" fmla="*/ 1197980 h 1710160"/>
              <a:gd name="connsiteX82" fmla="*/ 1119850 w 2051612"/>
              <a:gd name="connsiteY82" fmla="*/ 1197980 h 1710160"/>
              <a:gd name="connsiteX83" fmla="*/ 1140106 w 2051612"/>
              <a:gd name="connsiteY83" fmla="*/ 1197980 h 1710160"/>
              <a:gd name="connsiteX84" fmla="*/ 1160362 w 2051612"/>
              <a:gd name="connsiteY84" fmla="*/ 1218236 h 1710160"/>
              <a:gd name="connsiteX85" fmla="*/ 1203767 w 2051612"/>
              <a:gd name="connsiteY85" fmla="*/ 1218236 h 1710160"/>
              <a:gd name="connsiteX86" fmla="*/ 1232703 w 2051612"/>
              <a:gd name="connsiteY86" fmla="*/ 1218236 h 1710160"/>
              <a:gd name="connsiteX87" fmla="*/ 1270321 w 2051612"/>
              <a:gd name="connsiteY87" fmla="*/ 1218236 h 1710160"/>
              <a:gd name="connsiteX88" fmla="*/ 1319514 w 2051612"/>
              <a:gd name="connsiteY88" fmla="*/ 1218236 h 1710160"/>
              <a:gd name="connsiteX89" fmla="*/ 1342663 w 2051612"/>
              <a:gd name="connsiteY89" fmla="*/ 1195087 h 1710160"/>
              <a:gd name="connsiteX90" fmla="*/ 1362919 w 2051612"/>
              <a:gd name="connsiteY90" fmla="*/ 1174831 h 1710160"/>
              <a:gd name="connsiteX91" fmla="*/ 1362919 w 2051612"/>
              <a:gd name="connsiteY91" fmla="*/ 1160362 h 1710160"/>
              <a:gd name="connsiteX92" fmla="*/ 1388962 w 2051612"/>
              <a:gd name="connsiteY92" fmla="*/ 1160362 h 1710160"/>
              <a:gd name="connsiteX93" fmla="*/ 1388962 w 2051612"/>
              <a:gd name="connsiteY93" fmla="*/ 1122745 h 1710160"/>
              <a:gd name="connsiteX94" fmla="*/ 1415005 w 2051612"/>
              <a:gd name="connsiteY94" fmla="*/ 1122745 h 1710160"/>
              <a:gd name="connsiteX95" fmla="*/ 1415005 w 2051612"/>
              <a:gd name="connsiteY95" fmla="*/ 1079340 h 1710160"/>
              <a:gd name="connsiteX96" fmla="*/ 1438154 w 2051612"/>
              <a:gd name="connsiteY96" fmla="*/ 1079340 h 1710160"/>
              <a:gd name="connsiteX97" fmla="*/ 1438154 w 2051612"/>
              <a:gd name="connsiteY97" fmla="*/ 1053297 h 1710160"/>
              <a:gd name="connsiteX98" fmla="*/ 1452622 w 2051612"/>
              <a:gd name="connsiteY98" fmla="*/ 1038829 h 1710160"/>
              <a:gd name="connsiteX99" fmla="*/ 1452622 w 2051612"/>
              <a:gd name="connsiteY99" fmla="*/ 1015679 h 1710160"/>
              <a:gd name="connsiteX100" fmla="*/ 1458410 w 2051612"/>
              <a:gd name="connsiteY100" fmla="*/ 1009891 h 1710160"/>
              <a:gd name="connsiteX101" fmla="*/ 1458410 w 2051612"/>
              <a:gd name="connsiteY101" fmla="*/ 980955 h 1710160"/>
              <a:gd name="connsiteX102" fmla="*/ 1467091 w 2051612"/>
              <a:gd name="connsiteY102" fmla="*/ 972274 h 1710160"/>
              <a:gd name="connsiteX103" fmla="*/ 1467091 w 2051612"/>
              <a:gd name="connsiteY103" fmla="*/ 946231 h 1710160"/>
              <a:gd name="connsiteX104" fmla="*/ 1472878 w 2051612"/>
              <a:gd name="connsiteY104" fmla="*/ 940444 h 1710160"/>
              <a:gd name="connsiteX105" fmla="*/ 1472878 w 2051612"/>
              <a:gd name="connsiteY105" fmla="*/ 917294 h 1710160"/>
              <a:gd name="connsiteX106" fmla="*/ 1481559 w 2051612"/>
              <a:gd name="connsiteY106" fmla="*/ 908613 h 1710160"/>
              <a:gd name="connsiteX107" fmla="*/ 1481559 w 2051612"/>
              <a:gd name="connsiteY107" fmla="*/ 876783 h 1710160"/>
              <a:gd name="connsiteX108" fmla="*/ 1481559 w 2051612"/>
              <a:gd name="connsiteY108" fmla="*/ 868102 h 1710160"/>
              <a:gd name="connsiteX109" fmla="*/ 1481559 w 2051612"/>
              <a:gd name="connsiteY109" fmla="*/ 839165 h 1710160"/>
              <a:gd name="connsiteX110" fmla="*/ 1481559 w 2051612"/>
              <a:gd name="connsiteY110" fmla="*/ 839165 h 1710160"/>
              <a:gd name="connsiteX111" fmla="*/ 1481559 w 2051612"/>
              <a:gd name="connsiteY111" fmla="*/ 789972 h 1710160"/>
              <a:gd name="connsiteX112" fmla="*/ 1496027 w 2051612"/>
              <a:gd name="connsiteY112" fmla="*/ 775504 h 1710160"/>
              <a:gd name="connsiteX113" fmla="*/ 1496027 w 2051612"/>
              <a:gd name="connsiteY113" fmla="*/ 755248 h 1710160"/>
              <a:gd name="connsiteX114" fmla="*/ 1507602 w 2051612"/>
              <a:gd name="connsiteY114" fmla="*/ 755248 h 1710160"/>
              <a:gd name="connsiteX115" fmla="*/ 1507602 w 2051612"/>
              <a:gd name="connsiteY115" fmla="*/ 729205 h 1710160"/>
              <a:gd name="connsiteX116" fmla="*/ 1507602 w 2051612"/>
              <a:gd name="connsiteY116" fmla="*/ 729205 h 1710160"/>
              <a:gd name="connsiteX117" fmla="*/ 1507602 w 2051612"/>
              <a:gd name="connsiteY117" fmla="*/ 688694 h 1710160"/>
              <a:gd name="connsiteX118" fmla="*/ 1522071 w 2051612"/>
              <a:gd name="connsiteY118" fmla="*/ 674225 h 1710160"/>
              <a:gd name="connsiteX119" fmla="*/ 1522071 w 2051612"/>
              <a:gd name="connsiteY119" fmla="*/ 653970 h 1710160"/>
              <a:gd name="connsiteX120" fmla="*/ 1522071 w 2051612"/>
              <a:gd name="connsiteY120" fmla="*/ 653970 h 1710160"/>
              <a:gd name="connsiteX121" fmla="*/ 1522071 w 2051612"/>
              <a:gd name="connsiteY121" fmla="*/ 610565 h 1710160"/>
              <a:gd name="connsiteX122" fmla="*/ 1551007 w 2051612"/>
              <a:gd name="connsiteY122" fmla="*/ 610565 h 1710160"/>
              <a:gd name="connsiteX123" fmla="*/ 1551007 w 2051612"/>
              <a:gd name="connsiteY123" fmla="*/ 564266 h 1710160"/>
              <a:gd name="connsiteX124" fmla="*/ 1551007 w 2051612"/>
              <a:gd name="connsiteY124" fmla="*/ 529542 h 1710160"/>
              <a:gd name="connsiteX125" fmla="*/ 1551007 w 2051612"/>
              <a:gd name="connsiteY125" fmla="*/ 497712 h 1710160"/>
              <a:gd name="connsiteX126" fmla="*/ 1565476 w 2051612"/>
              <a:gd name="connsiteY126" fmla="*/ 483243 h 1710160"/>
              <a:gd name="connsiteX127" fmla="*/ 1565476 w 2051612"/>
              <a:gd name="connsiteY127" fmla="*/ 439838 h 1710160"/>
              <a:gd name="connsiteX128" fmla="*/ 1565476 w 2051612"/>
              <a:gd name="connsiteY128" fmla="*/ 399327 h 1710160"/>
              <a:gd name="connsiteX129" fmla="*/ 1565476 w 2051612"/>
              <a:gd name="connsiteY129" fmla="*/ 355922 h 1710160"/>
              <a:gd name="connsiteX130" fmla="*/ 1591519 w 2051612"/>
              <a:gd name="connsiteY130" fmla="*/ 329879 h 1710160"/>
              <a:gd name="connsiteX131" fmla="*/ 1591519 w 2051612"/>
              <a:gd name="connsiteY131" fmla="*/ 286474 h 1710160"/>
              <a:gd name="connsiteX132" fmla="*/ 1591519 w 2051612"/>
              <a:gd name="connsiteY132" fmla="*/ 240175 h 1710160"/>
              <a:gd name="connsiteX133" fmla="*/ 1591519 w 2051612"/>
              <a:gd name="connsiteY133" fmla="*/ 205451 h 1710160"/>
              <a:gd name="connsiteX134" fmla="*/ 1591519 w 2051612"/>
              <a:gd name="connsiteY134" fmla="*/ 185195 h 1710160"/>
              <a:gd name="connsiteX135" fmla="*/ 1614668 w 2051612"/>
              <a:gd name="connsiteY135" fmla="*/ 162046 h 1710160"/>
              <a:gd name="connsiteX136" fmla="*/ 1614668 w 2051612"/>
              <a:gd name="connsiteY136" fmla="*/ 124428 h 1710160"/>
              <a:gd name="connsiteX137" fmla="*/ 1614668 w 2051612"/>
              <a:gd name="connsiteY137" fmla="*/ 81023 h 1710160"/>
              <a:gd name="connsiteX138" fmla="*/ 1640711 w 2051612"/>
              <a:gd name="connsiteY138" fmla="*/ 72342 h 1710160"/>
              <a:gd name="connsiteX139" fmla="*/ 1646498 w 2051612"/>
              <a:gd name="connsiteY139" fmla="*/ 63661 h 1710160"/>
              <a:gd name="connsiteX140" fmla="*/ 1646498 w 2051612"/>
              <a:gd name="connsiteY140" fmla="*/ 46299 h 1710160"/>
              <a:gd name="connsiteX141" fmla="*/ 1646498 w 2051612"/>
              <a:gd name="connsiteY141" fmla="*/ 14469 h 1710160"/>
              <a:gd name="connsiteX142" fmla="*/ 1681222 w 2051612"/>
              <a:gd name="connsiteY142" fmla="*/ 14469 h 1710160"/>
              <a:gd name="connsiteX143" fmla="*/ 1695691 w 2051612"/>
              <a:gd name="connsiteY143" fmla="*/ 0 h 1710160"/>
              <a:gd name="connsiteX144" fmla="*/ 1713053 w 2051612"/>
              <a:gd name="connsiteY144" fmla="*/ 17362 h 1710160"/>
              <a:gd name="connsiteX145" fmla="*/ 1730415 w 2051612"/>
              <a:gd name="connsiteY145" fmla="*/ 34724 h 1710160"/>
              <a:gd name="connsiteX146" fmla="*/ 1736202 w 2051612"/>
              <a:gd name="connsiteY146" fmla="*/ 63661 h 1710160"/>
              <a:gd name="connsiteX147" fmla="*/ 1736202 w 2051612"/>
              <a:gd name="connsiteY147" fmla="*/ 138897 h 1710160"/>
              <a:gd name="connsiteX148" fmla="*/ 1765139 w 2051612"/>
              <a:gd name="connsiteY148" fmla="*/ 141790 h 1710160"/>
              <a:gd name="connsiteX149" fmla="*/ 1770926 w 2051612"/>
              <a:gd name="connsiteY149" fmla="*/ 167833 h 1710160"/>
              <a:gd name="connsiteX150" fmla="*/ 1770926 w 2051612"/>
              <a:gd name="connsiteY150" fmla="*/ 199664 h 1710160"/>
              <a:gd name="connsiteX151" fmla="*/ 1791182 w 2051612"/>
              <a:gd name="connsiteY151" fmla="*/ 228600 h 1710160"/>
              <a:gd name="connsiteX152" fmla="*/ 1791182 w 2051612"/>
              <a:gd name="connsiteY152" fmla="*/ 240175 h 1710160"/>
              <a:gd name="connsiteX153" fmla="*/ 1791182 w 2051612"/>
              <a:gd name="connsiteY153" fmla="*/ 269112 h 1710160"/>
              <a:gd name="connsiteX154" fmla="*/ 1802757 w 2051612"/>
              <a:gd name="connsiteY154" fmla="*/ 321198 h 1710160"/>
              <a:gd name="connsiteX155" fmla="*/ 1802757 w 2051612"/>
              <a:gd name="connsiteY155" fmla="*/ 344347 h 1710160"/>
              <a:gd name="connsiteX156" fmla="*/ 1811438 w 2051612"/>
              <a:gd name="connsiteY156" fmla="*/ 381965 h 1710160"/>
              <a:gd name="connsiteX157" fmla="*/ 1811438 w 2051612"/>
              <a:gd name="connsiteY157" fmla="*/ 396433 h 1710160"/>
              <a:gd name="connsiteX158" fmla="*/ 1814331 w 2051612"/>
              <a:gd name="connsiteY158" fmla="*/ 460094 h 1710160"/>
              <a:gd name="connsiteX159" fmla="*/ 1814331 w 2051612"/>
              <a:gd name="connsiteY159" fmla="*/ 480350 h 1710160"/>
              <a:gd name="connsiteX160" fmla="*/ 1820119 w 2051612"/>
              <a:gd name="connsiteY160" fmla="*/ 529542 h 1710160"/>
              <a:gd name="connsiteX161" fmla="*/ 1823012 w 2051612"/>
              <a:gd name="connsiteY161" fmla="*/ 541117 h 1710160"/>
              <a:gd name="connsiteX162" fmla="*/ 1828800 w 2051612"/>
              <a:gd name="connsiteY162" fmla="*/ 581628 h 1710160"/>
              <a:gd name="connsiteX163" fmla="*/ 1831693 w 2051612"/>
              <a:gd name="connsiteY163" fmla="*/ 604778 h 1710160"/>
              <a:gd name="connsiteX164" fmla="*/ 1831693 w 2051612"/>
              <a:gd name="connsiteY164" fmla="*/ 619246 h 1710160"/>
              <a:gd name="connsiteX165" fmla="*/ 1840374 w 2051612"/>
              <a:gd name="connsiteY165" fmla="*/ 645289 h 1710160"/>
              <a:gd name="connsiteX166" fmla="*/ 1840374 w 2051612"/>
              <a:gd name="connsiteY166" fmla="*/ 656864 h 1710160"/>
              <a:gd name="connsiteX167" fmla="*/ 1843268 w 2051612"/>
              <a:gd name="connsiteY167" fmla="*/ 685800 h 1710160"/>
              <a:gd name="connsiteX168" fmla="*/ 1843268 w 2051612"/>
              <a:gd name="connsiteY168" fmla="*/ 717631 h 1710160"/>
              <a:gd name="connsiteX169" fmla="*/ 1851949 w 2051612"/>
              <a:gd name="connsiteY169" fmla="*/ 740780 h 1710160"/>
              <a:gd name="connsiteX170" fmla="*/ 1854843 w 2051612"/>
              <a:gd name="connsiteY170" fmla="*/ 749461 h 1710160"/>
              <a:gd name="connsiteX171" fmla="*/ 1854843 w 2051612"/>
              <a:gd name="connsiteY171" fmla="*/ 775504 h 1710160"/>
              <a:gd name="connsiteX172" fmla="*/ 1854843 w 2051612"/>
              <a:gd name="connsiteY172" fmla="*/ 816015 h 1710160"/>
              <a:gd name="connsiteX173" fmla="*/ 1857736 w 2051612"/>
              <a:gd name="connsiteY173" fmla="*/ 844952 h 1710160"/>
              <a:gd name="connsiteX174" fmla="*/ 1857736 w 2051612"/>
              <a:gd name="connsiteY174" fmla="*/ 876783 h 1710160"/>
              <a:gd name="connsiteX175" fmla="*/ 1872205 w 2051612"/>
              <a:gd name="connsiteY175" fmla="*/ 902826 h 1710160"/>
              <a:gd name="connsiteX176" fmla="*/ 1872205 w 2051612"/>
              <a:gd name="connsiteY176" fmla="*/ 934656 h 1710160"/>
              <a:gd name="connsiteX177" fmla="*/ 1883779 w 2051612"/>
              <a:gd name="connsiteY177" fmla="*/ 966486 h 1710160"/>
              <a:gd name="connsiteX178" fmla="*/ 1883779 w 2051612"/>
              <a:gd name="connsiteY178" fmla="*/ 992529 h 1710160"/>
              <a:gd name="connsiteX179" fmla="*/ 1886673 w 2051612"/>
              <a:gd name="connsiteY179" fmla="*/ 1021466 h 1710160"/>
              <a:gd name="connsiteX180" fmla="*/ 1889567 w 2051612"/>
              <a:gd name="connsiteY180" fmla="*/ 1044615 h 1710160"/>
              <a:gd name="connsiteX181" fmla="*/ 1889567 w 2051612"/>
              <a:gd name="connsiteY181" fmla="*/ 1076446 h 1710160"/>
              <a:gd name="connsiteX182" fmla="*/ 1898248 w 2051612"/>
              <a:gd name="connsiteY182" fmla="*/ 1102489 h 1710160"/>
              <a:gd name="connsiteX183" fmla="*/ 1898248 w 2051612"/>
              <a:gd name="connsiteY183" fmla="*/ 1134319 h 1710160"/>
              <a:gd name="connsiteX184" fmla="*/ 1901141 w 2051612"/>
              <a:gd name="connsiteY184" fmla="*/ 1160362 h 1710160"/>
              <a:gd name="connsiteX185" fmla="*/ 1904035 w 2051612"/>
              <a:gd name="connsiteY185" fmla="*/ 1180618 h 1710160"/>
              <a:gd name="connsiteX186" fmla="*/ 1904035 w 2051612"/>
              <a:gd name="connsiteY186" fmla="*/ 1200874 h 1710160"/>
              <a:gd name="connsiteX187" fmla="*/ 1909822 w 2051612"/>
              <a:gd name="connsiteY187" fmla="*/ 1229810 h 1710160"/>
              <a:gd name="connsiteX188" fmla="*/ 1909822 w 2051612"/>
              <a:gd name="connsiteY188" fmla="*/ 1250066 h 1710160"/>
              <a:gd name="connsiteX189" fmla="*/ 1918503 w 2051612"/>
              <a:gd name="connsiteY189" fmla="*/ 1293471 h 1710160"/>
              <a:gd name="connsiteX190" fmla="*/ 1918503 w 2051612"/>
              <a:gd name="connsiteY190" fmla="*/ 1316621 h 1710160"/>
              <a:gd name="connsiteX191" fmla="*/ 1932972 w 2051612"/>
              <a:gd name="connsiteY191" fmla="*/ 1342664 h 1710160"/>
              <a:gd name="connsiteX192" fmla="*/ 1941653 w 2051612"/>
              <a:gd name="connsiteY192" fmla="*/ 1357132 h 1710160"/>
              <a:gd name="connsiteX193" fmla="*/ 1941653 w 2051612"/>
              <a:gd name="connsiteY193" fmla="*/ 1374494 h 1710160"/>
              <a:gd name="connsiteX194" fmla="*/ 1947440 w 2051612"/>
              <a:gd name="connsiteY194" fmla="*/ 1412112 h 1710160"/>
              <a:gd name="connsiteX195" fmla="*/ 1947440 w 2051612"/>
              <a:gd name="connsiteY195" fmla="*/ 1432367 h 1710160"/>
              <a:gd name="connsiteX196" fmla="*/ 1950334 w 2051612"/>
              <a:gd name="connsiteY196" fmla="*/ 1458410 h 1710160"/>
              <a:gd name="connsiteX197" fmla="*/ 1959015 w 2051612"/>
              <a:gd name="connsiteY197" fmla="*/ 1469985 h 1710160"/>
              <a:gd name="connsiteX198" fmla="*/ 1959015 w 2051612"/>
              <a:gd name="connsiteY198" fmla="*/ 1490241 h 1710160"/>
              <a:gd name="connsiteX199" fmla="*/ 1973483 w 2051612"/>
              <a:gd name="connsiteY199" fmla="*/ 1524965 h 1710160"/>
              <a:gd name="connsiteX200" fmla="*/ 1973483 w 2051612"/>
              <a:gd name="connsiteY200" fmla="*/ 1539433 h 1710160"/>
              <a:gd name="connsiteX201" fmla="*/ 1973483 w 2051612"/>
              <a:gd name="connsiteY201" fmla="*/ 1562583 h 1710160"/>
              <a:gd name="connsiteX202" fmla="*/ 1982164 w 2051612"/>
              <a:gd name="connsiteY202" fmla="*/ 1588626 h 1710160"/>
              <a:gd name="connsiteX203" fmla="*/ 1987952 w 2051612"/>
              <a:gd name="connsiteY203" fmla="*/ 1605988 h 1710160"/>
              <a:gd name="connsiteX204" fmla="*/ 1987952 w 2051612"/>
              <a:gd name="connsiteY204" fmla="*/ 1614669 h 1710160"/>
              <a:gd name="connsiteX205" fmla="*/ 1996633 w 2051612"/>
              <a:gd name="connsiteY205" fmla="*/ 1637818 h 1710160"/>
              <a:gd name="connsiteX206" fmla="*/ 1999526 w 2051612"/>
              <a:gd name="connsiteY206" fmla="*/ 1666755 h 1710160"/>
              <a:gd name="connsiteX207" fmla="*/ 2005314 w 2051612"/>
              <a:gd name="connsiteY207" fmla="*/ 1672543 h 1710160"/>
              <a:gd name="connsiteX208" fmla="*/ 2025569 w 2051612"/>
              <a:gd name="connsiteY208" fmla="*/ 1692798 h 1710160"/>
              <a:gd name="connsiteX209" fmla="*/ 2034250 w 2051612"/>
              <a:gd name="connsiteY209" fmla="*/ 1692798 h 1710160"/>
              <a:gd name="connsiteX210" fmla="*/ 2051612 w 2051612"/>
              <a:gd name="connsiteY210" fmla="*/ 1710160 h 1710160"/>
              <a:gd name="connsiteX0" fmla="*/ 0 w 2051612"/>
              <a:gd name="connsiteY0" fmla="*/ 1701479 h 1710160"/>
              <a:gd name="connsiteX1" fmla="*/ 34724 w 2051612"/>
              <a:gd name="connsiteY1" fmla="*/ 1666755 h 1710160"/>
              <a:gd name="connsiteX2" fmla="*/ 43405 w 2051612"/>
              <a:gd name="connsiteY2" fmla="*/ 1658074 h 1710160"/>
              <a:gd name="connsiteX3" fmla="*/ 95491 w 2051612"/>
              <a:gd name="connsiteY3" fmla="*/ 1658074 h 1710160"/>
              <a:gd name="connsiteX4" fmla="*/ 95491 w 2051612"/>
              <a:gd name="connsiteY4" fmla="*/ 1643605 h 1710160"/>
              <a:gd name="connsiteX5" fmla="*/ 118640 w 2051612"/>
              <a:gd name="connsiteY5" fmla="*/ 1643605 h 1710160"/>
              <a:gd name="connsiteX6" fmla="*/ 118640 w 2051612"/>
              <a:gd name="connsiteY6" fmla="*/ 1626243 h 1710160"/>
              <a:gd name="connsiteX7" fmla="*/ 136002 w 2051612"/>
              <a:gd name="connsiteY7" fmla="*/ 1626243 h 1710160"/>
              <a:gd name="connsiteX8" fmla="*/ 136002 w 2051612"/>
              <a:gd name="connsiteY8" fmla="*/ 1611775 h 1710160"/>
              <a:gd name="connsiteX9" fmla="*/ 162045 w 2051612"/>
              <a:gd name="connsiteY9" fmla="*/ 1611775 h 1710160"/>
              <a:gd name="connsiteX10" fmla="*/ 162045 w 2051612"/>
              <a:gd name="connsiteY10" fmla="*/ 1597307 h 1710160"/>
              <a:gd name="connsiteX11" fmla="*/ 179407 w 2051612"/>
              <a:gd name="connsiteY11" fmla="*/ 1597307 h 1710160"/>
              <a:gd name="connsiteX12" fmla="*/ 179407 w 2051612"/>
              <a:gd name="connsiteY12" fmla="*/ 1574157 h 1710160"/>
              <a:gd name="connsiteX13" fmla="*/ 205450 w 2051612"/>
              <a:gd name="connsiteY13" fmla="*/ 1574157 h 1710160"/>
              <a:gd name="connsiteX14" fmla="*/ 205450 w 2051612"/>
              <a:gd name="connsiteY14" fmla="*/ 1553902 h 1710160"/>
              <a:gd name="connsiteX15" fmla="*/ 228600 w 2051612"/>
              <a:gd name="connsiteY15" fmla="*/ 1553902 h 1710160"/>
              <a:gd name="connsiteX16" fmla="*/ 228600 w 2051612"/>
              <a:gd name="connsiteY16" fmla="*/ 1524965 h 1710160"/>
              <a:gd name="connsiteX17" fmla="*/ 243068 w 2051612"/>
              <a:gd name="connsiteY17" fmla="*/ 1524965 h 1710160"/>
              <a:gd name="connsiteX18" fmla="*/ 243068 w 2051612"/>
              <a:gd name="connsiteY18" fmla="*/ 1504709 h 1710160"/>
              <a:gd name="connsiteX19" fmla="*/ 257536 w 2051612"/>
              <a:gd name="connsiteY19" fmla="*/ 1504709 h 1710160"/>
              <a:gd name="connsiteX20" fmla="*/ 257536 w 2051612"/>
              <a:gd name="connsiteY20" fmla="*/ 1487347 h 1710160"/>
              <a:gd name="connsiteX21" fmla="*/ 274898 w 2051612"/>
              <a:gd name="connsiteY21" fmla="*/ 1487347 h 1710160"/>
              <a:gd name="connsiteX22" fmla="*/ 274898 w 2051612"/>
              <a:gd name="connsiteY22" fmla="*/ 1464198 h 1710160"/>
              <a:gd name="connsiteX23" fmla="*/ 283579 w 2051612"/>
              <a:gd name="connsiteY23" fmla="*/ 1464198 h 1710160"/>
              <a:gd name="connsiteX24" fmla="*/ 283579 w 2051612"/>
              <a:gd name="connsiteY24" fmla="*/ 1438155 h 1710160"/>
              <a:gd name="connsiteX25" fmla="*/ 306729 w 2051612"/>
              <a:gd name="connsiteY25" fmla="*/ 1438155 h 1710160"/>
              <a:gd name="connsiteX26" fmla="*/ 306729 w 2051612"/>
              <a:gd name="connsiteY26" fmla="*/ 1409218 h 1710160"/>
              <a:gd name="connsiteX27" fmla="*/ 332772 w 2051612"/>
              <a:gd name="connsiteY27" fmla="*/ 1409218 h 1710160"/>
              <a:gd name="connsiteX28" fmla="*/ 332772 w 2051612"/>
              <a:gd name="connsiteY28" fmla="*/ 1386069 h 1710160"/>
              <a:gd name="connsiteX29" fmla="*/ 338559 w 2051612"/>
              <a:gd name="connsiteY29" fmla="*/ 1386069 h 1710160"/>
              <a:gd name="connsiteX30" fmla="*/ 338559 w 2051612"/>
              <a:gd name="connsiteY30" fmla="*/ 1357132 h 1710160"/>
              <a:gd name="connsiteX31" fmla="*/ 353028 w 2051612"/>
              <a:gd name="connsiteY31" fmla="*/ 1357132 h 1710160"/>
              <a:gd name="connsiteX32" fmla="*/ 353028 w 2051612"/>
              <a:gd name="connsiteY32" fmla="*/ 1339770 h 1710160"/>
              <a:gd name="connsiteX33" fmla="*/ 367496 w 2051612"/>
              <a:gd name="connsiteY33" fmla="*/ 1339770 h 1710160"/>
              <a:gd name="connsiteX34" fmla="*/ 367496 w 2051612"/>
              <a:gd name="connsiteY34" fmla="*/ 1322408 h 1710160"/>
              <a:gd name="connsiteX35" fmla="*/ 384858 w 2051612"/>
              <a:gd name="connsiteY35" fmla="*/ 1322408 h 1710160"/>
              <a:gd name="connsiteX36" fmla="*/ 384858 w 2051612"/>
              <a:gd name="connsiteY36" fmla="*/ 1290578 h 1710160"/>
              <a:gd name="connsiteX37" fmla="*/ 405114 w 2051612"/>
              <a:gd name="connsiteY37" fmla="*/ 1290578 h 1710160"/>
              <a:gd name="connsiteX38" fmla="*/ 405114 w 2051612"/>
              <a:gd name="connsiteY38" fmla="*/ 1255853 h 1710160"/>
              <a:gd name="connsiteX39" fmla="*/ 413795 w 2051612"/>
              <a:gd name="connsiteY39" fmla="*/ 1264534 h 1710160"/>
              <a:gd name="connsiteX40" fmla="*/ 413795 w 2051612"/>
              <a:gd name="connsiteY40" fmla="*/ 1224023 h 1710160"/>
              <a:gd name="connsiteX41" fmla="*/ 442731 w 2051612"/>
              <a:gd name="connsiteY41" fmla="*/ 1224023 h 1710160"/>
              <a:gd name="connsiteX42" fmla="*/ 442731 w 2051612"/>
              <a:gd name="connsiteY42" fmla="*/ 1203767 h 1710160"/>
              <a:gd name="connsiteX43" fmla="*/ 454305 w 2051612"/>
              <a:gd name="connsiteY43" fmla="*/ 1192193 h 1710160"/>
              <a:gd name="connsiteX44" fmla="*/ 454305 w 2051612"/>
              <a:gd name="connsiteY44" fmla="*/ 1177724 h 1710160"/>
              <a:gd name="connsiteX45" fmla="*/ 468773 w 2051612"/>
              <a:gd name="connsiteY45" fmla="*/ 1163256 h 1710160"/>
              <a:gd name="connsiteX46" fmla="*/ 477455 w 2051612"/>
              <a:gd name="connsiteY46" fmla="*/ 1154574 h 1710160"/>
              <a:gd name="connsiteX47" fmla="*/ 486136 w 2051612"/>
              <a:gd name="connsiteY47" fmla="*/ 1145893 h 1710160"/>
              <a:gd name="connsiteX48" fmla="*/ 486136 w 2051612"/>
              <a:gd name="connsiteY48" fmla="*/ 1125638 h 1710160"/>
              <a:gd name="connsiteX49" fmla="*/ 512179 w 2051612"/>
              <a:gd name="connsiteY49" fmla="*/ 1125638 h 1710160"/>
              <a:gd name="connsiteX50" fmla="*/ 512179 w 2051612"/>
              <a:gd name="connsiteY50" fmla="*/ 1096702 h 1710160"/>
              <a:gd name="connsiteX51" fmla="*/ 532435 w 2051612"/>
              <a:gd name="connsiteY51" fmla="*/ 1096702 h 1710160"/>
              <a:gd name="connsiteX52" fmla="*/ 532435 w 2051612"/>
              <a:gd name="connsiteY52" fmla="*/ 1070659 h 1710160"/>
              <a:gd name="connsiteX53" fmla="*/ 549797 w 2051612"/>
              <a:gd name="connsiteY53" fmla="*/ 1070659 h 1710160"/>
              <a:gd name="connsiteX54" fmla="*/ 549797 w 2051612"/>
              <a:gd name="connsiteY54" fmla="*/ 1053297 h 1710160"/>
              <a:gd name="connsiteX55" fmla="*/ 578734 w 2051612"/>
              <a:gd name="connsiteY55" fmla="*/ 1053297 h 1710160"/>
              <a:gd name="connsiteX56" fmla="*/ 578734 w 2051612"/>
              <a:gd name="connsiteY56" fmla="*/ 1030147 h 1710160"/>
              <a:gd name="connsiteX57" fmla="*/ 651076 w 2051612"/>
              <a:gd name="connsiteY57" fmla="*/ 1030147 h 1710160"/>
              <a:gd name="connsiteX58" fmla="*/ 651076 w 2051612"/>
              <a:gd name="connsiteY58" fmla="*/ 1041722 h 1710160"/>
              <a:gd name="connsiteX59" fmla="*/ 668438 w 2051612"/>
              <a:gd name="connsiteY59" fmla="*/ 1041722 h 1710160"/>
              <a:gd name="connsiteX60" fmla="*/ 668438 w 2051612"/>
              <a:gd name="connsiteY60" fmla="*/ 1059084 h 1710160"/>
              <a:gd name="connsiteX61" fmla="*/ 703162 w 2051612"/>
              <a:gd name="connsiteY61" fmla="*/ 1059084 h 1710160"/>
              <a:gd name="connsiteX62" fmla="*/ 703162 w 2051612"/>
              <a:gd name="connsiteY62" fmla="*/ 1064871 h 1710160"/>
              <a:gd name="connsiteX63" fmla="*/ 732098 w 2051612"/>
              <a:gd name="connsiteY63" fmla="*/ 1064871 h 1710160"/>
              <a:gd name="connsiteX64" fmla="*/ 732098 w 2051612"/>
              <a:gd name="connsiteY64" fmla="*/ 1093808 h 1710160"/>
              <a:gd name="connsiteX65" fmla="*/ 772610 w 2051612"/>
              <a:gd name="connsiteY65" fmla="*/ 1093808 h 1710160"/>
              <a:gd name="connsiteX66" fmla="*/ 804440 w 2051612"/>
              <a:gd name="connsiteY66" fmla="*/ 1093808 h 1710160"/>
              <a:gd name="connsiteX67" fmla="*/ 816015 w 2051612"/>
              <a:gd name="connsiteY67" fmla="*/ 1105383 h 1710160"/>
              <a:gd name="connsiteX68" fmla="*/ 842058 w 2051612"/>
              <a:gd name="connsiteY68" fmla="*/ 1131426 h 1710160"/>
              <a:gd name="connsiteX69" fmla="*/ 856527 w 2051612"/>
              <a:gd name="connsiteY69" fmla="*/ 1116957 h 1710160"/>
              <a:gd name="connsiteX70" fmla="*/ 873888 w 2051612"/>
              <a:gd name="connsiteY70" fmla="*/ 1134318 h 1710160"/>
              <a:gd name="connsiteX71" fmla="*/ 897038 w 2051612"/>
              <a:gd name="connsiteY71" fmla="*/ 1134318 h 1710160"/>
              <a:gd name="connsiteX72" fmla="*/ 897038 w 2051612"/>
              <a:gd name="connsiteY72" fmla="*/ 1157469 h 1710160"/>
              <a:gd name="connsiteX73" fmla="*/ 920187 w 2051612"/>
              <a:gd name="connsiteY73" fmla="*/ 1157469 h 1710160"/>
              <a:gd name="connsiteX74" fmla="*/ 937549 w 2051612"/>
              <a:gd name="connsiteY74" fmla="*/ 1154575 h 1710160"/>
              <a:gd name="connsiteX75" fmla="*/ 978060 w 2051612"/>
              <a:gd name="connsiteY75" fmla="*/ 1171937 h 1710160"/>
              <a:gd name="connsiteX76" fmla="*/ 989635 w 2051612"/>
              <a:gd name="connsiteY76" fmla="*/ 1163257 h 1710160"/>
              <a:gd name="connsiteX77" fmla="*/ 1012785 w 2051612"/>
              <a:gd name="connsiteY77" fmla="*/ 1160362 h 1710160"/>
              <a:gd name="connsiteX78" fmla="*/ 1035935 w 2051612"/>
              <a:gd name="connsiteY78" fmla="*/ 1163257 h 1710160"/>
              <a:gd name="connsiteX79" fmla="*/ 1079339 w 2051612"/>
              <a:gd name="connsiteY79" fmla="*/ 1160362 h 1710160"/>
              <a:gd name="connsiteX80" fmla="*/ 1093808 w 2051612"/>
              <a:gd name="connsiteY80" fmla="*/ 1157469 h 1710160"/>
              <a:gd name="connsiteX81" fmla="*/ 1105382 w 2051612"/>
              <a:gd name="connsiteY81" fmla="*/ 1197980 h 1710160"/>
              <a:gd name="connsiteX82" fmla="*/ 1119850 w 2051612"/>
              <a:gd name="connsiteY82" fmla="*/ 1197980 h 1710160"/>
              <a:gd name="connsiteX83" fmla="*/ 1140106 w 2051612"/>
              <a:gd name="connsiteY83" fmla="*/ 1197980 h 1710160"/>
              <a:gd name="connsiteX84" fmla="*/ 1160362 w 2051612"/>
              <a:gd name="connsiteY84" fmla="*/ 1218236 h 1710160"/>
              <a:gd name="connsiteX85" fmla="*/ 1203767 w 2051612"/>
              <a:gd name="connsiteY85" fmla="*/ 1218236 h 1710160"/>
              <a:gd name="connsiteX86" fmla="*/ 1232703 w 2051612"/>
              <a:gd name="connsiteY86" fmla="*/ 1218236 h 1710160"/>
              <a:gd name="connsiteX87" fmla="*/ 1270321 w 2051612"/>
              <a:gd name="connsiteY87" fmla="*/ 1218236 h 1710160"/>
              <a:gd name="connsiteX88" fmla="*/ 1319514 w 2051612"/>
              <a:gd name="connsiteY88" fmla="*/ 1218236 h 1710160"/>
              <a:gd name="connsiteX89" fmla="*/ 1342663 w 2051612"/>
              <a:gd name="connsiteY89" fmla="*/ 1195087 h 1710160"/>
              <a:gd name="connsiteX90" fmla="*/ 1362919 w 2051612"/>
              <a:gd name="connsiteY90" fmla="*/ 1174831 h 1710160"/>
              <a:gd name="connsiteX91" fmla="*/ 1362919 w 2051612"/>
              <a:gd name="connsiteY91" fmla="*/ 1160362 h 1710160"/>
              <a:gd name="connsiteX92" fmla="*/ 1388962 w 2051612"/>
              <a:gd name="connsiteY92" fmla="*/ 1160362 h 1710160"/>
              <a:gd name="connsiteX93" fmla="*/ 1388962 w 2051612"/>
              <a:gd name="connsiteY93" fmla="*/ 1122745 h 1710160"/>
              <a:gd name="connsiteX94" fmla="*/ 1415005 w 2051612"/>
              <a:gd name="connsiteY94" fmla="*/ 1122745 h 1710160"/>
              <a:gd name="connsiteX95" fmla="*/ 1415005 w 2051612"/>
              <a:gd name="connsiteY95" fmla="*/ 1079340 h 1710160"/>
              <a:gd name="connsiteX96" fmla="*/ 1438154 w 2051612"/>
              <a:gd name="connsiteY96" fmla="*/ 1079340 h 1710160"/>
              <a:gd name="connsiteX97" fmla="*/ 1438154 w 2051612"/>
              <a:gd name="connsiteY97" fmla="*/ 1053297 h 1710160"/>
              <a:gd name="connsiteX98" fmla="*/ 1452622 w 2051612"/>
              <a:gd name="connsiteY98" fmla="*/ 1038829 h 1710160"/>
              <a:gd name="connsiteX99" fmla="*/ 1452622 w 2051612"/>
              <a:gd name="connsiteY99" fmla="*/ 1015679 h 1710160"/>
              <a:gd name="connsiteX100" fmla="*/ 1458410 w 2051612"/>
              <a:gd name="connsiteY100" fmla="*/ 1009891 h 1710160"/>
              <a:gd name="connsiteX101" fmla="*/ 1458410 w 2051612"/>
              <a:gd name="connsiteY101" fmla="*/ 980955 h 1710160"/>
              <a:gd name="connsiteX102" fmla="*/ 1467091 w 2051612"/>
              <a:gd name="connsiteY102" fmla="*/ 972274 h 1710160"/>
              <a:gd name="connsiteX103" fmla="*/ 1467091 w 2051612"/>
              <a:gd name="connsiteY103" fmla="*/ 946231 h 1710160"/>
              <a:gd name="connsiteX104" fmla="*/ 1472878 w 2051612"/>
              <a:gd name="connsiteY104" fmla="*/ 940444 h 1710160"/>
              <a:gd name="connsiteX105" fmla="*/ 1472878 w 2051612"/>
              <a:gd name="connsiteY105" fmla="*/ 917294 h 1710160"/>
              <a:gd name="connsiteX106" fmla="*/ 1481559 w 2051612"/>
              <a:gd name="connsiteY106" fmla="*/ 908613 h 1710160"/>
              <a:gd name="connsiteX107" fmla="*/ 1481559 w 2051612"/>
              <a:gd name="connsiteY107" fmla="*/ 876783 h 1710160"/>
              <a:gd name="connsiteX108" fmla="*/ 1481559 w 2051612"/>
              <a:gd name="connsiteY108" fmla="*/ 868102 h 1710160"/>
              <a:gd name="connsiteX109" fmla="*/ 1481559 w 2051612"/>
              <a:gd name="connsiteY109" fmla="*/ 839165 h 1710160"/>
              <a:gd name="connsiteX110" fmla="*/ 1481559 w 2051612"/>
              <a:gd name="connsiteY110" fmla="*/ 839165 h 1710160"/>
              <a:gd name="connsiteX111" fmla="*/ 1481559 w 2051612"/>
              <a:gd name="connsiteY111" fmla="*/ 789972 h 1710160"/>
              <a:gd name="connsiteX112" fmla="*/ 1496027 w 2051612"/>
              <a:gd name="connsiteY112" fmla="*/ 775504 h 1710160"/>
              <a:gd name="connsiteX113" fmla="*/ 1496027 w 2051612"/>
              <a:gd name="connsiteY113" fmla="*/ 755248 h 1710160"/>
              <a:gd name="connsiteX114" fmla="*/ 1507602 w 2051612"/>
              <a:gd name="connsiteY114" fmla="*/ 755248 h 1710160"/>
              <a:gd name="connsiteX115" fmla="*/ 1507602 w 2051612"/>
              <a:gd name="connsiteY115" fmla="*/ 729205 h 1710160"/>
              <a:gd name="connsiteX116" fmla="*/ 1507602 w 2051612"/>
              <a:gd name="connsiteY116" fmla="*/ 729205 h 1710160"/>
              <a:gd name="connsiteX117" fmla="*/ 1507602 w 2051612"/>
              <a:gd name="connsiteY117" fmla="*/ 688694 h 1710160"/>
              <a:gd name="connsiteX118" fmla="*/ 1522071 w 2051612"/>
              <a:gd name="connsiteY118" fmla="*/ 674225 h 1710160"/>
              <a:gd name="connsiteX119" fmla="*/ 1522071 w 2051612"/>
              <a:gd name="connsiteY119" fmla="*/ 653970 h 1710160"/>
              <a:gd name="connsiteX120" fmla="*/ 1522071 w 2051612"/>
              <a:gd name="connsiteY120" fmla="*/ 653970 h 1710160"/>
              <a:gd name="connsiteX121" fmla="*/ 1522071 w 2051612"/>
              <a:gd name="connsiteY121" fmla="*/ 610565 h 1710160"/>
              <a:gd name="connsiteX122" fmla="*/ 1551007 w 2051612"/>
              <a:gd name="connsiteY122" fmla="*/ 610565 h 1710160"/>
              <a:gd name="connsiteX123" fmla="*/ 1551007 w 2051612"/>
              <a:gd name="connsiteY123" fmla="*/ 564266 h 1710160"/>
              <a:gd name="connsiteX124" fmla="*/ 1551007 w 2051612"/>
              <a:gd name="connsiteY124" fmla="*/ 529542 h 1710160"/>
              <a:gd name="connsiteX125" fmla="*/ 1551007 w 2051612"/>
              <a:gd name="connsiteY125" fmla="*/ 497712 h 1710160"/>
              <a:gd name="connsiteX126" fmla="*/ 1565476 w 2051612"/>
              <a:gd name="connsiteY126" fmla="*/ 483243 h 1710160"/>
              <a:gd name="connsiteX127" fmla="*/ 1565476 w 2051612"/>
              <a:gd name="connsiteY127" fmla="*/ 439838 h 1710160"/>
              <a:gd name="connsiteX128" fmla="*/ 1565476 w 2051612"/>
              <a:gd name="connsiteY128" fmla="*/ 399327 h 1710160"/>
              <a:gd name="connsiteX129" fmla="*/ 1565476 w 2051612"/>
              <a:gd name="connsiteY129" fmla="*/ 355922 h 1710160"/>
              <a:gd name="connsiteX130" fmla="*/ 1591519 w 2051612"/>
              <a:gd name="connsiteY130" fmla="*/ 329879 h 1710160"/>
              <a:gd name="connsiteX131" fmla="*/ 1591519 w 2051612"/>
              <a:gd name="connsiteY131" fmla="*/ 286474 h 1710160"/>
              <a:gd name="connsiteX132" fmla="*/ 1591519 w 2051612"/>
              <a:gd name="connsiteY132" fmla="*/ 240175 h 1710160"/>
              <a:gd name="connsiteX133" fmla="*/ 1591519 w 2051612"/>
              <a:gd name="connsiteY133" fmla="*/ 205451 h 1710160"/>
              <a:gd name="connsiteX134" fmla="*/ 1591519 w 2051612"/>
              <a:gd name="connsiteY134" fmla="*/ 185195 h 1710160"/>
              <a:gd name="connsiteX135" fmla="*/ 1614668 w 2051612"/>
              <a:gd name="connsiteY135" fmla="*/ 162046 h 1710160"/>
              <a:gd name="connsiteX136" fmla="*/ 1614668 w 2051612"/>
              <a:gd name="connsiteY136" fmla="*/ 124428 h 1710160"/>
              <a:gd name="connsiteX137" fmla="*/ 1614668 w 2051612"/>
              <a:gd name="connsiteY137" fmla="*/ 81023 h 1710160"/>
              <a:gd name="connsiteX138" fmla="*/ 1640711 w 2051612"/>
              <a:gd name="connsiteY138" fmla="*/ 72342 h 1710160"/>
              <a:gd name="connsiteX139" fmla="*/ 1646498 w 2051612"/>
              <a:gd name="connsiteY139" fmla="*/ 63661 h 1710160"/>
              <a:gd name="connsiteX140" fmla="*/ 1646498 w 2051612"/>
              <a:gd name="connsiteY140" fmla="*/ 46299 h 1710160"/>
              <a:gd name="connsiteX141" fmla="*/ 1646498 w 2051612"/>
              <a:gd name="connsiteY141" fmla="*/ 14469 h 1710160"/>
              <a:gd name="connsiteX142" fmla="*/ 1681222 w 2051612"/>
              <a:gd name="connsiteY142" fmla="*/ 14469 h 1710160"/>
              <a:gd name="connsiteX143" fmla="*/ 1695691 w 2051612"/>
              <a:gd name="connsiteY143" fmla="*/ 0 h 1710160"/>
              <a:gd name="connsiteX144" fmla="*/ 1713053 w 2051612"/>
              <a:gd name="connsiteY144" fmla="*/ 17362 h 1710160"/>
              <a:gd name="connsiteX145" fmla="*/ 1730415 w 2051612"/>
              <a:gd name="connsiteY145" fmla="*/ 34724 h 1710160"/>
              <a:gd name="connsiteX146" fmla="*/ 1736202 w 2051612"/>
              <a:gd name="connsiteY146" fmla="*/ 63661 h 1710160"/>
              <a:gd name="connsiteX147" fmla="*/ 1736202 w 2051612"/>
              <a:gd name="connsiteY147" fmla="*/ 138897 h 1710160"/>
              <a:gd name="connsiteX148" fmla="*/ 1765139 w 2051612"/>
              <a:gd name="connsiteY148" fmla="*/ 141790 h 1710160"/>
              <a:gd name="connsiteX149" fmla="*/ 1770926 w 2051612"/>
              <a:gd name="connsiteY149" fmla="*/ 167833 h 1710160"/>
              <a:gd name="connsiteX150" fmla="*/ 1770926 w 2051612"/>
              <a:gd name="connsiteY150" fmla="*/ 199664 h 1710160"/>
              <a:gd name="connsiteX151" fmla="*/ 1791182 w 2051612"/>
              <a:gd name="connsiteY151" fmla="*/ 228600 h 1710160"/>
              <a:gd name="connsiteX152" fmla="*/ 1791182 w 2051612"/>
              <a:gd name="connsiteY152" fmla="*/ 240175 h 1710160"/>
              <a:gd name="connsiteX153" fmla="*/ 1791182 w 2051612"/>
              <a:gd name="connsiteY153" fmla="*/ 269112 h 1710160"/>
              <a:gd name="connsiteX154" fmla="*/ 1802757 w 2051612"/>
              <a:gd name="connsiteY154" fmla="*/ 321198 h 1710160"/>
              <a:gd name="connsiteX155" fmla="*/ 1802757 w 2051612"/>
              <a:gd name="connsiteY155" fmla="*/ 344347 h 1710160"/>
              <a:gd name="connsiteX156" fmla="*/ 1811438 w 2051612"/>
              <a:gd name="connsiteY156" fmla="*/ 381965 h 1710160"/>
              <a:gd name="connsiteX157" fmla="*/ 1811438 w 2051612"/>
              <a:gd name="connsiteY157" fmla="*/ 396433 h 1710160"/>
              <a:gd name="connsiteX158" fmla="*/ 1814331 w 2051612"/>
              <a:gd name="connsiteY158" fmla="*/ 460094 h 1710160"/>
              <a:gd name="connsiteX159" fmla="*/ 1814331 w 2051612"/>
              <a:gd name="connsiteY159" fmla="*/ 480350 h 1710160"/>
              <a:gd name="connsiteX160" fmla="*/ 1820119 w 2051612"/>
              <a:gd name="connsiteY160" fmla="*/ 529542 h 1710160"/>
              <a:gd name="connsiteX161" fmla="*/ 1823012 w 2051612"/>
              <a:gd name="connsiteY161" fmla="*/ 541117 h 1710160"/>
              <a:gd name="connsiteX162" fmla="*/ 1828800 w 2051612"/>
              <a:gd name="connsiteY162" fmla="*/ 581628 h 1710160"/>
              <a:gd name="connsiteX163" fmla="*/ 1831693 w 2051612"/>
              <a:gd name="connsiteY163" fmla="*/ 604778 h 1710160"/>
              <a:gd name="connsiteX164" fmla="*/ 1831693 w 2051612"/>
              <a:gd name="connsiteY164" fmla="*/ 619246 h 1710160"/>
              <a:gd name="connsiteX165" fmla="*/ 1840374 w 2051612"/>
              <a:gd name="connsiteY165" fmla="*/ 645289 h 1710160"/>
              <a:gd name="connsiteX166" fmla="*/ 1840374 w 2051612"/>
              <a:gd name="connsiteY166" fmla="*/ 656864 h 1710160"/>
              <a:gd name="connsiteX167" fmla="*/ 1843268 w 2051612"/>
              <a:gd name="connsiteY167" fmla="*/ 685800 h 1710160"/>
              <a:gd name="connsiteX168" fmla="*/ 1843268 w 2051612"/>
              <a:gd name="connsiteY168" fmla="*/ 717631 h 1710160"/>
              <a:gd name="connsiteX169" fmla="*/ 1851949 w 2051612"/>
              <a:gd name="connsiteY169" fmla="*/ 740780 h 1710160"/>
              <a:gd name="connsiteX170" fmla="*/ 1854843 w 2051612"/>
              <a:gd name="connsiteY170" fmla="*/ 749461 h 1710160"/>
              <a:gd name="connsiteX171" fmla="*/ 1854843 w 2051612"/>
              <a:gd name="connsiteY171" fmla="*/ 775504 h 1710160"/>
              <a:gd name="connsiteX172" fmla="*/ 1854843 w 2051612"/>
              <a:gd name="connsiteY172" fmla="*/ 816015 h 1710160"/>
              <a:gd name="connsiteX173" fmla="*/ 1857736 w 2051612"/>
              <a:gd name="connsiteY173" fmla="*/ 844952 h 1710160"/>
              <a:gd name="connsiteX174" fmla="*/ 1857736 w 2051612"/>
              <a:gd name="connsiteY174" fmla="*/ 876783 h 1710160"/>
              <a:gd name="connsiteX175" fmla="*/ 1872205 w 2051612"/>
              <a:gd name="connsiteY175" fmla="*/ 902826 h 1710160"/>
              <a:gd name="connsiteX176" fmla="*/ 1872205 w 2051612"/>
              <a:gd name="connsiteY176" fmla="*/ 934656 h 1710160"/>
              <a:gd name="connsiteX177" fmla="*/ 1883779 w 2051612"/>
              <a:gd name="connsiteY177" fmla="*/ 966486 h 1710160"/>
              <a:gd name="connsiteX178" fmla="*/ 1883779 w 2051612"/>
              <a:gd name="connsiteY178" fmla="*/ 992529 h 1710160"/>
              <a:gd name="connsiteX179" fmla="*/ 1886673 w 2051612"/>
              <a:gd name="connsiteY179" fmla="*/ 1021466 h 1710160"/>
              <a:gd name="connsiteX180" fmla="*/ 1889567 w 2051612"/>
              <a:gd name="connsiteY180" fmla="*/ 1044615 h 1710160"/>
              <a:gd name="connsiteX181" fmla="*/ 1889567 w 2051612"/>
              <a:gd name="connsiteY181" fmla="*/ 1076446 h 1710160"/>
              <a:gd name="connsiteX182" fmla="*/ 1898248 w 2051612"/>
              <a:gd name="connsiteY182" fmla="*/ 1102489 h 1710160"/>
              <a:gd name="connsiteX183" fmla="*/ 1898248 w 2051612"/>
              <a:gd name="connsiteY183" fmla="*/ 1134319 h 1710160"/>
              <a:gd name="connsiteX184" fmla="*/ 1901141 w 2051612"/>
              <a:gd name="connsiteY184" fmla="*/ 1160362 h 1710160"/>
              <a:gd name="connsiteX185" fmla="*/ 1904035 w 2051612"/>
              <a:gd name="connsiteY185" fmla="*/ 1180618 h 1710160"/>
              <a:gd name="connsiteX186" fmla="*/ 1904035 w 2051612"/>
              <a:gd name="connsiteY186" fmla="*/ 1200874 h 1710160"/>
              <a:gd name="connsiteX187" fmla="*/ 1909822 w 2051612"/>
              <a:gd name="connsiteY187" fmla="*/ 1229810 h 1710160"/>
              <a:gd name="connsiteX188" fmla="*/ 1909822 w 2051612"/>
              <a:gd name="connsiteY188" fmla="*/ 1250066 h 1710160"/>
              <a:gd name="connsiteX189" fmla="*/ 1918503 w 2051612"/>
              <a:gd name="connsiteY189" fmla="*/ 1293471 h 1710160"/>
              <a:gd name="connsiteX190" fmla="*/ 1918503 w 2051612"/>
              <a:gd name="connsiteY190" fmla="*/ 1316621 h 1710160"/>
              <a:gd name="connsiteX191" fmla="*/ 1932972 w 2051612"/>
              <a:gd name="connsiteY191" fmla="*/ 1342664 h 1710160"/>
              <a:gd name="connsiteX192" fmla="*/ 1941653 w 2051612"/>
              <a:gd name="connsiteY192" fmla="*/ 1357132 h 1710160"/>
              <a:gd name="connsiteX193" fmla="*/ 1941653 w 2051612"/>
              <a:gd name="connsiteY193" fmla="*/ 1374494 h 1710160"/>
              <a:gd name="connsiteX194" fmla="*/ 1947440 w 2051612"/>
              <a:gd name="connsiteY194" fmla="*/ 1412112 h 1710160"/>
              <a:gd name="connsiteX195" fmla="*/ 1947440 w 2051612"/>
              <a:gd name="connsiteY195" fmla="*/ 1432367 h 1710160"/>
              <a:gd name="connsiteX196" fmla="*/ 1950334 w 2051612"/>
              <a:gd name="connsiteY196" fmla="*/ 1458410 h 1710160"/>
              <a:gd name="connsiteX197" fmla="*/ 1959015 w 2051612"/>
              <a:gd name="connsiteY197" fmla="*/ 1469985 h 1710160"/>
              <a:gd name="connsiteX198" fmla="*/ 1959015 w 2051612"/>
              <a:gd name="connsiteY198" fmla="*/ 1490241 h 1710160"/>
              <a:gd name="connsiteX199" fmla="*/ 1973483 w 2051612"/>
              <a:gd name="connsiteY199" fmla="*/ 1524965 h 1710160"/>
              <a:gd name="connsiteX200" fmla="*/ 1973483 w 2051612"/>
              <a:gd name="connsiteY200" fmla="*/ 1539433 h 1710160"/>
              <a:gd name="connsiteX201" fmla="*/ 1973483 w 2051612"/>
              <a:gd name="connsiteY201" fmla="*/ 1562583 h 1710160"/>
              <a:gd name="connsiteX202" fmla="*/ 1982164 w 2051612"/>
              <a:gd name="connsiteY202" fmla="*/ 1588626 h 1710160"/>
              <a:gd name="connsiteX203" fmla="*/ 1987952 w 2051612"/>
              <a:gd name="connsiteY203" fmla="*/ 1605988 h 1710160"/>
              <a:gd name="connsiteX204" fmla="*/ 1987952 w 2051612"/>
              <a:gd name="connsiteY204" fmla="*/ 1614669 h 1710160"/>
              <a:gd name="connsiteX205" fmla="*/ 1996633 w 2051612"/>
              <a:gd name="connsiteY205" fmla="*/ 1637818 h 1710160"/>
              <a:gd name="connsiteX206" fmla="*/ 1999526 w 2051612"/>
              <a:gd name="connsiteY206" fmla="*/ 1666755 h 1710160"/>
              <a:gd name="connsiteX207" fmla="*/ 2005314 w 2051612"/>
              <a:gd name="connsiteY207" fmla="*/ 1672543 h 1710160"/>
              <a:gd name="connsiteX208" fmla="*/ 2025569 w 2051612"/>
              <a:gd name="connsiteY208" fmla="*/ 1692798 h 1710160"/>
              <a:gd name="connsiteX209" fmla="*/ 2034250 w 2051612"/>
              <a:gd name="connsiteY209" fmla="*/ 1692798 h 1710160"/>
              <a:gd name="connsiteX210" fmla="*/ 2051612 w 2051612"/>
              <a:gd name="connsiteY210" fmla="*/ 1710160 h 1710160"/>
              <a:gd name="connsiteX0" fmla="*/ 0 w 2051612"/>
              <a:gd name="connsiteY0" fmla="*/ 1701479 h 1710160"/>
              <a:gd name="connsiteX1" fmla="*/ 34724 w 2051612"/>
              <a:gd name="connsiteY1" fmla="*/ 1666755 h 1710160"/>
              <a:gd name="connsiteX2" fmla="*/ 43405 w 2051612"/>
              <a:gd name="connsiteY2" fmla="*/ 1658074 h 1710160"/>
              <a:gd name="connsiteX3" fmla="*/ 95491 w 2051612"/>
              <a:gd name="connsiteY3" fmla="*/ 1658074 h 1710160"/>
              <a:gd name="connsiteX4" fmla="*/ 95491 w 2051612"/>
              <a:gd name="connsiteY4" fmla="*/ 1643605 h 1710160"/>
              <a:gd name="connsiteX5" fmla="*/ 118640 w 2051612"/>
              <a:gd name="connsiteY5" fmla="*/ 1643605 h 1710160"/>
              <a:gd name="connsiteX6" fmla="*/ 118640 w 2051612"/>
              <a:gd name="connsiteY6" fmla="*/ 1626243 h 1710160"/>
              <a:gd name="connsiteX7" fmla="*/ 136002 w 2051612"/>
              <a:gd name="connsiteY7" fmla="*/ 1626243 h 1710160"/>
              <a:gd name="connsiteX8" fmla="*/ 136002 w 2051612"/>
              <a:gd name="connsiteY8" fmla="*/ 1611775 h 1710160"/>
              <a:gd name="connsiteX9" fmla="*/ 162045 w 2051612"/>
              <a:gd name="connsiteY9" fmla="*/ 1611775 h 1710160"/>
              <a:gd name="connsiteX10" fmla="*/ 162045 w 2051612"/>
              <a:gd name="connsiteY10" fmla="*/ 1597307 h 1710160"/>
              <a:gd name="connsiteX11" fmla="*/ 179407 w 2051612"/>
              <a:gd name="connsiteY11" fmla="*/ 1597307 h 1710160"/>
              <a:gd name="connsiteX12" fmla="*/ 179407 w 2051612"/>
              <a:gd name="connsiteY12" fmla="*/ 1574157 h 1710160"/>
              <a:gd name="connsiteX13" fmla="*/ 205450 w 2051612"/>
              <a:gd name="connsiteY13" fmla="*/ 1574157 h 1710160"/>
              <a:gd name="connsiteX14" fmla="*/ 205450 w 2051612"/>
              <a:gd name="connsiteY14" fmla="*/ 1553902 h 1710160"/>
              <a:gd name="connsiteX15" fmla="*/ 228600 w 2051612"/>
              <a:gd name="connsiteY15" fmla="*/ 1553902 h 1710160"/>
              <a:gd name="connsiteX16" fmla="*/ 228600 w 2051612"/>
              <a:gd name="connsiteY16" fmla="*/ 1524965 h 1710160"/>
              <a:gd name="connsiteX17" fmla="*/ 243068 w 2051612"/>
              <a:gd name="connsiteY17" fmla="*/ 1524965 h 1710160"/>
              <a:gd name="connsiteX18" fmla="*/ 243068 w 2051612"/>
              <a:gd name="connsiteY18" fmla="*/ 1504709 h 1710160"/>
              <a:gd name="connsiteX19" fmla="*/ 257536 w 2051612"/>
              <a:gd name="connsiteY19" fmla="*/ 1504709 h 1710160"/>
              <a:gd name="connsiteX20" fmla="*/ 257536 w 2051612"/>
              <a:gd name="connsiteY20" fmla="*/ 1487347 h 1710160"/>
              <a:gd name="connsiteX21" fmla="*/ 274898 w 2051612"/>
              <a:gd name="connsiteY21" fmla="*/ 1487347 h 1710160"/>
              <a:gd name="connsiteX22" fmla="*/ 274898 w 2051612"/>
              <a:gd name="connsiteY22" fmla="*/ 1464198 h 1710160"/>
              <a:gd name="connsiteX23" fmla="*/ 283579 w 2051612"/>
              <a:gd name="connsiteY23" fmla="*/ 1464198 h 1710160"/>
              <a:gd name="connsiteX24" fmla="*/ 283579 w 2051612"/>
              <a:gd name="connsiteY24" fmla="*/ 1438155 h 1710160"/>
              <a:gd name="connsiteX25" fmla="*/ 306729 w 2051612"/>
              <a:gd name="connsiteY25" fmla="*/ 1438155 h 1710160"/>
              <a:gd name="connsiteX26" fmla="*/ 306729 w 2051612"/>
              <a:gd name="connsiteY26" fmla="*/ 1409218 h 1710160"/>
              <a:gd name="connsiteX27" fmla="*/ 332772 w 2051612"/>
              <a:gd name="connsiteY27" fmla="*/ 1409218 h 1710160"/>
              <a:gd name="connsiteX28" fmla="*/ 332772 w 2051612"/>
              <a:gd name="connsiteY28" fmla="*/ 1386069 h 1710160"/>
              <a:gd name="connsiteX29" fmla="*/ 338559 w 2051612"/>
              <a:gd name="connsiteY29" fmla="*/ 1386069 h 1710160"/>
              <a:gd name="connsiteX30" fmla="*/ 338559 w 2051612"/>
              <a:gd name="connsiteY30" fmla="*/ 1357132 h 1710160"/>
              <a:gd name="connsiteX31" fmla="*/ 353028 w 2051612"/>
              <a:gd name="connsiteY31" fmla="*/ 1357132 h 1710160"/>
              <a:gd name="connsiteX32" fmla="*/ 353028 w 2051612"/>
              <a:gd name="connsiteY32" fmla="*/ 1339770 h 1710160"/>
              <a:gd name="connsiteX33" fmla="*/ 367496 w 2051612"/>
              <a:gd name="connsiteY33" fmla="*/ 1339770 h 1710160"/>
              <a:gd name="connsiteX34" fmla="*/ 367496 w 2051612"/>
              <a:gd name="connsiteY34" fmla="*/ 1322408 h 1710160"/>
              <a:gd name="connsiteX35" fmla="*/ 384858 w 2051612"/>
              <a:gd name="connsiteY35" fmla="*/ 1322408 h 1710160"/>
              <a:gd name="connsiteX36" fmla="*/ 384858 w 2051612"/>
              <a:gd name="connsiteY36" fmla="*/ 1290578 h 1710160"/>
              <a:gd name="connsiteX37" fmla="*/ 405114 w 2051612"/>
              <a:gd name="connsiteY37" fmla="*/ 1290578 h 1710160"/>
              <a:gd name="connsiteX38" fmla="*/ 405114 w 2051612"/>
              <a:gd name="connsiteY38" fmla="*/ 1255853 h 1710160"/>
              <a:gd name="connsiteX39" fmla="*/ 413795 w 2051612"/>
              <a:gd name="connsiteY39" fmla="*/ 1264534 h 1710160"/>
              <a:gd name="connsiteX40" fmla="*/ 413795 w 2051612"/>
              <a:gd name="connsiteY40" fmla="*/ 1224023 h 1710160"/>
              <a:gd name="connsiteX41" fmla="*/ 442731 w 2051612"/>
              <a:gd name="connsiteY41" fmla="*/ 1224023 h 1710160"/>
              <a:gd name="connsiteX42" fmla="*/ 442731 w 2051612"/>
              <a:gd name="connsiteY42" fmla="*/ 1203767 h 1710160"/>
              <a:gd name="connsiteX43" fmla="*/ 454305 w 2051612"/>
              <a:gd name="connsiteY43" fmla="*/ 1192193 h 1710160"/>
              <a:gd name="connsiteX44" fmla="*/ 454305 w 2051612"/>
              <a:gd name="connsiteY44" fmla="*/ 1177724 h 1710160"/>
              <a:gd name="connsiteX45" fmla="*/ 468773 w 2051612"/>
              <a:gd name="connsiteY45" fmla="*/ 1163256 h 1710160"/>
              <a:gd name="connsiteX46" fmla="*/ 477455 w 2051612"/>
              <a:gd name="connsiteY46" fmla="*/ 1154574 h 1710160"/>
              <a:gd name="connsiteX47" fmla="*/ 486136 w 2051612"/>
              <a:gd name="connsiteY47" fmla="*/ 1145893 h 1710160"/>
              <a:gd name="connsiteX48" fmla="*/ 486136 w 2051612"/>
              <a:gd name="connsiteY48" fmla="*/ 1125638 h 1710160"/>
              <a:gd name="connsiteX49" fmla="*/ 512179 w 2051612"/>
              <a:gd name="connsiteY49" fmla="*/ 1125638 h 1710160"/>
              <a:gd name="connsiteX50" fmla="*/ 512179 w 2051612"/>
              <a:gd name="connsiteY50" fmla="*/ 1096702 h 1710160"/>
              <a:gd name="connsiteX51" fmla="*/ 532435 w 2051612"/>
              <a:gd name="connsiteY51" fmla="*/ 1096702 h 1710160"/>
              <a:gd name="connsiteX52" fmla="*/ 532435 w 2051612"/>
              <a:gd name="connsiteY52" fmla="*/ 1070659 h 1710160"/>
              <a:gd name="connsiteX53" fmla="*/ 549797 w 2051612"/>
              <a:gd name="connsiteY53" fmla="*/ 1070659 h 1710160"/>
              <a:gd name="connsiteX54" fmla="*/ 549797 w 2051612"/>
              <a:gd name="connsiteY54" fmla="*/ 1053297 h 1710160"/>
              <a:gd name="connsiteX55" fmla="*/ 578734 w 2051612"/>
              <a:gd name="connsiteY55" fmla="*/ 1053297 h 1710160"/>
              <a:gd name="connsiteX56" fmla="*/ 578734 w 2051612"/>
              <a:gd name="connsiteY56" fmla="*/ 1030147 h 1710160"/>
              <a:gd name="connsiteX57" fmla="*/ 651076 w 2051612"/>
              <a:gd name="connsiteY57" fmla="*/ 1030147 h 1710160"/>
              <a:gd name="connsiteX58" fmla="*/ 651076 w 2051612"/>
              <a:gd name="connsiteY58" fmla="*/ 1041722 h 1710160"/>
              <a:gd name="connsiteX59" fmla="*/ 668438 w 2051612"/>
              <a:gd name="connsiteY59" fmla="*/ 1041722 h 1710160"/>
              <a:gd name="connsiteX60" fmla="*/ 668438 w 2051612"/>
              <a:gd name="connsiteY60" fmla="*/ 1059084 h 1710160"/>
              <a:gd name="connsiteX61" fmla="*/ 703162 w 2051612"/>
              <a:gd name="connsiteY61" fmla="*/ 1059084 h 1710160"/>
              <a:gd name="connsiteX62" fmla="*/ 703162 w 2051612"/>
              <a:gd name="connsiteY62" fmla="*/ 1064871 h 1710160"/>
              <a:gd name="connsiteX63" fmla="*/ 732098 w 2051612"/>
              <a:gd name="connsiteY63" fmla="*/ 1064871 h 1710160"/>
              <a:gd name="connsiteX64" fmla="*/ 732098 w 2051612"/>
              <a:gd name="connsiteY64" fmla="*/ 1093808 h 1710160"/>
              <a:gd name="connsiteX65" fmla="*/ 772610 w 2051612"/>
              <a:gd name="connsiteY65" fmla="*/ 1093808 h 1710160"/>
              <a:gd name="connsiteX66" fmla="*/ 804440 w 2051612"/>
              <a:gd name="connsiteY66" fmla="*/ 1093808 h 1710160"/>
              <a:gd name="connsiteX67" fmla="*/ 816015 w 2051612"/>
              <a:gd name="connsiteY67" fmla="*/ 1105383 h 1710160"/>
              <a:gd name="connsiteX68" fmla="*/ 842058 w 2051612"/>
              <a:gd name="connsiteY68" fmla="*/ 1131426 h 1710160"/>
              <a:gd name="connsiteX69" fmla="*/ 856527 w 2051612"/>
              <a:gd name="connsiteY69" fmla="*/ 1116957 h 1710160"/>
              <a:gd name="connsiteX70" fmla="*/ 873888 w 2051612"/>
              <a:gd name="connsiteY70" fmla="*/ 1134318 h 1710160"/>
              <a:gd name="connsiteX71" fmla="*/ 897038 w 2051612"/>
              <a:gd name="connsiteY71" fmla="*/ 1134318 h 1710160"/>
              <a:gd name="connsiteX72" fmla="*/ 897038 w 2051612"/>
              <a:gd name="connsiteY72" fmla="*/ 1157469 h 1710160"/>
              <a:gd name="connsiteX73" fmla="*/ 920187 w 2051612"/>
              <a:gd name="connsiteY73" fmla="*/ 1157469 h 1710160"/>
              <a:gd name="connsiteX74" fmla="*/ 937549 w 2051612"/>
              <a:gd name="connsiteY74" fmla="*/ 1154575 h 1710160"/>
              <a:gd name="connsiteX75" fmla="*/ 978060 w 2051612"/>
              <a:gd name="connsiteY75" fmla="*/ 1171937 h 1710160"/>
              <a:gd name="connsiteX76" fmla="*/ 989635 w 2051612"/>
              <a:gd name="connsiteY76" fmla="*/ 1163257 h 1710160"/>
              <a:gd name="connsiteX77" fmla="*/ 1012785 w 2051612"/>
              <a:gd name="connsiteY77" fmla="*/ 1160362 h 1710160"/>
              <a:gd name="connsiteX78" fmla="*/ 1035935 w 2051612"/>
              <a:gd name="connsiteY78" fmla="*/ 1163257 h 1710160"/>
              <a:gd name="connsiteX79" fmla="*/ 1079339 w 2051612"/>
              <a:gd name="connsiteY79" fmla="*/ 1160362 h 1710160"/>
              <a:gd name="connsiteX80" fmla="*/ 1093808 w 2051612"/>
              <a:gd name="connsiteY80" fmla="*/ 1157469 h 1710160"/>
              <a:gd name="connsiteX81" fmla="*/ 1105382 w 2051612"/>
              <a:gd name="connsiteY81" fmla="*/ 1197980 h 1710160"/>
              <a:gd name="connsiteX82" fmla="*/ 1119850 w 2051612"/>
              <a:gd name="connsiteY82" fmla="*/ 1197980 h 1710160"/>
              <a:gd name="connsiteX83" fmla="*/ 1148787 w 2051612"/>
              <a:gd name="connsiteY83" fmla="*/ 1171937 h 1710160"/>
              <a:gd name="connsiteX84" fmla="*/ 1160362 w 2051612"/>
              <a:gd name="connsiteY84" fmla="*/ 1218236 h 1710160"/>
              <a:gd name="connsiteX85" fmla="*/ 1203767 w 2051612"/>
              <a:gd name="connsiteY85" fmla="*/ 1218236 h 1710160"/>
              <a:gd name="connsiteX86" fmla="*/ 1232703 w 2051612"/>
              <a:gd name="connsiteY86" fmla="*/ 1218236 h 1710160"/>
              <a:gd name="connsiteX87" fmla="*/ 1270321 w 2051612"/>
              <a:gd name="connsiteY87" fmla="*/ 1218236 h 1710160"/>
              <a:gd name="connsiteX88" fmla="*/ 1319514 w 2051612"/>
              <a:gd name="connsiteY88" fmla="*/ 1218236 h 1710160"/>
              <a:gd name="connsiteX89" fmla="*/ 1342663 w 2051612"/>
              <a:gd name="connsiteY89" fmla="*/ 1195087 h 1710160"/>
              <a:gd name="connsiteX90" fmla="*/ 1362919 w 2051612"/>
              <a:gd name="connsiteY90" fmla="*/ 1174831 h 1710160"/>
              <a:gd name="connsiteX91" fmla="*/ 1362919 w 2051612"/>
              <a:gd name="connsiteY91" fmla="*/ 1160362 h 1710160"/>
              <a:gd name="connsiteX92" fmla="*/ 1388962 w 2051612"/>
              <a:gd name="connsiteY92" fmla="*/ 1160362 h 1710160"/>
              <a:gd name="connsiteX93" fmla="*/ 1388962 w 2051612"/>
              <a:gd name="connsiteY93" fmla="*/ 1122745 h 1710160"/>
              <a:gd name="connsiteX94" fmla="*/ 1415005 w 2051612"/>
              <a:gd name="connsiteY94" fmla="*/ 1122745 h 1710160"/>
              <a:gd name="connsiteX95" fmla="*/ 1415005 w 2051612"/>
              <a:gd name="connsiteY95" fmla="*/ 1079340 h 1710160"/>
              <a:gd name="connsiteX96" fmla="*/ 1438154 w 2051612"/>
              <a:gd name="connsiteY96" fmla="*/ 1079340 h 1710160"/>
              <a:gd name="connsiteX97" fmla="*/ 1438154 w 2051612"/>
              <a:gd name="connsiteY97" fmla="*/ 1053297 h 1710160"/>
              <a:gd name="connsiteX98" fmla="*/ 1452622 w 2051612"/>
              <a:gd name="connsiteY98" fmla="*/ 1038829 h 1710160"/>
              <a:gd name="connsiteX99" fmla="*/ 1452622 w 2051612"/>
              <a:gd name="connsiteY99" fmla="*/ 1015679 h 1710160"/>
              <a:gd name="connsiteX100" fmla="*/ 1458410 w 2051612"/>
              <a:gd name="connsiteY100" fmla="*/ 1009891 h 1710160"/>
              <a:gd name="connsiteX101" fmla="*/ 1458410 w 2051612"/>
              <a:gd name="connsiteY101" fmla="*/ 980955 h 1710160"/>
              <a:gd name="connsiteX102" fmla="*/ 1467091 w 2051612"/>
              <a:gd name="connsiteY102" fmla="*/ 972274 h 1710160"/>
              <a:gd name="connsiteX103" fmla="*/ 1467091 w 2051612"/>
              <a:gd name="connsiteY103" fmla="*/ 946231 h 1710160"/>
              <a:gd name="connsiteX104" fmla="*/ 1472878 w 2051612"/>
              <a:gd name="connsiteY104" fmla="*/ 940444 h 1710160"/>
              <a:gd name="connsiteX105" fmla="*/ 1472878 w 2051612"/>
              <a:gd name="connsiteY105" fmla="*/ 917294 h 1710160"/>
              <a:gd name="connsiteX106" fmla="*/ 1481559 w 2051612"/>
              <a:gd name="connsiteY106" fmla="*/ 908613 h 1710160"/>
              <a:gd name="connsiteX107" fmla="*/ 1481559 w 2051612"/>
              <a:gd name="connsiteY107" fmla="*/ 876783 h 1710160"/>
              <a:gd name="connsiteX108" fmla="*/ 1481559 w 2051612"/>
              <a:gd name="connsiteY108" fmla="*/ 868102 h 1710160"/>
              <a:gd name="connsiteX109" fmla="*/ 1481559 w 2051612"/>
              <a:gd name="connsiteY109" fmla="*/ 839165 h 1710160"/>
              <a:gd name="connsiteX110" fmla="*/ 1481559 w 2051612"/>
              <a:gd name="connsiteY110" fmla="*/ 839165 h 1710160"/>
              <a:gd name="connsiteX111" fmla="*/ 1481559 w 2051612"/>
              <a:gd name="connsiteY111" fmla="*/ 789972 h 1710160"/>
              <a:gd name="connsiteX112" fmla="*/ 1496027 w 2051612"/>
              <a:gd name="connsiteY112" fmla="*/ 775504 h 1710160"/>
              <a:gd name="connsiteX113" fmla="*/ 1496027 w 2051612"/>
              <a:gd name="connsiteY113" fmla="*/ 755248 h 1710160"/>
              <a:gd name="connsiteX114" fmla="*/ 1507602 w 2051612"/>
              <a:gd name="connsiteY114" fmla="*/ 755248 h 1710160"/>
              <a:gd name="connsiteX115" fmla="*/ 1507602 w 2051612"/>
              <a:gd name="connsiteY115" fmla="*/ 729205 h 1710160"/>
              <a:gd name="connsiteX116" fmla="*/ 1507602 w 2051612"/>
              <a:gd name="connsiteY116" fmla="*/ 729205 h 1710160"/>
              <a:gd name="connsiteX117" fmla="*/ 1507602 w 2051612"/>
              <a:gd name="connsiteY117" fmla="*/ 688694 h 1710160"/>
              <a:gd name="connsiteX118" fmla="*/ 1522071 w 2051612"/>
              <a:gd name="connsiteY118" fmla="*/ 674225 h 1710160"/>
              <a:gd name="connsiteX119" fmla="*/ 1522071 w 2051612"/>
              <a:gd name="connsiteY119" fmla="*/ 653970 h 1710160"/>
              <a:gd name="connsiteX120" fmla="*/ 1522071 w 2051612"/>
              <a:gd name="connsiteY120" fmla="*/ 653970 h 1710160"/>
              <a:gd name="connsiteX121" fmla="*/ 1522071 w 2051612"/>
              <a:gd name="connsiteY121" fmla="*/ 610565 h 1710160"/>
              <a:gd name="connsiteX122" fmla="*/ 1551007 w 2051612"/>
              <a:gd name="connsiteY122" fmla="*/ 610565 h 1710160"/>
              <a:gd name="connsiteX123" fmla="*/ 1551007 w 2051612"/>
              <a:gd name="connsiteY123" fmla="*/ 564266 h 1710160"/>
              <a:gd name="connsiteX124" fmla="*/ 1551007 w 2051612"/>
              <a:gd name="connsiteY124" fmla="*/ 529542 h 1710160"/>
              <a:gd name="connsiteX125" fmla="*/ 1551007 w 2051612"/>
              <a:gd name="connsiteY125" fmla="*/ 497712 h 1710160"/>
              <a:gd name="connsiteX126" fmla="*/ 1565476 w 2051612"/>
              <a:gd name="connsiteY126" fmla="*/ 483243 h 1710160"/>
              <a:gd name="connsiteX127" fmla="*/ 1565476 w 2051612"/>
              <a:gd name="connsiteY127" fmla="*/ 439838 h 1710160"/>
              <a:gd name="connsiteX128" fmla="*/ 1565476 w 2051612"/>
              <a:gd name="connsiteY128" fmla="*/ 399327 h 1710160"/>
              <a:gd name="connsiteX129" fmla="*/ 1565476 w 2051612"/>
              <a:gd name="connsiteY129" fmla="*/ 355922 h 1710160"/>
              <a:gd name="connsiteX130" fmla="*/ 1591519 w 2051612"/>
              <a:gd name="connsiteY130" fmla="*/ 329879 h 1710160"/>
              <a:gd name="connsiteX131" fmla="*/ 1591519 w 2051612"/>
              <a:gd name="connsiteY131" fmla="*/ 286474 h 1710160"/>
              <a:gd name="connsiteX132" fmla="*/ 1591519 w 2051612"/>
              <a:gd name="connsiteY132" fmla="*/ 240175 h 1710160"/>
              <a:gd name="connsiteX133" fmla="*/ 1591519 w 2051612"/>
              <a:gd name="connsiteY133" fmla="*/ 205451 h 1710160"/>
              <a:gd name="connsiteX134" fmla="*/ 1591519 w 2051612"/>
              <a:gd name="connsiteY134" fmla="*/ 185195 h 1710160"/>
              <a:gd name="connsiteX135" fmla="*/ 1614668 w 2051612"/>
              <a:gd name="connsiteY135" fmla="*/ 162046 h 1710160"/>
              <a:gd name="connsiteX136" fmla="*/ 1614668 w 2051612"/>
              <a:gd name="connsiteY136" fmla="*/ 124428 h 1710160"/>
              <a:gd name="connsiteX137" fmla="*/ 1614668 w 2051612"/>
              <a:gd name="connsiteY137" fmla="*/ 81023 h 1710160"/>
              <a:gd name="connsiteX138" fmla="*/ 1640711 w 2051612"/>
              <a:gd name="connsiteY138" fmla="*/ 72342 h 1710160"/>
              <a:gd name="connsiteX139" fmla="*/ 1646498 w 2051612"/>
              <a:gd name="connsiteY139" fmla="*/ 63661 h 1710160"/>
              <a:gd name="connsiteX140" fmla="*/ 1646498 w 2051612"/>
              <a:gd name="connsiteY140" fmla="*/ 46299 h 1710160"/>
              <a:gd name="connsiteX141" fmla="*/ 1646498 w 2051612"/>
              <a:gd name="connsiteY141" fmla="*/ 14469 h 1710160"/>
              <a:gd name="connsiteX142" fmla="*/ 1681222 w 2051612"/>
              <a:gd name="connsiteY142" fmla="*/ 14469 h 1710160"/>
              <a:gd name="connsiteX143" fmla="*/ 1695691 w 2051612"/>
              <a:gd name="connsiteY143" fmla="*/ 0 h 1710160"/>
              <a:gd name="connsiteX144" fmla="*/ 1713053 w 2051612"/>
              <a:gd name="connsiteY144" fmla="*/ 17362 h 1710160"/>
              <a:gd name="connsiteX145" fmla="*/ 1730415 w 2051612"/>
              <a:gd name="connsiteY145" fmla="*/ 34724 h 1710160"/>
              <a:gd name="connsiteX146" fmla="*/ 1736202 w 2051612"/>
              <a:gd name="connsiteY146" fmla="*/ 63661 h 1710160"/>
              <a:gd name="connsiteX147" fmla="*/ 1736202 w 2051612"/>
              <a:gd name="connsiteY147" fmla="*/ 138897 h 1710160"/>
              <a:gd name="connsiteX148" fmla="*/ 1765139 w 2051612"/>
              <a:gd name="connsiteY148" fmla="*/ 141790 h 1710160"/>
              <a:gd name="connsiteX149" fmla="*/ 1770926 w 2051612"/>
              <a:gd name="connsiteY149" fmla="*/ 167833 h 1710160"/>
              <a:gd name="connsiteX150" fmla="*/ 1770926 w 2051612"/>
              <a:gd name="connsiteY150" fmla="*/ 199664 h 1710160"/>
              <a:gd name="connsiteX151" fmla="*/ 1791182 w 2051612"/>
              <a:gd name="connsiteY151" fmla="*/ 228600 h 1710160"/>
              <a:gd name="connsiteX152" fmla="*/ 1791182 w 2051612"/>
              <a:gd name="connsiteY152" fmla="*/ 240175 h 1710160"/>
              <a:gd name="connsiteX153" fmla="*/ 1791182 w 2051612"/>
              <a:gd name="connsiteY153" fmla="*/ 269112 h 1710160"/>
              <a:gd name="connsiteX154" fmla="*/ 1802757 w 2051612"/>
              <a:gd name="connsiteY154" fmla="*/ 321198 h 1710160"/>
              <a:gd name="connsiteX155" fmla="*/ 1802757 w 2051612"/>
              <a:gd name="connsiteY155" fmla="*/ 344347 h 1710160"/>
              <a:gd name="connsiteX156" fmla="*/ 1811438 w 2051612"/>
              <a:gd name="connsiteY156" fmla="*/ 381965 h 1710160"/>
              <a:gd name="connsiteX157" fmla="*/ 1811438 w 2051612"/>
              <a:gd name="connsiteY157" fmla="*/ 396433 h 1710160"/>
              <a:gd name="connsiteX158" fmla="*/ 1814331 w 2051612"/>
              <a:gd name="connsiteY158" fmla="*/ 460094 h 1710160"/>
              <a:gd name="connsiteX159" fmla="*/ 1814331 w 2051612"/>
              <a:gd name="connsiteY159" fmla="*/ 480350 h 1710160"/>
              <a:gd name="connsiteX160" fmla="*/ 1820119 w 2051612"/>
              <a:gd name="connsiteY160" fmla="*/ 529542 h 1710160"/>
              <a:gd name="connsiteX161" fmla="*/ 1823012 w 2051612"/>
              <a:gd name="connsiteY161" fmla="*/ 541117 h 1710160"/>
              <a:gd name="connsiteX162" fmla="*/ 1828800 w 2051612"/>
              <a:gd name="connsiteY162" fmla="*/ 581628 h 1710160"/>
              <a:gd name="connsiteX163" fmla="*/ 1831693 w 2051612"/>
              <a:gd name="connsiteY163" fmla="*/ 604778 h 1710160"/>
              <a:gd name="connsiteX164" fmla="*/ 1831693 w 2051612"/>
              <a:gd name="connsiteY164" fmla="*/ 619246 h 1710160"/>
              <a:gd name="connsiteX165" fmla="*/ 1840374 w 2051612"/>
              <a:gd name="connsiteY165" fmla="*/ 645289 h 1710160"/>
              <a:gd name="connsiteX166" fmla="*/ 1840374 w 2051612"/>
              <a:gd name="connsiteY166" fmla="*/ 656864 h 1710160"/>
              <a:gd name="connsiteX167" fmla="*/ 1843268 w 2051612"/>
              <a:gd name="connsiteY167" fmla="*/ 685800 h 1710160"/>
              <a:gd name="connsiteX168" fmla="*/ 1843268 w 2051612"/>
              <a:gd name="connsiteY168" fmla="*/ 717631 h 1710160"/>
              <a:gd name="connsiteX169" fmla="*/ 1851949 w 2051612"/>
              <a:gd name="connsiteY169" fmla="*/ 740780 h 1710160"/>
              <a:gd name="connsiteX170" fmla="*/ 1854843 w 2051612"/>
              <a:gd name="connsiteY170" fmla="*/ 749461 h 1710160"/>
              <a:gd name="connsiteX171" fmla="*/ 1854843 w 2051612"/>
              <a:gd name="connsiteY171" fmla="*/ 775504 h 1710160"/>
              <a:gd name="connsiteX172" fmla="*/ 1854843 w 2051612"/>
              <a:gd name="connsiteY172" fmla="*/ 816015 h 1710160"/>
              <a:gd name="connsiteX173" fmla="*/ 1857736 w 2051612"/>
              <a:gd name="connsiteY173" fmla="*/ 844952 h 1710160"/>
              <a:gd name="connsiteX174" fmla="*/ 1857736 w 2051612"/>
              <a:gd name="connsiteY174" fmla="*/ 876783 h 1710160"/>
              <a:gd name="connsiteX175" fmla="*/ 1872205 w 2051612"/>
              <a:gd name="connsiteY175" fmla="*/ 902826 h 1710160"/>
              <a:gd name="connsiteX176" fmla="*/ 1872205 w 2051612"/>
              <a:gd name="connsiteY176" fmla="*/ 934656 h 1710160"/>
              <a:gd name="connsiteX177" fmla="*/ 1883779 w 2051612"/>
              <a:gd name="connsiteY177" fmla="*/ 966486 h 1710160"/>
              <a:gd name="connsiteX178" fmla="*/ 1883779 w 2051612"/>
              <a:gd name="connsiteY178" fmla="*/ 992529 h 1710160"/>
              <a:gd name="connsiteX179" fmla="*/ 1886673 w 2051612"/>
              <a:gd name="connsiteY179" fmla="*/ 1021466 h 1710160"/>
              <a:gd name="connsiteX180" fmla="*/ 1889567 w 2051612"/>
              <a:gd name="connsiteY180" fmla="*/ 1044615 h 1710160"/>
              <a:gd name="connsiteX181" fmla="*/ 1889567 w 2051612"/>
              <a:gd name="connsiteY181" fmla="*/ 1076446 h 1710160"/>
              <a:gd name="connsiteX182" fmla="*/ 1898248 w 2051612"/>
              <a:gd name="connsiteY182" fmla="*/ 1102489 h 1710160"/>
              <a:gd name="connsiteX183" fmla="*/ 1898248 w 2051612"/>
              <a:gd name="connsiteY183" fmla="*/ 1134319 h 1710160"/>
              <a:gd name="connsiteX184" fmla="*/ 1901141 w 2051612"/>
              <a:gd name="connsiteY184" fmla="*/ 1160362 h 1710160"/>
              <a:gd name="connsiteX185" fmla="*/ 1904035 w 2051612"/>
              <a:gd name="connsiteY185" fmla="*/ 1180618 h 1710160"/>
              <a:gd name="connsiteX186" fmla="*/ 1904035 w 2051612"/>
              <a:gd name="connsiteY186" fmla="*/ 1200874 h 1710160"/>
              <a:gd name="connsiteX187" fmla="*/ 1909822 w 2051612"/>
              <a:gd name="connsiteY187" fmla="*/ 1229810 h 1710160"/>
              <a:gd name="connsiteX188" fmla="*/ 1909822 w 2051612"/>
              <a:gd name="connsiteY188" fmla="*/ 1250066 h 1710160"/>
              <a:gd name="connsiteX189" fmla="*/ 1918503 w 2051612"/>
              <a:gd name="connsiteY189" fmla="*/ 1293471 h 1710160"/>
              <a:gd name="connsiteX190" fmla="*/ 1918503 w 2051612"/>
              <a:gd name="connsiteY190" fmla="*/ 1316621 h 1710160"/>
              <a:gd name="connsiteX191" fmla="*/ 1932972 w 2051612"/>
              <a:gd name="connsiteY191" fmla="*/ 1342664 h 1710160"/>
              <a:gd name="connsiteX192" fmla="*/ 1941653 w 2051612"/>
              <a:gd name="connsiteY192" fmla="*/ 1357132 h 1710160"/>
              <a:gd name="connsiteX193" fmla="*/ 1941653 w 2051612"/>
              <a:gd name="connsiteY193" fmla="*/ 1374494 h 1710160"/>
              <a:gd name="connsiteX194" fmla="*/ 1947440 w 2051612"/>
              <a:gd name="connsiteY194" fmla="*/ 1412112 h 1710160"/>
              <a:gd name="connsiteX195" fmla="*/ 1947440 w 2051612"/>
              <a:gd name="connsiteY195" fmla="*/ 1432367 h 1710160"/>
              <a:gd name="connsiteX196" fmla="*/ 1950334 w 2051612"/>
              <a:gd name="connsiteY196" fmla="*/ 1458410 h 1710160"/>
              <a:gd name="connsiteX197" fmla="*/ 1959015 w 2051612"/>
              <a:gd name="connsiteY197" fmla="*/ 1469985 h 1710160"/>
              <a:gd name="connsiteX198" fmla="*/ 1959015 w 2051612"/>
              <a:gd name="connsiteY198" fmla="*/ 1490241 h 1710160"/>
              <a:gd name="connsiteX199" fmla="*/ 1973483 w 2051612"/>
              <a:gd name="connsiteY199" fmla="*/ 1524965 h 1710160"/>
              <a:gd name="connsiteX200" fmla="*/ 1973483 w 2051612"/>
              <a:gd name="connsiteY200" fmla="*/ 1539433 h 1710160"/>
              <a:gd name="connsiteX201" fmla="*/ 1973483 w 2051612"/>
              <a:gd name="connsiteY201" fmla="*/ 1562583 h 1710160"/>
              <a:gd name="connsiteX202" fmla="*/ 1982164 w 2051612"/>
              <a:gd name="connsiteY202" fmla="*/ 1588626 h 1710160"/>
              <a:gd name="connsiteX203" fmla="*/ 1987952 w 2051612"/>
              <a:gd name="connsiteY203" fmla="*/ 1605988 h 1710160"/>
              <a:gd name="connsiteX204" fmla="*/ 1987952 w 2051612"/>
              <a:gd name="connsiteY204" fmla="*/ 1614669 h 1710160"/>
              <a:gd name="connsiteX205" fmla="*/ 1996633 w 2051612"/>
              <a:gd name="connsiteY205" fmla="*/ 1637818 h 1710160"/>
              <a:gd name="connsiteX206" fmla="*/ 1999526 w 2051612"/>
              <a:gd name="connsiteY206" fmla="*/ 1666755 h 1710160"/>
              <a:gd name="connsiteX207" fmla="*/ 2005314 w 2051612"/>
              <a:gd name="connsiteY207" fmla="*/ 1672543 h 1710160"/>
              <a:gd name="connsiteX208" fmla="*/ 2025569 w 2051612"/>
              <a:gd name="connsiteY208" fmla="*/ 1692798 h 1710160"/>
              <a:gd name="connsiteX209" fmla="*/ 2034250 w 2051612"/>
              <a:gd name="connsiteY209" fmla="*/ 1692798 h 1710160"/>
              <a:gd name="connsiteX210" fmla="*/ 2051612 w 2051612"/>
              <a:gd name="connsiteY210" fmla="*/ 1710160 h 1710160"/>
              <a:gd name="connsiteX0" fmla="*/ 0 w 2051612"/>
              <a:gd name="connsiteY0" fmla="*/ 1701479 h 1710160"/>
              <a:gd name="connsiteX1" fmla="*/ 34724 w 2051612"/>
              <a:gd name="connsiteY1" fmla="*/ 1666755 h 1710160"/>
              <a:gd name="connsiteX2" fmla="*/ 43405 w 2051612"/>
              <a:gd name="connsiteY2" fmla="*/ 1658074 h 1710160"/>
              <a:gd name="connsiteX3" fmla="*/ 95491 w 2051612"/>
              <a:gd name="connsiteY3" fmla="*/ 1658074 h 1710160"/>
              <a:gd name="connsiteX4" fmla="*/ 95491 w 2051612"/>
              <a:gd name="connsiteY4" fmla="*/ 1643605 h 1710160"/>
              <a:gd name="connsiteX5" fmla="*/ 118640 w 2051612"/>
              <a:gd name="connsiteY5" fmla="*/ 1643605 h 1710160"/>
              <a:gd name="connsiteX6" fmla="*/ 118640 w 2051612"/>
              <a:gd name="connsiteY6" fmla="*/ 1626243 h 1710160"/>
              <a:gd name="connsiteX7" fmla="*/ 136002 w 2051612"/>
              <a:gd name="connsiteY7" fmla="*/ 1626243 h 1710160"/>
              <a:gd name="connsiteX8" fmla="*/ 136002 w 2051612"/>
              <a:gd name="connsiteY8" fmla="*/ 1611775 h 1710160"/>
              <a:gd name="connsiteX9" fmla="*/ 162045 w 2051612"/>
              <a:gd name="connsiteY9" fmla="*/ 1611775 h 1710160"/>
              <a:gd name="connsiteX10" fmla="*/ 162045 w 2051612"/>
              <a:gd name="connsiteY10" fmla="*/ 1597307 h 1710160"/>
              <a:gd name="connsiteX11" fmla="*/ 179407 w 2051612"/>
              <a:gd name="connsiteY11" fmla="*/ 1597307 h 1710160"/>
              <a:gd name="connsiteX12" fmla="*/ 179407 w 2051612"/>
              <a:gd name="connsiteY12" fmla="*/ 1574157 h 1710160"/>
              <a:gd name="connsiteX13" fmla="*/ 205450 w 2051612"/>
              <a:gd name="connsiteY13" fmla="*/ 1574157 h 1710160"/>
              <a:gd name="connsiteX14" fmla="*/ 205450 w 2051612"/>
              <a:gd name="connsiteY14" fmla="*/ 1553902 h 1710160"/>
              <a:gd name="connsiteX15" fmla="*/ 228600 w 2051612"/>
              <a:gd name="connsiteY15" fmla="*/ 1553902 h 1710160"/>
              <a:gd name="connsiteX16" fmla="*/ 228600 w 2051612"/>
              <a:gd name="connsiteY16" fmla="*/ 1524965 h 1710160"/>
              <a:gd name="connsiteX17" fmla="*/ 243068 w 2051612"/>
              <a:gd name="connsiteY17" fmla="*/ 1524965 h 1710160"/>
              <a:gd name="connsiteX18" fmla="*/ 243068 w 2051612"/>
              <a:gd name="connsiteY18" fmla="*/ 1504709 h 1710160"/>
              <a:gd name="connsiteX19" fmla="*/ 257536 w 2051612"/>
              <a:gd name="connsiteY19" fmla="*/ 1504709 h 1710160"/>
              <a:gd name="connsiteX20" fmla="*/ 257536 w 2051612"/>
              <a:gd name="connsiteY20" fmla="*/ 1487347 h 1710160"/>
              <a:gd name="connsiteX21" fmla="*/ 274898 w 2051612"/>
              <a:gd name="connsiteY21" fmla="*/ 1487347 h 1710160"/>
              <a:gd name="connsiteX22" fmla="*/ 274898 w 2051612"/>
              <a:gd name="connsiteY22" fmla="*/ 1464198 h 1710160"/>
              <a:gd name="connsiteX23" fmla="*/ 283579 w 2051612"/>
              <a:gd name="connsiteY23" fmla="*/ 1464198 h 1710160"/>
              <a:gd name="connsiteX24" fmla="*/ 283579 w 2051612"/>
              <a:gd name="connsiteY24" fmla="*/ 1438155 h 1710160"/>
              <a:gd name="connsiteX25" fmla="*/ 306729 w 2051612"/>
              <a:gd name="connsiteY25" fmla="*/ 1438155 h 1710160"/>
              <a:gd name="connsiteX26" fmla="*/ 306729 w 2051612"/>
              <a:gd name="connsiteY26" fmla="*/ 1409218 h 1710160"/>
              <a:gd name="connsiteX27" fmla="*/ 332772 w 2051612"/>
              <a:gd name="connsiteY27" fmla="*/ 1409218 h 1710160"/>
              <a:gd name="connsiteX28" fmla="*/ 332772 w 2051612"/>
              <a:gd name="connsiteY28" fmla="*/ 1386069 h 1710160"/>
              <a:gd name="connsiteX29" fmla="*/ 338559 w 2051612"/>
              <a:gd name="connsiteY29" fmla="*/ 1386069 h 1710160"/>
              <a:gd name="connsiteX30" fmla="*/ 338559 w 2051612"/>
              <a:gd name="connsiteY30" fmla="*/ 1357132 h 1710160"/>
              <a:gd name="connsiteX31" fmla="*/ 353028 w 2051612"/>
              <a:gd name="connsiteY31" fmla="*/ 1357132 h 1710160"/>
              <a:gd name="connsiteX32" fmla="*/ 353028 w 2051612"/>
              <a:gd name="connsiteY32" fmla="*/ 1339770 h 1710160"/>
              <a:gd name="connsiteX33" fmla="*/ 367496 w 2051612"/>
              <a:gd name="connsiteY33" fmla="*/ 1339770 h 1710160"/>
              <a:gd name="connsiteX34" fmla="*/ 367496 w 2051612"/>
              <a:gd name="connsiteY34" fmla="*/ 1322408 h 1710160"/>
              <a:gd name="connsiteX35" fmla="*/ 384858 w 2051612"/>
              <a:gd name="connsiteY35" fmla="*/ 1322408 h 1710160"/>
              <a:gd name="connsiteX36" fmla="*/ 384858 w 2051612"/>
              <a:gd name="connsiteY36" fmla="*/ 1290578 h 1710160"/>
              <a:gd name="connsiteX37" fmla="*/ 405114 w 2051612"/>
              <a:gd name="connsiteY37" fmla="*/ 1290578 h 1710160"/>
              <a:gd name="connsiteX38" fmla="*/ 405114 w 2051612"/>
              <a:gd name="connsiteY38" fmla="*/ 1255853 h 1710160"/>
              <a:gd name="connsiteX39" fmla="*/ 413795 w 2051612"/>
              <a:gd name="connsiteY39" fmla="*/ 1264534 h 1710160"/>
              <a:gd name="connsiteX40" fmla="*/ 413795 w 2051612"/>
              <a:gd name="connsiteY40" fmla="*/ 1224023 h 1710160"/>
              <a:gd name="connsiteX41" fmla="*/ 442731 w 2051612"/>
              <a:gd name="connsiteY41" fmla="*/ 1224023 h 1710160"/>
              <a:gd name="connsiteX42" fmla="*/ 442731 w 2051612"/>
              <a:gd name="connsiteY42" fmla="*/ 1203767 h 1710160"/>
              <a:gd name="connsiteX43" fmla="*/ 454305 w 2051612"/>
              <a:gd name="connsiteY43" fmla="*/ 1192193 h 1710160"/>
              <a:gd name="connsiteX44" fmla="*/ 454305 w 2051612"/>
              <a:gd name="connsiteY44" fmla="*/ 1177724 h 1710160"/>
              <a:gd name="connsiteX45" fmla="*/ 468773 w 2051612"/>
              <a:gd name="connsiteY45" fmla="*/ 1163256 h 1710160"/>
              <a:gd name="connsiteX46" fmla="*/ 477455 w 2051612"/>
              <a:gd name="connsiteY46" fmla="*/ 1154574 h 1710160"/>
              <a:gd name="connsiteX47" fmla="*/ 486136 w 2051612"/>
              <a:gd name="connsiteY47" fmla="*/ 1145893 h 1710160"/>
              <a:gd name="connsiteX48" fmla="*/ 486136 w 2051612"/>
              <a:gd name="connsiteY48" fmla="*/ 1125638 h 1710160"/>
              <a:gd name="connsiteX49" fmla="*/ 512179 w 2051612"/>
              <a:gd name="connsiteY49" fmla="*/ 1125638 h 1710160"/>
              <a:gd name="connsiteX50" fmla="*/ 512179 w 2051612"/>
              <a:gd name="connsiteY50" fmla="*/ 1096702 h 1710160"/>
              <a:gd name="connsiteX51" fmla="*/ 532435 w 2051612"/>
              <a:gd name="connsiteY51" fmla="*/ 1096702 h 1710160"/>
              <a:gd name="connsiteX52" fmla="*/ 532435 w 2051612"/>
              <a:gd name="connsiteY52" fmla="*/ 1070659 h 1710160"/>
              <a:gd name="connsiteX53" fmla="*/ 549797 w 2051612"/>
              <a:gd name="connsiteY53" fmla="*/ 1070659 h 1710160"/>
              <a:gd name="connsiteX54" fmla="*/ 549797 w 2051612"/>
              <a:gd name="connsiteY54" fmla="*/ 1053297 h 1710160"/>
              <a:gd name="connsiteX55" fmla="*/ 578734 w 2051612"/>
              <a:gd name="connsiteY55" fmla="*/ 1053297 h 1710160"/>
              <a:gd name="connsiteX56" fmla="*/ 578734 w 2051612"/>
              <a:gd name="connsiteY56" fmla="*/ 1030147 h 1710160"/>
              <a:gd name="connsiteX57" fmla="*/ 651076 w 2051612"/>
              <a:gd name="connsiteY57" fmla="*/ 1030147 h 1710160"/>
              <a:gd name="connsiteX58" fmla="*/ 651076 w 2051612"/>
              <a:gd name="connsiteY58" fmla="*/ 1041722 h 1710160"/>
              <a:gd name="connsiteX59" fmla="*/ 668438 w 2051612"/>
              <a:gd name="connsiteY59" fmla="*/ 1041722 h 1710160"/>
              <a:gd name="connsiteX60" fmla="*/ 668438 w 2051612"/>
              <a:gd name="connsiteY60" fmla="*/ 1059084 h 1710160"/>
              <a:gd name="connsiteX61" fmla="*/ 703162 w 2051612"/>
              <a:gd name="connsiteY61" fmla="*/ 1059084 h 1710160"/>
              <a:gd name="connsiteX62" fmla="*/ 703162 w 2051612"/>
              <a:gd name="connsiteY62" fmla="*/ 1064871 h 1710160"/>
              <a:gd name="connsiteX63" fmla="*/ 732098 w 2051612"/>
              <a:gd name="connsiteY63" fmla="*/ 1064871 h 1710160"/>
              <a:gd name="connsiteX64" fmla="*/ 732098 w 2051612"/>
              <a:gd name="connsiteY64" fmla="*/ 1093808 h 1710160"/>
              <a:gd name="connsiteX65" fmla="*/ 772610 w 2051612"/>
              <a:gd name="connsiteY65" fmla="*/ 1093808 h 1710160"/>
              <a:gd name="connsiteX66" fmla="*/ 804440 w 2051612"/>
              <a:gd name="connsiteY66" fmla="*/ 1093808 h 1710160"/>
              <a:gd name="connsiteX67" fmla="*/ 816015 w 2051612"/>
              <a:gd name="connsiteY67" fmla="*/ 1105383 h 1710160"/>
              <a:gd name="connsiteX68" fmla="*/ 842058 w 2051612"/>
              <a:gd name="connsiteY68" fmla="*/ 1131426 h 1710160"/>
              <a:gd name="connsiteX69" fmla="*/ 856527 w 2051612"/>
              <a:gd name="connsiteY69" fmla="*/ 1116957 h 1710160"/>
              <a:gd name="connsiteX70" fmla="*/ 873888 w 2051612"/>
              <a:gd name="connsiteY70" fmla="*/ 1134318 h 1710160"/>
              <a:gd name="connsiteX71" fmla="*/ 897038 w 2051612"/>
              <a:gd name="connsiteY71" fmla="*/ 1134318 h 1710160"/>
              <a:gd name="connsiteX72" fmla="*/ 897038 w 2051612"/>
              <a:gd name="connsiteY72" fmla="*/ 1157469 h 1710160"/>
              <a:gd name="connsiteX73" fmla="*/ 920187 w 2051612"/>
              <a:gd name="connsiteY73" fmla="*/ 1157469 h 1710160"/>
              <a:gd name="connsiteX74" fmla="*/ 937549 w 2051612"/>
              <a:gd name="connsiteY74" fmla="*/ 1154575 h 1710160"/>
              <a:gd name="connsiteX75" fmla="*/ 978060 w 2051612"/>
              <a:gd name="connsiteY75" fmla="*/ 1171937 h 1710160"/>
              <a:gd name="connsiteX76" fmla="*/ 989635 w 2051612"/>
              <a:gd name="connsiteY76" fmla="*/ 1163257 h 1710160"/>
              <a:gd name="connsiteX77" fmla="*/ 1012785 w 2051612"/>
              <a:gd name="connsiteY77" fmla="*/ 1160362 h 1710160"/>
              <a:gd name="connsiteX78" fmla="*/ 1035935 w 2051612"/>
              <a:gd name="connsiteY78" fmla="*/ 1163257 h 1710160"/>
              <a:gd name="connsiteX79" fmla="*/ 1079339 w 2051612"/>
              <a:gd name="connsiteY79" fmla="*/ 1160362 h 1710160"/>
              <a:gd name="connsiteX80" fmla="*/ 1093808 w 2051612"/>
              <a:gd name="connsiteY80" fmla="*/ 1157469 h 1710160"/>
              <a:gd name="connsiteX81" fmla="*/ 1105382 w 2051612"/>
              <a:gd name="connsiteY81" fmla="*/ 1197980 h 1710160"/>
              <a:gd name="connsiteX82" fmla="*/ 1125637 w 2051612"/>
              <a:gd name="connsiteY82" fmla="*/ 1160362 h 1710160"/>
              <a:gd name="connsiteX83" fmla="*/ 1148787 w 2051612"/>
              <a:gd name="connsiteY83" fmla="*/ 1171937 h 1710160"/>
              <a:gd name="connsiteX84" fmla="*/ 1160362 w 2051612"/>
              <a:gd name="connsiteY84" fmla="*/ 1218236 h 1710160"/>
              <a:gd name="connsiteX85" fmla="*/ 1203767 w 2051612"/>
              <a:gd name="connsiteY85" fmla="*/ 1218236 h 1710160"/>
              <a:gd name="connsiteX86" fmla="*/ 1232703 w 2051612"/>
              <a:gd name="connsiteY86" fmla="*/ 1218236 h 1710160"/>
              <a:gd name="connsiteX87" fmla="*/ 1270321 w 2051612"/>
              <a:gd name="connsiteY87" fmla="*/ 1218236 h 1710160"/>
              <a:gd name="connsiteX88" fmla="*/ 1319514 w 2051612"/>
              <a:gd name="connsiteY88" fmla="*/ 1218236 h 1710160"/>
              <a:gd name="connsiteX89" fmla="*/ 1342663 w 2051612"/>
              <a:gd name="connsiteY89" fmla="*/ 1195087 h 1710160"/>
              <a:gd name="connsiteX90" fmla="*/ 1362919 w 2051612"/>
              <a:gd name="connsiteY90" fmla="*/ 1174831 h 1710160"/>
              <a:gd name="connsiteX91" fmla="*/ 1362919 w 2051612"/>
              <a:gd name="connsiteY91" fmla="*/ 1160362 h 1710160"/>
              <a:gd name="connsiteX92" fmla="*/ 1388962 w 2051612"/>
              <a:gd name="connsiteY92" fmla="*/ 1160362 h 1710160"/>
              <a:gd name="connsiteX93" fmla="*/ 1388962 w 2051612"/>
              <a:gd name="connsiteY93" fmla="*/ 1122745 h 1710160"/>
              <a:gd name="connsiteX94" fmla="*/ 1415005 w 2051612"/>
              <a:gd name="connsiteY94" fmla="*/ 1122745 h 1710160"/>
              <a:gd name="connsiteX95" fmla="*/ 1415005 w 2051612"/>
              <a:gd name="connsiteY95" fmla="*/ 1079340 h 1710160"/>
              <a:gd name="connsiteX96" fmla="*/ 1438154 w 2051612"/>
              <a:gd name="connsiteY96" fmla="*/ 1079340 h 1710160"/>
              <a:gd name="connsiteX97" fmla="*/ 1438154 w 2051612"/>
              <a:gd name="connsiteY97" fmla="*/ 1053297 h 1710160"/>
              <a:gd name="connsiteX98" fmla="*/ 1452622 w 2051612"/>
              <a:gd name="connsiteY98" fmla="*/ 1038829 h 1710160"/>
              <a:gd name="connsiteX99" fmla="*/ 1452622 w 2051612"/>
              <a:gd name="connsiteY99" fmla="*/ 1015679 h 1710160"/>
              <a:gd name="connsiteX100" fmla="*/ 1458410 w 2051612"/>
              <a:gd name="connsiteY100" fmla="*/ 1009891 h 1710160"/>
              <a:gd name="connsiteX101" fmla="*/ 1458410 w 2051612"/>
              <a:gd name="connsiteY101" fmla="*/ 980955 h 1710160"/>
              <a:gd name="connsiteX102" fmla="*/ 1467091 w 2051612"/>
              <a:gd name="connsiteY102" fmla="*/ 972274 h 1710160"/>
              <a:gd name="connsiteX103" fmla="*/ 1467091 w 2051612"/>
              <a:gd name="connsiteY103" fmla="*/ 946231 h 1710160"/>
              <a:gd name="connsiteX104" fmla="*/ 1472878 w 2051612"/>
              <a:gd name="connsiteY104" fmla="*/ 940444 h 1710160"/>
              <a:gd name="connsiteX105" fmla="*/ 1472878 w 2051612"/>
              <a:gd name="connsiteY105" fmla="*/ 917294 h 1710160"/>
              <a:gd name="connsiteX106" fmla="*/ 1481559 w 2051612"/>
              <a:gd name="connsiteY106" fmla="*/ 908613 h 1710160"/>
              <a:gd name="connsiteX107" fmla="*/ 1481559 w 2051612"/>
              <a:gd name="connsiteY107" fmla="*/ 876783 h 1710160"/>
              <a:gd name="connsiteX108" fmla="*/ 1481559 w 2051612"/>
              <a:gd name="connsiteY108" fmla="*/ 868102 h 1710160"/>
              <a:gd name="connsiteX109" fmla="*/ 1481559 w 2051612"/>
              <a:gd name="connsiteY109" fmla="*/ 839165 h 1710160"/>
              <a:gd name="connsiteX110" fmla="*/ 1481559 w 2051612"/>
              <a:gd name="connsiteY110" fmla="*/ 839165 h 1710160"/>
              <a:gd name="connsiteX111" fmla="*/ 1481559 w 2051612"/>
              <a:gd name="connsiteY111" fmla="*/ 789972 h 1710160"/>
              <a:gd name="connsiteX112" fmla="*/ 1496027 w 2051612"/>
              <a:gd name="connsiteY112" fmla="*/ 775504 h 1710160"/>
              <a:gd name="connsiteX113" fmla="*/ 1496027 w 2051612"/>
              <a:gd name="connsiteY113" fmla="*/ 755248 h 1710160"/>
              <a:gd name="connsiteX114" fmla="*/ 1507602 w 2051612"/>
              <a:gd name="connsiteY114" fmla="*/ 755248 h 1710160"/>
              <a:gd name="connsiteX115" fmla="*/ 1507602 w 2051612"/>
              <a:gd name="connsiteY115" fmla="*/ 729205 h 1710160"/>
              <a:gd name="connsiteX116" fmla="*/ 1507602 w 2051612"/>
              <a:gd name="connsiteY116" fmla="*/ 729205 h 1710160"/>
              <a:gd name="connsiteX117" fmla="*/ 1507602 w 2051612"/>
              <a:gd name="connsiteY117" fmla="*/ 688694 h 1710160"/>
              <a:gd name="connsiteX118" fmla="*/ 1522071 w 2051612"/>
              <a:gd name="connsiteY118" fmla="*/ 674225 h 1710160"/>
              <a:gd name="connsiteX119" fmla="*/ 1522071 w 2051612"/>
              <a:gd name="connsiteY119" fmla="*/ 653970 h 1710160"/>
              <a:gd name="connsiteX120" fmla="*/ 1522071 w 2051612"/>
              <a:gd name="connsiteY120" fmla="*/ 653970 h 1710160"/>
              <a:gd name="connsiteX121" fmla="*/ 1522071 w 2051612"/>
              <a:gd name="connsiteY121" fmla="*/ 610565 h 1710160"/>
              <a:gd name="connsiteX122" fmla="*/ 1551007 w 2051612"/>
              <a:gd name="connsiteY122" fmla="*/ 610565 h 1710160"/>
              <a:gd name="connsiteX123" fmla="*/ 1551007 w 2051612"/>
              <a:gd name="connsiteY123" fmla="*/ 564266 h 1710160"/>
              <a:gd name="connsiteX124" fmla="*/ 1551007 w 2051612"/>
              <a:gd name="connsiteY124" fmla="*/ 529542 h 1710160"/>
              <a:gd name="connsiteX125" fmla="*/ 1551007 w 2051612"/>
              <a:gd name="connsiteY125" fmla="*/ 497712 h 1710160"/>
              <a:gd name="connsiteX126" fmla="*/ 1565476 w 2051612"/>
              <a:gd name="connsiteY126" fmla="*/ 483243 h 1710160"/>
              <a:gd name="connsiteX127" fmla="*/ 1565476 w 2051612"/>
              <a:gd name="connsiteY127" fmla="*/ 439838 h 1710160"/>
              <a:gd name="connsiteX128" fmla="*/ 1565476 w 2051612"/>
              <a:gd name="connsiteY128" fmla="*/ 399327 h 1710160"/>
              <a:gd name="connsiteX129" fmla="*/ 1565476 w 2051612"/>
              <a:gd name="connsiteY129" fmla="*/ 355922 h 1710160"/>
              <a:gd name="connsiteX130" fmla="*/ 1591519 w 2051612"/>
              <a:gd name="connsiteY130" fmla="*/ 329879 h 1710160"/>
              <a:gd name="connsiteX131" fmla="*/ 1591519 w 2051612"/>
              <a:gd name="connsiteY131" fmla="*/ 286474 h 1710160"/>
              <a:gd name="connsiteX132" fmla="*/ 1591519 w 2051612"/>
              <a:gd name="connsiteY132" fmla="*/ 240175 h 1710160"/>
              <a:gd name="connsiteX133" fmla="*/ 1591519 w 2051612"/>
              <a:gd name="connsiteY133" fmla="*/ 205451 h 1710160"/>
              <a:gd name="connsiteX134" fmla="*/ 1591519 w 2051612"/>
              <a:gd name="connsiteY134" fmla="*/ 185195 h 1710160"/>
              <a:gd name="connsiteX135" fmla="*/ 1614668 w 2051612"/>
              <a:gd name="connsiteY135" fmla="*/ 162046 h 1710160"/>
              <a:gd name="connsiteX136" fmla="*/ 1614668 w 2051612"/>
              <a:gd name="connsiteY136" fmla="*/ 124428 h 1710160"/>
              <a:gd name="connsiteX137" fmla="*/ 1614668 w 2051612"/>
              <a:gd name="connsiteY137" fmla="*/ 81023 h 1710160"/>
              <a:gd name="connsiteX138" fmla="*/ 1640711 w 2051612"/>
              <a:gd name="connsiteY138" fmla="*/ 72342 h 1710160"/>
              <a:gd name="connsiteX139" fmla="*/ 1646498 w 2051612"/>
              <a:gd name="connsiteY139" fmla="*/ 63661 h 1710160"/>
              <a:gd name="connsiteX140" fmla="*/ 1646498 w 2051612"/>
              <a:gd name="connsiteY140" fmla="*/ 46299 h 1710160"/>
              <a:gd name="connsiteX141" fmla="*/ 1646498 w 2051612"/>
              <a:gd name="connsiteY141" fmla="*/ 14469 h 1710160"/>
              <a:gd name="connsiteX142" fmla="*/ 1681222 w 2051612"/>
              <a:gd name="connsiteY142" fmla="*/ 14469 h 1710160"/>
              <a:gd name="connsiteX143" fmla="*/ 1695691 w 2051612"/>
              <a:gd name="connsiteY143" fmla="*/ 0 h 1710160"/>
              <a:gd name="connsiteX144" fmla="*/ 1713053 w 2051612"/>
              <a:gd name="connsiteY144" fmla="*/ 17362 h 1710160"/>
              <a:gd name="connsiteX145" fmla="*/ 1730415 w 2051612"/>
              <a:gd name="connsiteY145" fmla="*/ 34724 h 1710160"/>
              <a:gd name="connsiteX146" fmla="*/ 1736202 w 2051612"/>
              <a:gd name="connsiteY146" fmla="*/ 63661 h 1710160"/>
              <a:gd name="connsiteX147" fmla="*/ 1736202 w 2051612"/>
              <a:gd name="connsiteY147" fmla="*/ 138897 h 1710160"/>
              <a:gd name="connsiteX148" fmla="*/ 1765139 w 2051612"/>
              <a:gd name="connsiteY148" fmla="*/ 141790 h 1710160"/>
              <a:gd name="connsiteX149" fmla="*/ 1770926 w 2051612"/>
              <a:gd name="connsiteY149" fmla="*/ 167833 h 1710160"/>
              <a:gd name="connsiteX150" fmla="*/ 1770926 w 2051612"/>
              <a:gd name="connsiteY150" fmla="*/ 199664 h 1710160"/>
              <a:gd name="connsiteX151" fmla="*/ 1791182 w 2051612"/>
              <a:gd name="connsiteY151" fmla="*/ 228600 h 1710160"/>
              <a:gd name="connsiteX152" fmla="*/ 1791182 w 2051612"/>
              <a:gd name="connsiteY152" fmla="*/ 240175 h 1710160"/>
              <a:gd name="connsiteX153" fmla="*/ 1791182 w 2051612"/>
              <a:gd name="connsiteY153" fmla="*/ 269112 h 1710160"/>
              <a:gd name="connsiteX154" fmla="*/ 1802757 w 2051612"/>
              <a:gd name="connsiteY154" fmla="*/ 321198 h 1710160"/>
              <a:gd name="connsiteX155" fmla="*/ 1802757 w 2051612"/>
              <a:gd name="connsiteY155" fmla="*/ 344347 h 1710160"/>
              <a:gd name="connsiteX156" fmla="*/ 1811438 w 2051612"/>
              <a:gd name="connsiteY156" fmla="*/ 381965 h 1710160"/>
              <a:gd name="connsiteX157" fmla="*/ 1811438 w 2051612"/>
              <a:gd name="connsiteY157" fmla="*/ 396433 h 1710160"/>
              <a:gd name="connsiteX158" fmla="*/ 1814331 w 2051612"/>
              <a:gd name="connsiteY158" fmla="*/ 460094 h 1710160"/>
              <a:gd name="connsiteX159" fmla="*/ 1814331 w 2051612"/>
              <a:gd name="connsiteY159" fmla="*/ 480350 h 1710160"/>
              <a:gd name="connsiteX160" fmla="*/ 1820119 w 2051612"/>
              <a:gd name="connsiteY160" fmla="*/ 529542 h 1710160"/>
              <a:gd name="connsiteX161" fmla="*/ 1823012 w 2051612"/>
              <a:gd name="connsiteY161" fmla="*/ 541117 h 1710160"/>
              <a:gd name="connsiteX162" fmla="*/ 1828800 w 2051612"/>
              <a:gd name="connsiteY162" fmla="*/ 581628 h 1710160"/>
              <a:gd name="connsiteX163" fmla="*/ 1831693 w 2051612"/>
              <a:gd name="connsiteY163" fmla="*/ 604778 h 1710160"/>
              <a:gd name="connsiteX164" fmla="*/ 1831693 w 2051612"/>
              <a:gd name="connsiteY164" fmla="*/ 619246 h 1710160"/>
              <a:gd name="connsiteX165" fmla="*/ 1840374 w 2051612"/>
              <a:gd name="connsiteY165" fmla="*/ 645289 h 1710160"/>
              <a:gd name="connsiteX166" fmla="*/ 1840374 w 2051612"/>
              <a:gd name="connsiteY166" fmla="*/ 656864 h 1710160"/>
              <a:gd name="connsiteX167" fmla="*/ 1843268 w 2051612"/>
              <a:gd name="connsiteY167" fmla="*/ 685800 h 1710160"/>
              <a:gd name="connsiteX168" fmla="*/ 1843268 w 2051612"/>
              <a:gd name="connsiteY168" fmla="*/ 717631 h 1710160"/>
              <a:gd name="connsiteX169" fmla="*/ 1851949 w 2051612"/>
              <a:gd name="connsiteY169" fmla="*/ 740780 h 1710160"/>
              <a:gd name="connsiteX170" fmla="*/ 1854843 w 2051612"/>
              <a:gd name="connsiteY170" fmla="*/ 749461 h 1710160"/>
              <a:gd name="connsiteX171" fmla="*/ 1854843 w 2051612"/>
              <a:gd name="connsiteY171" fmla="*/ 775504 h 1710160"/>
              <a:gd name="connsiteX172" fmla="*/ 1854843 w 2051612"/>
              <a:gd name="connsiteY172" fmla="*/ 816015 h 1710160"/>
              <a:gd name="connsiteX173" fmla="*/ 1857736 w 2051612"/>
              <a:gd name="connsiteY173" fmla="*/ 844952 h 1710160"/>
              <a:gd name="connsiteX174" fmla="*/ 1857736 w 2051612"/>
              <a:gd name="connsiteY174" fmla="*/ 876783 h 1710160"/>
              <a:gd name="connsiteX175" fmla="*/ 1872205 w 2051612"/>
              <a:gd name="connsiteY175" fmla="*/ 902826 h 1710160"/>
              <a:gd name="connsiteX176" fmla="*/ 1872205 w 2051612"/>
              <a:gd name="connsiteY176" fmla="*/ 934656 h 1710160"/>
              <a:gd name="connsiteX177" fmla="*/ 1883779 w 2051612"/>
              <a:gd name="connsiteY177" fmla="*/ 966486 h 1710160"/>
              <a:gd name="connsiteX178" fmla="*/ 1883779 w 2051612"/>
              <a:gd name="connsiteY178" fmla="*/ 992529 h 1710160"/>
              <a:gd name="connsiteX179" fmla="*/ 1886673 w 2051612"/>
              <a:gd name="connsiteY179" fmla="*/ 1021466 h 1710160"/>
              <a:gd name="connsiteX180" fmla="*/ 1889567 w 2051612"/>
              <a:gd name="connsiteY180" fmla="*/ 1044615 h 1710160"/>
              <a:gd name="connsiteX181" fmla="*/ 1889567 w 2051612"/>
              <a:gd name="connsiteY181" fmla="*/ 1076446 h 1710160"/>
              <a:gd name="connsiteX182" fmla="*/ 1898248 w 2051612"/>
              <a:gd name="connsiteY182" fmla="*/ 1102489 h 1710160"/>
              <a:gd name="connsiteX183" fmla="*/ 1898248 w 2051612"/>
              <a:gd name="connsiteY183" fmla="*/ 1134319 h 1710160"/>
              <a:gd name="connsiteX184" fmla="*/ 1901141 w 2051612"/>
              <a:gd name="connsiteY184" fmla="*/ 1160362 h 1710160"/>
              <a:gd name="connsiteX185" fmla="*/ 1904035 w 2051612"/>
              <a:gd name="connsiteY185" fmla="*/ 1180618 h 1710160"/>
              <a:gd name="connsiteX186" fmla="*/ 1904035 w 2051612"/>
              <a:gd name="connsiteY186" fmla="*/ 1200874 h 1710160"/>
              <a:gd name="connsiteX187" fmla="*/ 1909822 w 2051612"/>
              <a:gd name="connsiteY187" fmla="*/ 1229810 h 1710160"/>
              <a:gd name="connsiteX188" fmla="*/ 1909822 w 2051612"/>
              <a:gd name="connsiteY188" fmla="*/ 1250066 h 1710160"/>
              <a:gd name="connsiteX189" fmla="*/ 1918503 w 2051612"/>
              <a:gd name="connsiteY189" fmla="*/ 1293471 h 1710160"/>
              <a:gd name="connsiteX190" fmla="*/ 1918503 w 2051612"/>
              <a:gd name="connsiteY190" fmla="*/ 1316621 h 1710160"/>
              <a:gd name="connsiteX191" fmla="*/ 1932972 w 2051612"/>
              <a:gd name="connsiteY191" fmla="*/ 1342664 h 1710160"/>
              <a:gd name="connsiteX192" fmla="*/ 1941653 w 2051612"/>
              <a:gd name="connsiteY192" fmla="*/ 1357132 h 1710160"/>
              <a:gd name="connsiteX193" fmla="*/ 1941653 w 2051612"/>
              <a:gd name="connsiteY193" fmla="*/ 1374494 h 1710160"/>
              <a:gd name="connsiteX194" fmla="*/ 1947440 w 2051612"/>
              <a:gd name="connsiteY194" fmla="*/ 1412112 h 1710160"/>
              <a:gd name="connsiteX195" fmla="*/ 1947440 w 2051612"/>
              <a:gd name="connsiteY195" fmla="*/ 1432367 h 1710160"/>
              <a:gd name="connsiteX196" fmla="*/ 1950334 w 2051612"/>
              <a:gd name="connsiteY196" fmla="*/ 1458410 h 1710160"/>
              <a:gd name="connsiteX197" fmla="*/ 1959015 w 2051612"/>
              <a:gd name="connsiteY197" fmla="*/ 1469985 h 1710160"/>
              <a:gd name="connsiteX198" fmla="*/ 1959015 w 2051612"/>
              <a:gd name="connsiteY198" fmla="*/ 1490241 h 1710160"/>
              <a:gd name="connsiteX199" fmla="*/ 1973483 w 2051612"/>
              <a:gd name="connsiteY199" fmla="*/ 1524965 h 1710160"/>
              <a:gd name="connsiteX200" fmla="*/ 1973483 w 2051612"/>
              <a:gd name="connsiteY200" fmla="*/ 1539433 h 1710160"/>
              <a:gd name="connsiteX201" fmla="*/ 1973483 w 2051612"/>
              <a:gd name="connsiteY201" fmla="*/ 1562583 h 1710160"/>
              <a:gd name="connsiteX202" fmla="*/ 1982164 w 2051612"/>
              <a:gd name="connsiteY202" fmla="*/ 1588626 h 1710160"/>
              <a:gd name="connsiteX203" fmla="*/ 1987952 w 2051612"/>
              <a:gd name="connsiteY203" fmla="*/ 1605988 h 1710160"/>
              <a:gd name="connsiteX204" fmla="*/ 1987952 w 2051612"/>
              <a:gd name="connsiteY204" fmla="*/ 1614669 h 1710160"/>
              <a:gd name="connsiteX205" fmla="*/ 1996633 w 2051612"/>
              <a:gd name="connsiteY205" fmla="*/ 1637818 h 1710160"/>
              <a:gd name="connsiteX206" fmla="*/ 1999526 w 2051612"/>
              <a:gd name="connsiteY206" fmla="*/ 1666755 h 1710160"/>
              <a:gd name="connsiteX207" fmla="*/ 2005314 w 2051612"/>
              <a:gd name="connsiteY207" fmla="*/ 1672543 h 1710160"/>
              <a:gd name="connsiteX208" fmla="*/ 2025569 w 2051612"/>
              <a:gd name="connsiteY208" fmla="*/ 1692798 h 1710160"/>
              <a:gd name="connsiteX209" fmla="*/ 2034250 w 2051612"/>
              <a:gd name="connsiteY209" fmla="*/ 1692798 h 1710160"/>
              <a:gd name="connsiteX210" fmla="*/ 2051612 w 2051612"/>
              <a:gd name="connsiteY210" fmla="*/ 1710160 h 1710160"/>
              <a:gd name="connsiteX0" fmla="*/ 0 w 2051612"/>
              <a:gd name="connsiteY0" fmla="*/ 1701479 h 1710160"/>
              <a:gd name="connsiteX1" fmla="*/ 34724 w 2051612"/>
              <a:gd name="connsiteY1" fmla="*/ 1666755 h 1710160"/>
              <a:gd name="connsiteX2" fmla="*/ 43405 w 2051612"/>
              <a:gd name="connsiteY2" fmla="*/ 1658074 h 1710160"/>
              <a:gd name="connsiteX3" fmla="*/ 95491 w 2051612"/>
              <a:gd name="connsiteY3" fmla="*/ 1658074 h 1710160"/>
              <a:gd name="connsiteX4" fmla="*/ 95491 w 2051612"/>
              <a:gd name="connsiteY4" fmla="*/ 1643605 h 1710160"/>
              <a:gd name="connsiteX5" fmla="*/ 118640 w 2051612"/>
              <a:gd name="connsiteY5" fmla="*/ 1643605 h 1710160"/>
              <a:gd name="connsiteX6" fmla="*/ 118640 w 2051612"/>
              <a:gd name="connsiteY6" fmla="*/ 1626243 h 1710160"/>
              <a:gd name="connsiteX7" fmla="*/ 136002 w 2051612"/>
              <a:gd name="connsiteY7" fmla="*/ 1626243 h 1710160"/>
              <a:gd name="connsiteX8" fmla="*/ 136002 w 2051612"/>
              <a:gd name="connsiteY8" fmla="*/ 1611775 h 1710160"/>
              <a:gd name="connsiteX9" fmla="*/ 162045 w 2051612"/>
              <a:gd name="connsiteY9" fmla="*/ 1611775 h 1710160"/>
              <a:gd name="connsiteX10" fmla="*/ 162045 w 2051612"/>
              <a:gd name="connsiteY10" fmla="*/ 1597307 h 1710160"/>
              <a:gd name="connsiteX11" fmla="*/ 179407 w 2051612"/>
              <a:gd name="connsiteY11" fmla="*/ 1597307 h 1710160"/>
              <a:gd name="connsiteX12" fmla="*/ 179407 w 2051612"/>
              <a:gd name="connsiteY12" fmla="*/ 1574157 h 1710160"/>
              <a:gd name="connsiteX13" fmla="*/ 205450 w 2051612"/>
              <a:gd name="connsiteY13" fmla="*/ 1574157 h 1710160"/>
              <a:gd name="connsiteX14" fmla="*/ 205450 w 2051612"/>
              <a:gd name="connsiteY14" fmla="*/ 1553902 h 1710160"/>
              <a:gd name="connsiteX15" fmla="*/ 228600 w 2051612"/>
              <a:gd name="connsiteY15" fmla="*/ 1553902 h 1710160"/>
              <a:gd name="connsiteX16" fmla="*/ 228600 w 2051612"/>
              <a:gd name="connsiteY16" fmla="*/ 1524965 h 1710160"/>
              <a:gd name="connsiteX17" fmla="*/ 243068 w 2051612"/>
              <a:gd name="connsiteY17" fmla="*/ 1524965 h 1710160"/>
              <a:gd name="connsiteX18" fmla="*/ 243068 w 2051612"/>
              <a:gd name="connsiteY18" fmla="*/ 1504709 h 1710160"/>
              <a:gd name="connsiteX19" fmla="*/ 257536 w 2051612"/>
              <a:gd name="connsiteY19" fmla="*/ 1504709 h 1710160"/>
              <a:gd name="connsiteX20" fmla="*/ 257536 w 2051612"/>
              <a:gd name="connsiteY20" fmla="*/ 1487347 h 1710160"/>
              <a:gd name="connsiteX21" fmla="*/ 274898 w 2051612"/>
              <a:gd name="connsiteY21" fmla="*/ 1487347 h 1710160"/>
              <a:gd name="connsiteX22" fmla="*/ 274898 w 2051612"/>
              <a:gd name="connsiteY22" fmla="*/ 1464198 h 1710160"/>
              <a:gd name="connsiteX23" fmla="*/ 283579 w 2051612"/>
              <a:gd name="connsiteY23" fmla="*/ 1464198 h 1710160"/>
              <a:gd name="connsiteX24" fmla="*/ 283579 w 2051612"/>
              <a:gd name="connsiteY24" fmla="*/ 1438155 h 1710160"/>
              <a:gd name="connsiteX25" fmla="*/ 306729 w 2051612"/>
              <a:gd name="connsiteY25" fmla="*/ 1438155 h 1710160"/>
              <a:gd name="connsiteX26" fmla="*/ 306729 w 2051612"/>
              <a:gd name="connsiteY26" fmla="*/ 1409218 h 1710160"/>
              <a:gd name="connsiteX27" fmla="*/ 332772 w 2051612"/>
              <a:gd name="connsiteY27" fmla="*/ 1409218 h 1710160"/>
              <a:gd name="connsiteX28" fmla="*/ 332772 w 2051612"/>
              <a:gd name="connsiteY28" fmla="*/ 1386069 h 1710160"/>
              <a:gd name="connsiteX29" fmla="*/ 338559 w 2051612"/>
              <a:gd name="connsiteY29" fmla="*/ 1386069 h 1710160"/>
              <a:gd name="connsiteX30" fmla="*/ 338559 w 2051612"/>
              <a:gd name="connsiteY30" fmla="*/ 1357132 h 1710160"/>
              <a:gd name="connsiteX31" fmla="*/ 353028 w 2051612"/>
              <a:gd name="connsiteY31" fmla="*/ 1357132 h 1710160"/>
              <a:gd name="connsiteX32" fmla="*/ 353028 w 2051612"/>
              <a:gd name="connsiteY32" fmla="*/ 1339770 h 1710160"/>
              <a:gd name="connsiteX33" fmla="*/ 367496 w 2051612"/>
              <a:gd name="connsiteY33" fmla="*/ 1339770 h 1710160"/>
              <a:gd name="connsiteX34" fmla="*/ 367496 w 2051612"/>
              <a:gd name="connsiteY34" fmla="*/ 1322408 h 1710160"/>
              <a:gd name="connsiteX35" fmla="*/ 384858 w 2051612"/>
              <a:gd name="connsiteY35" fmla="*/ 1322408 h 1710160"/>
              <a:gd name="connsiteX36" fmla="*/ 384858 w 2051612"/>
              <a:gd name="connsiteY36" fmla="*/ 1290578 h 1710160"/>
              <a:gd name="connsiteX37" fmla="*/ 405114 w 2051612"/>
              <a:gd name="connsiteY37" fmla="*/ 1290578 h 1710160"/>
              <a:gd name="connsiteX38" fmla="*/ 405114 w 2051612"/>
              <a:gd name="connsiteY38" fmla="*/ 1255853 h 1710160"/>
              <a:gd name="connsiteX39" fmla="*/ 413795 w 2051612"/>
              <a:gd name="connsiteY39" fmla="*/ 1264534 h 1710160"/>
              <a:gd name="connsiteX40" fmla="*/ 413795 w 2051612"/>
              <a:gd name="connsiteY40" fmla="*/ 1224023 h 1710160"/>
              <a:gd name="connsiteX41" fmla="*/ 442731 w 2051612"/>
              <a:gd name="connsiteY41" fmla="*/ 1224023 h 1710160"/>
              <a:gd name="connsiteX42" fmla="*/ 442731 w 2051612"/>
              <a:gd name="connsiteY42" fmla="*/ 1203767 h 1710160"/>
              <a:gd name="connsiteX43" fmla="*/ 454305 w 2051612"/>
              <a:gd name="connsiteY43" fmla="*/ 1192193 h 1710160"/>
              <a:gd name="connsiteX44" fmla="*/ 454305 w 2051612"/>
              <a:gd name="connsiteY44" fmla="*/ 1177724 h 1710160"/>
              <a:gd name="connsiteX45" fmla="*/ 468773 w 2051612"/>
              <a:gd name="connsiteY45" fmla="*/ 1163256 h 1710160"/>
              <a:gd name="connsiteX46" fmla="*/ 477455 w 2051612"/>
              <a:gd name="connsiteY46" fmla="*/ 1154574 h 1710160"/>
              <a:gd name="connsiteX47" fmla="*/ 486136 w 2051612"/>
              <a:gd name="connsiteY47" fmla="*/ 1145893 h 1710160"/>
              <a:gd name="connsiteX48" fmla="*/ 486136 w 2051612"/>
              <a:gd name="connsiteY48" fmla="*/ 1125638 h 1710160"/>
              <a:gd name="connsiteX49" fmla="*/ 512179 w 2051612"/>
              <a:gd name="connsiteY49" fmla="*/ 1125638 h 1710160"/>
              <a:gd name="connsiteX50" fmla="*/ 512179 w 2051612"/>
              <a:gd name="connsiteY50" fmla="*/ 1096702 h 1710160"/>
              <a:gd name="connsiteX51" fmla="*/ 532435 w 2051612"/>
              <a:gd name="connsiteY51" fmla="*/ 1096702 h 1710160"/>
              <a:gd name="connsiteX52" fmla="*/ 532435 w 2051612"/>
              <a:gd name="connsiteY52" fmla="*/ 1070659 h 1710160"/>
              <a:gd name="connsiteX53" fmla="*/ 549797 w 2051612"/>
              <a:gd name="connsiteY53" fmla="*/ 1070659 h 1710160"/>
              <a:gd name="connsiteX54" fmla="*/ 549797 w 2051612"/>
              <a:gd name="connsiteY54" fmla="*/ 1053297 h 1710160"/>
              <a:gd name="connsiteX55" fmla="*/ 578734 w 2051612"/>
              <a:gd name="connsiteY55" fmla="*/ 1053297 h 1710160"/>
              <a:gd name="connsiteX56" fmla="*/ 578734 w 2051612"/>
              <a:gd name="connsiteY56" fmla="*/ 1030147 h 1710160"/>
              <a:gd name="connsiteX57" fmla="*/ 651076 w 2051612"/>
              <a:gd name="connsiteY57" fmla="*/ 1030147 h 1710160"/>
              <a:gd name="connsiteX58" fmla="*/ 651076 w 2051612"/>
              <a:gd name="connsiteY58" fmla="*/ 1041722 h 1710160"/>
              <a:gd name="connsiteX59" fmla="*/ 668438 w 2051612"/>
              <a:gd name="connsiteY59" fmla="*/ 1041722 h 1710160"/>
              <a:gd name="connsiteX60" fmla="*/ 668438 w 2051612"/>
              <a:gd name="connsiteY60" fmla="*/ 1059084 h 1710160"/>
              <a:gd name="connsiteX61" fmla="*/ 703162 w 2051612"/>
              <a:gd name="connsiteY61" fmla="*/ 1059084 h 1710160"/>
              <a:gd name="connsiteX62" fmla="*/ 703162 w 2051612"/>
              <a:gd name="connsiteY62" fmla="*/ 1064871 h 1710160"/>
              <a:gd name="connsiteX63" fmla="*/ 732098 w 2051612"/>
              <a:gd name="connsiteY63" fmla="*/ 1064871 h 1710160"/>
              <a:gd name="connsiteX64" fmla="*/ 732098 w 2051612"/>
              <a:gd name="connsiteY64" fmla="*/ 1093808 h 1710160"/>
              <a:gd name="connsiteX65" fmla="*/ 772610 w 2051612"/>
              <a:gd name="connsiteY65" fmla="*/ 1093808 h 1710160"/>
              <a:gd name="connsiteX66" fmla="*/ 804440 w 2051612"/>
              <a:gd name="connsiteY66" fmla="*/ 1093808 h 1710160"/>
              <a:gd name="connsiteX67" fmla="*/ 816015 w 2051612"/>
              <a:gd name="connsiteY67" fmla="*/ 1105383 h 1710160"/>
              <a:gd name="connsiteX68" fmla="*/ 842058 w 2051612"/>
              <a:gd name="connsiteY68" fmla="*/ 1131426 h 1710160"/>
              <a:gd name="connsiteX69" fmla="*/ 856527 w 2051612"/>
              <a:gd name="connsiteY69" fmla="*/ 1116957 h 1710160"/>
              <a:gd name="connsiteX70" fmla="*/ 873888 w 2051612"/>
              <a:gd name="connsiteY70" fmla="*/ 1134318 h 1710160"/>
              <a:gd name="connsiteX71" fmla="*/ 897038 w 2051612"/>
              <a:gd name="connsiteY71" fmla="*/ 1134318 h 1710160"/>
              <a:gd name="connsiteX72" fmla="*/ 897038 w 2051612"/>
              <a:gd name="connsiteY72" fmla="*/ 1157469 h 1710160"/>
              <a:gd name="connsiteX73" fmla="*/ 920187 w 2051612"/>
              <a:gd name="connsiteY73" fmla="*/ 1157469 h 1710160"/>
              <a:gd name="connsiteX74" fmla="*/ 937549 w 2051612"/>
              <a:gd name="connsiteY74" fmla="*/ 1154575 h 1710160"/>
              <a:gd name="connsiteX75" fmla="*/ 978060 w 2051612"/>
              <a:gd name="connsiteY75" fmla="*/ 1171937 h 1710160"/>
              <a:gd name="connsiteX76" fmla="*/ 989635 w 2051612"/>
              <a:gd name="connsiteY76" fmla="*/ 1163257 h 1710160"/>
              <a:gd name="connsiteX77" fmla="*/ 1012785 w 2051612"/>
              <a:gd name="connsiteY77" fmla="*/ 1160362 h 1710160"/>
              <a:gd name="connsiteX78" fmla="*/ 1035935 w 2051612"/>
              <a:gd name="connsiteY78" fmla="*/ 1163257 h 1710160"/>
              <a:gd name="connsiteX79" fmla="*/ 1079339 w 2051612"/>
              <a:gd name="connsiteY79" fmla="*/ 1160362 h 1710160"/>
              <a:gd name="connsiteX80" fmla="*/ 1093808 w 2051612"/>
              <a:gd name="connsiteY80" fmla="*/ 1157469 h 1710160"/>
              <a:gd name="connsiteX81" fmla="*/ 1111170 w 2051612"/>
              <a:gd name="connsiteY81" fmla="*/ 1171937 h 1710160"/>
              <a:gd name="connsiteX82" fmla="*/ 1125637 w 2051612"/>
              <a:gd name="connsiteY82" fmla="*/ 1160362 h 1710160"/>
              <a:gd name="connsiteX83" fmla="*/ 1148787 w 2051612"/>
              <a:gd name="connsiteY83" fmla="*/ 1171937 h 1710160"/>
              <a:gd name="connsiteX84" fmla="*/ 1160362 w 2051612"/>
              <a:gd name="connsiteY84" fmla="*/ 1218236 h 1710160"/>
              <a:gd name="connsiteX85" fmla="*/ 1203767 w 2051612"/>
              <a:gd name="connsiteY85" fmla="*/ 1218236 h 1710160"/>
              <a:gd name="connsiteX86" fmla="*/ 1232703 w 2051612"/>
              <a:gd name="connsiteY86" fmla="*/ 1218236 h 1710160"/>
              <a:gd name="connsiteX87" fmla="*/ 1270321 w 2051612"/>
              <a:gd name="connsiteY87" fmla="*/ 1218236 h 1710160"/>
              <a:gd name="connsiteX88" fmla="*/ 1319514 w 2051612"/>
              <a:gd name="connsiteY88" fmla="*/ 1218236 h 1710160"/>
              <a:gd name="connsiteX89" fmla="*/ 1342663 w 2051612"/>
              <a:gd name="connsiteY89" fmla="*/ 1195087 h 1710160"/>
              <a:gd name="connsiteX90" fmla="*/ 1362919 w 2051612"/>
              <a:gd name="connsiteY90" fmla="*/ 1174831 h 1710160"/>
              <a:gd name="connsiteX91" fmla="*/ 1362919 w 2051612"/>
              <a:gd name="connsiteY91" fmla="*/ 1160362 h 1710160"/>
              <a:gd name="connsiteX92" fmla="*/ 1388962 w 2051612"/>
              <a:gd name="connsiteY92" fmla="*/ 1160362 h 1710160"/>
              <a:gd name="connsiteX93" fmla="*/ 1388962 w 2051612"/>
              <a:gd name="connsiteY93" fmla="*/ 1122745 h 1710160"/>
              <a:gd name="connsiteX94" fmla="*/ 1415005 w 2051612"/>
              <a:gd name="connsiteY94" fmla="*/ 1122745 h 1710160"/>
              <a:gd name="connsiteX95" fmla="*/ 1415005 w 2051612"/>
              <a:gd name="connsiteY95" fmla="*/ 1079340 h 1710160"/>
              <a:gd name="connsiteX96" fmla="*/ 1438154 w 2051612"/>
              <a:gd name="connsiteY96" fmla="*/ 1079340 h 1710160"/>
              <a:gd name="connsiteX97" fmla="*/ 1438154 w 2051612"/>
              <a:gd name="connsiteY97" fmla="*/ 1053297 h 1710160"/>
              <a:gd name="connsiteX98" fmla="*/ 1452622 w 2051612"/>
              <a:gd name="connsiteY98" fmla="*/ 1038829 h 1710160"/>
              <a:gd name="connsiteX99" fmla="*/ 1452622 w 2051612"/>
              <a:gd name="connsiteY99" fmla="*/ 1015679 h 1710160"/>
              <a:gd name="connsiteX100" fmla="*/ 1458410 w 2051612"/>
              <a:gd name="connsiteY100" fmla="*/ 1009891 h 1710160"/>
              <a:gd name="connsiteX101" fmla="*/ 1458410 w 2051612"/>
              <a:gd name="connsiteY101" fmla="*/ 980955 h 1710160"/>
              <a:gd name="connsiteX102" fmla="*/ 1467091 w 2051612"/>
              <a:gd name="connsiteY102" fmla="*/ 972274 h 1710160"/>
              <a:gd name="connsiteX103" fmla="*/ 1467091 w 2051612"/>
              <a:gd name="connsiteY103" fmla="*/ 946231 h 1710160"/>
              <a:gd name="connsiteX104" fmla="*/ 1472878 w 2051612"/>
              <a:gd name="connsiteY104" fmla="*/ 940444 h 1710160"/>
              <a:gd name="connsiteX105" fmla="*/ 1472878 w 2051612"/>
              <a:gd name="connsiteY105" fmla="*/ 917294 h 1710160"/>
              <a:gd name="connsiteX106" fmla="*/ 1481559 w 2051612"/>
              <a:gd name="connsiteY106" fmla="*/ 908613 h 1710160"/>
              <a:gd name="connsiteX107" fmla="*/ 1481559 w 2051612"/>
              <a:gd name="connsiteY107" fmla="*/ 876783 h 1710160"/>
              <a:gd name="connsiteX108" fmla="*/ 1481559 w 2051612"/>
              <a:gd name="connsiteY108" fmla="*/ 868102 h 1710160"/>
              <a:gd name="connsiteX109" fmla="*/ 1481559 w 2051612"/>
              <a:gd name="connsiteY109" fmla="*/ 839165 h 1710160"/>
              <a:gd name="connsiteX110" fmla="*/ 1481559 w 2051612"/>
              <a:gd name="connsiteY110" fmla="*/ 839165 h 1710160"/>
              <a:gd name="connsiteX111" fmla="*/ 1481559 w 2051612"/>
              <a:gd name="connsiteY111" fmla="*/ 789972 h 1710160"/>
              <a:gd name="connsiteX112" fmla="*/ 1496027 w 2051612"/>
              <a:gd name="connsiteY112" fmla="*/ 775504 h 1710160"/>
              <a:gd name="connsiteX113" fmla="*/ 1496027 w 2051612"/>
              <a:gd name="connsiteY113" fmla="*/ 755248 h 1710160"/>
              <a:gd name="connsiteX114" fmla="*/ 1507602 w 2051612"/>
              <a:gd name="connsiteY114" fmla="*/ 755248 h 1710160"/>
              <a:gd name="connsiteX115" fmla="*/ 1507602 w 2051612"/>
              <a:gd name="connsiteY115" fmla="*/ 729205 h 1710160"/>
              <a:gd name="connsiteX116" fmla="*/ 1507602 w 2051612"/>
              <a:gd name="connsiteY116" fmla="*/ 729205 h 1710160"/>
              <a:gd name="connsiteX117" fmla="*/ 1507602 w 2051612"/>
              <a:gd name="connsiteY117" fmla="*/ 688694 h 1710160"/>
              <a:gd name="connsiteX118" fmla="*/ 1522071 w 2051612"/>
              <a:gd name="connsiteY118" fmla="*/ 674225 h 1710160"/>
              <a:gd name="connsiteX119" fmla="*/ 1522071 w 2051612"/>
              <a:gd name="connsiteY119" fmla="*/ 653970 h 1710160"/>
              <a:gd name="connsiteX120" fmla="*/ 1522071 w 2051612"/>
              <a:gd name="connsiteY120" fmla="*/ 653970 h 1710160"/>
              <a:gd name="connsiteX121" fmla="*/ 1522071 w 2051612"/>
              <a:gd name="connsiteY121" fmla="*/ 610565 h 1710160"/>
              <a:gd name="connsiteX122" fmla="*/ 1551007 w 2051612"/>
              <a:gd name="connsiteY122" fmla="*/ 610565 h 1710160"/>
              <a:gd name="connsiteX123" fmla="*/ 1551007 w 2051612"/>
              <a:gd name="connsiteY123" fmla="*/ 564266 h 1710160"/>
              <a:gd name="connsiteX124" fmla="*/ 1551007 w 2051612"/>
              <a:gd name="connsiteY124" fmla="*/ 529542 h 1710160"/>
              <a:gd name="connsiteX125" fmla="*/ 1551007 w 2051612"/>
              <a:gd name="connsiteY125" fmla="*/ 497712 h 1710160"/>
              <a:gd name="connsiteX126" fmla="*/ 1565476 w 2051612"/>
              <a:gd name="connsiteY126" fmla="*/ 483243 h 1710160"/>
              <a:gd name="connsiteX127" fmla="*/ 1565476 w 2051612"/>
              <a:gd name="connsiteY127" fmla="*/ 439838 h 1710160"/>
              <a:gd name="connsiteX128" fmla="*/ 1565476 w 2051612"/>
              <a:gd name="connsiteY128" fmla="*/ 399327 h 1710160"/>
              <a:gd name="connsiteX129" fmla="*/ 1565476 w 2051612"/>
              <a:gd name="connsiteY129" fmla="*/ 355922 h 1710160"/>
              <a:gd name="connsiteX130" fmla="*/ 1591519 w 2051612"/>
              <a:gd name="connsiteY130" fmla="*/ 329879 h 1710160"/>
              <a:gd name="connsiteX131" fmla="*/ 1591519 w 2051612"/>
              <a:gd name="connsiteY131" fmla="*/ 286474 h 1710160"/>
              <a:gd name="connsiteX132" fmla="*/ 1591519 w 2051612"/>
              <a:gd name="connsiteY132" fmla="*/ 240175 h 1710160"/>
              <a:gd name="connsiteX133" fmla="*/ 1591519 w 2051612"/>
              <a:gd name="connsiteY133" fmla="*/ 205451 h 1710160"/>
              <a:gd name="connsiteX134" fmla="*/ 1591519 w 2051612"/>
              <a:gd name="connsiteY134" fmla="*/ 185195 h 1710160"/>
              <a:gd name="connsiteX135" fmla="*/ 1614668 w 2051612"/>
              <a:gd name="connsiteY135" fmla="*/ 162046 h 1710160"/>
              <a:gd name="connsiteX136" fmla="*/ 1614668 w 2051612"/>
              <a:gd name="connsiteY136" fmla="*/ 124428 h 1710160"/>
              <a:gd name="connsiteX137" fmla="*/ 1614668 w 2051612"/>
              <a:gd name="connsiteY137" fmla="*/ 81023 h 1710160"/>
              <a:gd name="connsiteX138" fmla="*/ 1640711 w 2051612"/>
              <a:gd name="connsiteY138" fmla="*/ 72342 h 1710160"/>
              <a:gd name="connsiteX139" fmla="*/ 1646498 w 2051612"/>
              <a:gd name="connsiteY139" fmla="*/ 63661 h 1710160"/>
              <a:gd name="connsiteX140" fmla="*/ 1646498 w 2051612"/>
              <a:gd name="connsiteY140" fmla="*/ 46299 h 1710160"/>
              <a:gd name="connsiteX141" fmla="*/ 1646498 w 2051612"/>
              <a:gd name="connsiteY141" fmla="*/ 14469 h 1710160"/>
              <a:gd name="connsiteX142" fmla="*/ 1681222 w 2051612"/>
              <a:gd name="connsiteY142" fmla="*/ 14469 h 1710160"/>
              <a:gd name="connsiteX143" fmla="*/ 1695691 w 2051612"/>
              <a:gd name="connsiteY143" fmla="*/ 0 h 1710160"/>
              <a:gd name="connsiteX144" fmla="*/ 1713053 w 2051612"/>
              <a:gd name="connsiteY144" fmla="*/ 17362 h 1710160"/>
              <a:gd name="connsiteX145" fmla="*/ 1730415 w 2051612"/>
              <a:gd name="connsiteY145" fmla="*/ 34724 h 1710160"/>
              <a:gd name="connsiteX146" fmla="*/ 1736202 w 2051612"/>
              <a:gd name="connsiteY146" fmla="*/ 63661 h 1710160"/>
              <a:gd name="connsiteX147" fmla="*/ 1736202 w 2051612"/>
              <a:gd name="connsiteY147" fmla="*/ 138897 h 1710160"/>
              <a:gd name="connsiteX148" fmla="*/ 1765139 w 2051612"/>
              <a:gd name="connsiteY148" fmla="*/ 141790 h 1710160"/>
              <a:gd name="connsiteX149" fmla="*/ 1770926 w 2051612"/>
              <a:gd name="connsiteY149" fmla="*/ 167833 h 1710160"/>
              <a:gd name="connsiteX150" fmla="*/ 1770926 w 2051612"/>
              <a:gd name="connsiteY150" fmla="*/ 199664 h 1710160"/>
              <a:gd name="connsiteX151" fmla="*/ 1791182 w 2051612"/>
              <a:gd name="connsiteY151" fmla="*/ 228600 h 1710160"/>
              <a:gd name="connsiteX152" fmla="*/ 1791182 w 2051612"/>
              <a:gd name="connsiteY152" fmla="*/ 240175 h 1710160"/>
              <a:gd name="connsiteX153" fmla="*/ 1791182 w 2051612"/>
              <a:gd name="connsiteY153" fmla="*/ 269112 h 1710160"/>
              <a:gd name="connsiteX154" fmla="*/ 1802757 w 2051612"/>
              <a:gd name="connsiteY154" fmla="*/ 321198 h 1710160"/>
              <a:gd name="connsiteX155" fmla="*/ 1802757 w 2051612"/>
              <a:gd name="connsiteY155" fmla="*/ 344347 h 1710160"/>
              <a:gd name="connsiteX156" fmla="*/ 1811438 w 2051612"/>
              <a:gd name="connsiteY156" fmla="*/ 381965 h 1710160"/>
              <a:gd name="connsiteX157" fmla="*/ 1811438 w 2051612"/>
              <a:gd name="connsiteY157" fmla="*/ 396433 h 1710160"/>
              <a:gd name="connsiteX158" fmla="*/ 1814331 w 2051612"/>
              <a:gd name="connsiteY158" fmla="*/ 460094 h 1710160"/>
              <a:gd name="connsiteX159" fmla="*/ 1814331 w 2051612"/>
              <a:gd name="connsiteY159" fmla="*/ 480350 h 1710160"/>
              <a:gd name="connsiteX160" fmla="*/ 1820119 w 2051612"/>
              <a:gd name="connsiteY160" fmla="*/ 529542 h 1710160"/>
              <a:gd name="connsiteX161" fmla="*/ 1823012 w 2051612"/>
              <a:gd name="connsiteY161" fmla="*/ 541117 h 1710160"/>
              <a:gd name="connsiteX162" fmla="*/ 1828800 w 2051612"/>
              <a:gd name="connsiteY162" fmla="*/ 581628 h 1710160"/>
              <a:gd name="connsiteX163" fmla="*/ 1831693 w 2051612"/>
              <a:gd name="connsiteY163" fmla="*/ 604778 h 1710160"/>
              <a:gd name="connsiteX164" fmla="*/ 1831693 w 2051612"/>
              <a:gd name="connsiteY164" fmla="*/ 619246 h 1710160"/>
              <a:gd name="connsiteX165" fmla="*/ 1840374 w 2051612"/>
              <a:gd name="connsiteY165" fmla="*/ 645289 h 1710160"/>
              <a:gd name="connsiteX166" fmla="*/ 1840374 w 2051612"/>
              <a:gd name="connsiteY166" fmla="*/ 656864 h 1710160"/>
              <a:gd name="connsiteX167" fmla="*/ 1843268 w 2051612"/>
              <a:gd name="connsiteY167" fmla="*/ 685800 h 1710160"/>
              <a:gd name="connsiteX168" fmla="*/ 1843268 w 2051612"/>
              <a:gd name="connsiteY168" fmla="*/ 717631 h 1710160"/>
              <a:gd name="connsiteX169" fmla="*/ 1851949 w 2051612"/>
              <a:gd name="connsiteY169" fmla="*/ 740780 h 1710160"/>
              <a:gd name="connsiteX170" fmla="*/ 1854843 w 2051612"/>
              <a:gd name="connsiteY170" fmla="*/ 749461 h 1710160"/>
              <a:gd name="connsiteX171" fmla="*/ 1854843 w 2051612"/>
              <a:gd name="connsiteY171" fmla="*/ 775504 h 1710160"/>
              <a:gd name="connsiteX172" fmla="*/ 1854843 w 2051612"/>
              <a:gd name="connsiteY172" fmla="*/ 816015 h 1710160"/>
              <a:gd name="connsiteX173" fmla="*/ 1857736 w 2051612"/>
              <a:gd name="connsiteY173" fmla="*/ 844952 h 1710160"/>
              <a:gd name="connsiteX174" fmla="*/ 1857736 w 2051612"/>
              <a:gd name="connsiteY174" fmla="*/ 876783 h 1710160"/>
              <a:gd name="connsiteX175" fmla="*/ 1872205 w 2051612"/>
              <a:gd name="connsiteY175" fmla="*/ 902826 h 1710160"/>
              <a:gd name="connsiteX176" fmla="*/ 1872205 w 2051612"/>
              <a:gd name="connsiteY176" fmla="*/ 934656 h 1710160"/>
              <a:gd name="connsiteX177" fmla="*/ 1883779 w 2051612"/>
              <a:gd name="connsiteY177" fmla="*/ 966486 h 1710160"/>
              <a:gd name="connsiteX178" fmla="*/ 1883779 w 2051612"/>
              <a:gd name="connsiteY178" fmla="*/ 992529 h 1710160"/>
              <a:gd name="connsiteX179" fmla="*/ 1886673 w 2051612"/>
              <a:gd name="connsiteY179" fmla="*/ 1021466 h 1710160"/>
              <a:gd name="connsiteX180" fmla="*/ 1889567 w 2051612"/>
              <a:gd name="connsiteY180" fmla="*/ 1044615 h 1710160"/>
              <a:gd name="connsiteX181" fmla="*/ 1889567 w 2051612"/>
              <a:gd name="connsiteY181" fmla="*/ 1076446 h 1710160"/>
              <a:gd name="connsiteX182" fmla="*/ 1898248 w 2051612"/>
              <a:gd name="connsiteY182" fmla="*/ 1102489 h 1710160"/>
              <a:gd name="connsiteX183" fmla="*/ 1898248 w 2051612"/>
              <a:gd name="connsiteY183" fmla="*/ 1134319 h 1710160"/>
              <a:gd name="connsiteX184" fmla="*/ 1901141 w 2051612"/>
              <a:gd name="connsiteY184" fmla="*/ 1160362 h 1710160"/>
              <a:gd name="connsiteX185" fmla="*/ 1904035 w 2051612"/>
              <a:gd name="connsiteY185" fmla="*/ 1180618 h 1710160"/>
              <a:gd name="connsiteX186" fmla="*/ 1904035 w 2051612"/>
              <a:gd name="connsiteY186" fmla="*/ 1200874 h 1710160"/>
              <a:gd name="connsiteX187" fmla="*/ 1909822 w 2051612"/>
              <a:gd name="connsiteY187" fmla="*/ 1229810 h 1710160"/>
              <a:gd name="connsiteX188" fmla="*/ 1909822 w 2051612"/>
              <a:gd name="connsiteY188" fmla="*/ 1250066 h 1710160"/>
              <a:gd name="connsiteX189" fmla="*/ 1918503 w 2051612"/>
              <a:gd name="connsiteY189" fmla="*/ 1293471 h 1710160"/>
              <a:gd name="connsiteX190" fmla="*/ 1918503 w 2051612"/>
              <a:gd name="connsiteY190" fmla="*/ 1316621 h 1710160"/>
              <a:gd name="connsiteX191" fmla="*/ 1932972 w 2051612"/>
              <a:gd name="connsiteY191" fmla="*/ 1342664 h 1710160"/>
              <a:gd name="connsiteX192" fmla="*/ 1941653 w 2051612"/>
              <a:gd name="connsiteY192" fmla="*/ 1357132 h 1710160"/>
              <a:gd name="connsiteX193" fmla="*/ 1941653 w 2051612"/>
              <a:gd name="connsiteY193" fmla="*/ 1374494 h 1710160"/>
              <a:gd name="connsiteX194" fmla="*/ 1947440 w 2051612"/>
              <a:gd name="connsiteY194" fmla="*/ 1412112 h 1710160"/>
              <a:gd name="connsiteX195" fmla="*/ 1947440 w 2051612"/>
              <a:gd name="connsiteY195" fmla="*/ 1432367 h 1710160"/>
              <a:gd name="connsiteX196" fmla="*/ 1950334 w 2051612"/>
              <a:gd name="connsiteY196" fmla="*/ 1458410 h 1710160"/>
              <a:gd name="connsiteX197" fmla="*/ 1959015 w 2051612"/>
              <a:gd name="connsiteY197" fmla="*/ 1469985 h 1710160"/>
              <a:gd name="connsiteX198" fmla="*/ 1959015 w 2051612"/>
              <a:gd name="connsiteY198" fmla="*/ 1490241 h 1710160"/>
              <a:gd name="connsiteX199" fmla="*/ 1973483 w 2051612"/>
              <a:gd name="connsiteY199" fmla="*/ 1524965 h 1710160"/>
              <a:gd name="connsiteX200" fmla="*/ 1973483 w 2051612"/>
              <a:gd name="connsiteY200" fmla="*/ 1539433 h 1710160"/>
              <a:gd name="connsiteX201" fmla="*/ 1973483 w 2051612"/>
              <a:gd name="connsiteY201" fmla="*/ 1562583 h 1710160"/>
              <a:gd name="connsiteX202" fmla="*/ 1982164 w 2051612"/>
              <a:gd name="connsiteY202" fmla="*/ 1588626 h 1710160"/>
              <a:gd name="connsiteX203" fmla="*/ 1987952 w 2051612"/>
              <a:gd name="connsiteY203" fmla="*/ 1605988 h 1710160"/>
              <a:gd name="connsiteX204" fmla="*/ 1987952 w 2051612"/>
              <a:gd name="connsiteY204" fmla="*/ 1614669 h 1710160"/>
              <a:gd name="connsiteX205" fmla="*/ 1996633 w 2051612"/>
              <a:gd name="connsiteY205" fmla="*/ 1637818 h 1710160"/>
              <a:gd name="connsiteX206" fmla="*/ 1999526 w 2051612"/>
              <a:gd name="connsiteY206" fmla="*/ 1666755 h 1710160"/>
              <a:gd name="connsiteX207" fmla="*/ 2005314 w 2051612"/>
              <a:gd name="connsiteY207" fmla="*/ 1672543 h 1710160"/>
              <a:gd name="connsiteX208" fmla="*/ 2025569 w 2051612"/>
              <a:gd name="connsiteY208" fmla="*/ 1692798 h 1710160"/>
              <a:gd name="connsiteX209" fmla="*/ 2034250 w 2051612"/>
              <a:gd name="connsiteY209" fmla="*/ 1692798 h 1710160"/>
              <a:gd name="connsiteX210" fmla="*/ 2051612 w 2051612"/>
              <a:gd name="connsiteY210" fmla="*/ 1710160 h 1710160"/>
              <a:gd name="connsiteX0" fmla="*/ 0 w 2051612"/>
              <a:gd name="connsiteY0" fmla="*/ 1701479 h 1710160"/>
              <a:gd name="connsiteX1" fmla="*/ 34724 w 2051612"/>
              <a:gd name="connsiteY1" fmla="*/ 1666755 h 1710160"/>
              <a:gd name="connsiteX2" fmla="*/ 43405 w 2051612"/>
              <a:gd name="connsiteY2" fmla="*/ 1658074 h 1710160"/>
              <a:gd name="connsiteX3" fmla="*/ 95491 w 2051612"/>
              <a:gd name="connsiteY3" fmla="*/ 1658074 h 1710160"/>
              <a:gd name="connsiteX4" fmla="*/ 95491 w 2051612"/>
              <a:gd name="connsiteY4" fmla="*/ 1643605 h 1710160"/>
              <a:gd name="connsiteX5" fmla="*/ 118640 w 2051612"/>
              <a:gd name="connsiteY5" fmla="*/ 1643605 h 1710160"/>
              <a:gd name="connsiteX6" fmla="*/ 118640 w 2051612"/>
              <a:gd name="connsiteY6" fmla="*/ 1626243 h 1710160"/>
              <a:gd name="connsiteX7" fmla="*/ 136002 w 2051612"/>
              <a:gd name="connsiteY7" fmla="*/ 1626243 h 1710160"/>
              <a:gd name="connsiteX8" fmla="*/ 136002 w 2051612"/>
              <a:gd name="connsiteY8" fmla="*/ 1611775 h 1710160"/>
              <a:gd name="connsiteX9" fmla="*/ 162045 w 2051612"/>
              <a:gd name="connsiteY9" fmla="*/ 1611775 h 1710160"/>
              <a:gd name="connsiteX10" fmla="*/ 162045 w 2051612"/>
              <a:gd name="connsiteY10" fmla="*/ 1597307 h 1710160"/>
              <a:gd name="connsiteX11" fmla="*/ 179407 w 2051612"/>
              <a:gd name="connsiteY11" fmla="*/ 1597307 h 1710160"/>
              <a:gd name="connsiteX12" fmla="*/ 179407 w 2051612"/>
              <a:gd name="connsiteY12" fmla="*/ 1574157 h 1710160"/>
              <a:gd name="connsiteX13" fmla="*/ 205450 w 2051612"/>
              <a:gd name="connsiteY13" fmla="*/ 1574157 h 1710160"/>
              <a:gd name="connsiteX14" fmla="*/ 205450 w 2051612"/>
              <a:gd name="connsiteY14" fmla="*/ 1553902 h 1710160"/>
              <a:gd name="connsiteX15" fmla="*/ 228600 w 2051612"/>
              <a:gd name="connsiteY15" fmla="*/ 1553902 h 1710160"/>
              <a:gd name="connsiteX16" fmla="*/ 228600 w 2051612"/>
              <a:gd name="connsiteY16" fmla="*/ 1524965 h 1710160"/>
              <a:gd name="connsiteX17" fmla="*/ 243068 w 2051612"/>
              <a:gd name="connsiteY17" fmla="*/ 1524965 h 1710160"/>
              <a:gd name="connsiteX18" fmla="*/ 243068 w 2051612"/>
              <a:gd name="connsiteY18" fmla="*/ 1504709 h 1710160"/>
              <a:gd name="connsiteX19" fmla="*/ 257536 w 2051612"/>
              <a:gd name="connsiteY19" fmla="*/ 1504709 h 1710160"/>
              <a:gd name="connsiteX20" fmla="*/ 257536 w 2051612"/>
              <a:gd name="connsiteY20" fmla="*/ 1487347 h 1710160"/>
              <a:gd name="connsiteX21" fmla="*/ 274898 w 2051612"/>
              <a:gd name="connsiteY21" fmla="*/ 1487347 h 1710160"/>
              <a:gd name="connsiteX22" fmla="*/ 274898 w 2051612"/>
              <a:gd name="connsiteY22" fmla="*/ 1464198 h 1710160"/>
              <a:gd name="connsiteX23" fmla="*/ 283579 w 2051612"/>
              <a:gd name="connsiteY23" fmla="*/ 1464198 h 1710160"/>
              <a:gd name="connsiteX24" fmla="*/ 283579 w 2051612"/>
              <a:gd name="connsiteY24" fmla="*/ 1438155 h 1710160"/>
              <a:gd name="connsiteX25" fmla="*/ 306729 w 2051612"/>
              <a:gd name="connsiteY25" fmla="*/ 1438155 h 1710160"/>
              <a:gd name="connsiteX26" fmla="*/ 306729 w 2051612"/>
              <a:gd name="connsiteY26" fmla="*/ 1409218 h 1710160"/>
              <a:gd name="connsiteX27" fmla="*/ 332772 w 2051612"/>
              <a:gd name="connsiteY27" fmla="*/ 1409218 h 1710160"/>
              <a:gd name="connsiteX28" fmla="*/ 332772 w 2051612"/>
              <a:gd name="connsiteY28" fmla="*/ 1386069 h 1710160"/>
              <a:gd name="connsiteX29" fmla="*/ 338559 w 2051612"/>
              <a:gd name="connsiteY29" fmla="*/ 1386069 h 1710160"/>
              <a:gd name="connsiteX30" fmla="*/ 338559 w 2051612"/>
              <a:gd name="connsiteY30" fmla="*/ 1357132 h 1710160"/>
              <a:gd name="connsiteX31" fmla="*/ 353028 w 2051612"/>
              <a:gd name="connsiteY31" fmla="*/ 1357132 h 1710160"/>
              <a:gd name="connsiteX32" fmla="*/ 353028 w 2051612"/>
              <a:gd name="connsiteY32" fmla="*/ 1339770 h 1710160"/>
              <a:gd name="connsiteX33" fmla="*/ 367496 w 2051612"/>
              <a:gd name="connsiteY33" fmla="*/ 1339770 h 1710160"/>
              <a:gd name="connsiteX34" fmla="*/ 367496 w 2051612"/>
              <a:gd name="connsiteY34" fmla="*/ 1322408 h 1710160"/>
              <a:gd name="connsiteX35" fmla="*/ 384858 w 2051612"/>
              <a:gd name="connsiteY35" fmla="*/ 1322408 h 1710160"/>
              <a:gd name="connsiteX36" fmla="*/ 384858 w 2051612"/>
              <a:gd name="connsiteY36" fmla="*/ 1290578 h 1710160"/>
              <a:gd name="connsiteX37" fmla="*/ 405114 w 2051612"/>
              <a:gd name="connsiteY37" fmla="*/ 1290578 h 1710160"/>
              <a:gd name="connsiteX38" fmla="*/ 405114 w 2051612"/>
              <a:gd name="connsiteY38" fmla="*/ 1255853 h 1710160"/>
              <a:gd name="connsiteX39" fmla="*/ 413795 w 2051612"/>
              <a:gd name="connsiteY39" fmla="*/ 1264534 h 1710160"/>
              <a:gd name="connsiteX40" fmla="*/ 413795 w 2051612"/>
              <a:gd name="connsiteY40" fmla="*/ 1224023 h 1710160"/>
              <a:gd name="connsiteX41" fmla="*/ 442731 w 2051612"/>
              <a:gd name="connsiteY41" fmla="*/ 1224023 h 1710160"/>
              <a:gd name="connsiteX42" fmla="*/ 442731 w 2051612"/>
              <a:gd name="connsiteY42" fmla="*/ 1203767 h 1710160"/>
              <a:gd name="connsiteX43" fmla="*/ 454305 w 2051612"/>
              <a:gd name="connsiteY43" fmla="*/ 1192193 h 1710160"/>
              <a:gd name="connsiteX44" fmla="*/ 454305 w 2051612"/>
              <a:gd name="connsiteY44" fmla="*/ 1177724 h 1710160"/>
              <a:gd name="connsiteX45" fmla="*/ 468773 w 2051612"/>
              <a:gd name="connsiteY45" fmla="*/ 1163256 h 1710160"/>
              <a:gd name="connsiteX46" fmla="*/ 477455 w 2051612"/>
              <a:gd name="connsiteY46" fmla="*/ 1154574 h 1710160"/>
              <a:gd name="connsiteX47" fmla="*/ 486136 w 2051612"/>
              <a:gd name="connsiteY47" fmla="*/ 1145893 h 1710160"/>
              <a:gd name="connsiteX48" fmla="*/ 486136 w 2051612"/>
              <a:gd name="connsiteY48" fmla="*/ 1125638 h 1710160"/>
              <a:gd name="connsiteX49" fmla="*/ 512179 w 2051612"/>
              <a:gd name="connsiteY49" fmla="*/ 1125638 h 1710160"/>
              <a:gd name="connsiteX50" fmla="*/ 512179 w 2051612"/>
              <a:gd name="connsiteY50" fmla="*/ 1096702 h 1710160"/>
              <a:gd name="connsiteX51" fmla="*/ 532435 w 2051612"/>
              <a:gd name="connsiteY51" fmla="*/ 1096702 h 1710160"/>
              <a:gd name="connsiteX52" fmla="*/ 532435 w 2051612"/>
              <a:gd name="connsiteY52" fmla="*/ 1070659 h 1710160"/>
              <a:gd name="connsiteX53" fmla="*/ 549797 w 2051612"/>
              <a:gd name="connsiteY53" fmla="*/ 1070659 h 1710160"/>
              <a:gd name="connsiteX54" fmla="*/ 549797 w 2051612"/>
              <a:gd name="connsiteY54" fmla="*/ 1053297 h 1710160"/>
              <a:gd name="connsiteX55" fmla="*/ 578734 w 2051612"/>
              <a:gd name="connsiteY55" fmla="*/ 1053297 h 1710160"/>
              <a:gd name="connsiteX56" fmla="*/ 578734 w 2051612"/>
              <a:gd name="connsiteY56" fmla="*/ 1030147 h 1710160"/>
              <a:gd name="connsiteX57" fmla="*/ 651076 w 2051612"/>
              <a:gd name="connsiteY57" fmla="*/ 1030147 h 1710160"/>
              <a:gd name="connsiteX58" fmla="*/ 651076 w 2051612"/>
              <a:gd name="connsiteY58" fmla="*/ 1041722 h 1710160"/>
              <a:gd name="connsiteX59" fmla="*/ 668438 w 2051612"/>
              <a:gd name="connsiteY59" fmla="*/ 1041722 h 1710160"/>
              <a:gd name="connsiteX60" fmla="*/ 668438 w 2051612"/>
              <a:gd name="connsiteY60" fmla="*/ 1059084 h 1710160"/>
              <a:gd name="connsiteX61" fmla="*/ 703162 w 2051612"/>
              <a:gd name="connsiteY61" fmla="*/ 1059084 h 1710160"/>
              <a:gd name="connsiteX62" fmla="*/ 703162 w 2051612"/>
              <a:gd name="connsiteY62" fmla="*/ 1064871 h 1710160"/>
              <a:gd name="connsiteX63" fmla="*/ 732098 w 2051612"/>
              <a:gd name="connsiteY63" fmla="*/ 1064871 h 1710160"/>
              <a:gd name="connsiteX64" fmla="*/ 732098 w 2051612"/>
              <a:gd name="connsiteY64" fmla="*/ 1093808 h 1710160"/>
              <a:gd name="connsiteX65" fmla="*/ 772610 w 2051612"/>
              <a:gd name="connsiteY65" fmla="*/ 1093808 h 1710160"/>
              <a:gd name="connsiteX66" fmla="*/ 804440 w 2051612"/>
              <a:gd name="connsiteY66" fmla="*/ 1093808 h 1710160"/>
              <a:gd name="connsiteX67" fmla="*/ 816015 w 2051612"/>
              <a:gd name="connsiteY67" fmla="*/ 1105383 h 1710160"/>
              <a:gd name="connsiteX68" fmla="*/ 842058 w 2051612"/>
              <a:gd name="connsiteY68" fmla="*/ 1131426 h 1710160"/>
              <a:gd name="connsiteX69" fmla="*/ 856527 w 2051612"/>
              <a:gd name="connsiteY69" fmla="*/ 1116957 h 1710160"/>
              <a:gd name="connsiteX70" fmla="*/ 873888 w 2051612"/>
              <a:gd name="connsiteY70" fmla="*/ 1134318 h 1710160"/>
              <a:gd name="connsiteX71" fmla="*/ 897038 w 2051612"/>
              <a:gd name="connsiteY71" fmla="*/ 1134318 h 1710160"/>
              <a:gd name="connsiteX72" fmla="*/ 897038 w 2051612"/>
              <a:gd name="connsiteY72" fmla="*/ 1157469 h 1710160"/>
              <a:gd name="connsiteX73" fmla="*/ 920187 w 2051612"/>
              <a:gd name="connsiteY73" fmla="*/ 1157469 h 1710160"/>
              <a:gd name="connsiteX74" fmla="*/ 937549 w 2051612"/>
              <a:gd name="connsiteY74" fmla="*/ 1154575 h 1710160"/>
              <a:gd name="connsiteX75" fmla="*/ 978060 w 2051612"/>
              <a:gd name="connsiteY75" fmla="*/ 1171937 h 1710160"/>
              <a:gd name="connsiteX76" fmla="*/ 989635 w 2051612"/>
              <a:gd name="connsiteY76" fmla="*/ 1163257 h 1710160"/>
              <a:gd name="connsiteX77" fmla="*/ 1012785 w 2051612"/>
              <a:gd name="connsiteY77" fmla="*/ 1160362 h 1710160"/>
              <a:gd name="connsiteX78" fmla="*/ 1035935 w 2051612"/>
              <a:gd name="connsiteY78" fmla="*/ 1163257 h 1710160"/>
              <a:gd name="connsiteX79" fmla="*/ 1079339 w 2051612"/>
              <a:gd name="connsiteY79" fmla="*/ 1160362 h 1710160"/>
              <a:gd name="connsiteX80" fmla="*/ 1093808 w 2051612"/>
              <a:gd name="connsiteY80" fmla="*/ 1157469 h 1710160"/>
              <a:gd name="connsiteX81" fmla="*/ 1111170 w 2051612"/>
              <a:gd name="connsiteY81" fmla="*/ 1171937 h 1710160"/>
              <a:gd name="connsiteX82" fmla="*/ 1125637 w 2051612"/>
              <a:gd name="connsiteY82" fmla="*/ 1160362 h 1710160"/>
              <a:gd name="connsiteX83" fmla="*/ 1148787 w 2051612"/>
              <a:gd name="connsiteY83" fmla="*/ 1171937 h 1710160"/>
              <a:gd name="connsiteX84" fmla="*/ 1174830 w 2051612"/>
              <a:gd name="connsiteY84" fmla="*/ 1180619 h 1710160"/>
              <a:gd name="connsiteX85" fmla="*/ 1203767 w 2051612"/>
              <a:gd name="connsiteY85" fmla="*/ 1218236 h 1710160"/>
              <a:gd name="connsiteX86" fmla="*/ 1232703 w 2051612"/>
              <a:gd name="connsiteY86" fmla="*/ 1218236 h 1710160"/>
              <a:gd name="connsiteX87" fmla="*/ 1270321 w 2051612"/>
              <a:gd name="connsiteY87" fmla="*/ 1218236 h 1710160"/>
              <a:gd name="connsiteX88" fmla="*/ 1319514 w 2051612"/>
              <a:gd name="connsiteY88" fmla="*/ 1218236 h 1710160"/>
              <a:gd name="connsiteX89" fmla="*/ 1342663 w 2051612"/>
              <a:gd name="connsiteY89" fmla="*/ 1195087 h 1710160"/>
              <a:gd name="connsiteX90" fmla="*/ 1362919 w 2051612"/>
              <a:gd name="connsiteY90" fmla="*/ 1174831 h 1710160"/>
              <a:gd name="connsiteX91" fmla="*/ 1362919 w 2051612"/>
              <a:gd name="connsiteY91" fmla="*/ 1160362 h 1710160"/>
              <a:gd name="connsiteX92" fmla="*/ 1388962 w 2051612"/>
              <a:gd name="connsiteY92" fmla="*/ 1160362 h 1710160"/>
              <a:gd name="connsiteX93" fmla="*/ 1388962 w 2051612"/>
              <a:gd name="connsiteY93" fmla="*/ 1122745 h 1710160"/>
              <a:gd name="connsiteX94" fmla="*/ 1415005 w 2051612"/>
              <a:gd name="connsiteY94" fmla="*/ 1122745 h 1710160"/>
              <a:gd name="connsiteX95" fmla="*/ 1415005 w 2051612"/>
              <a:gd name="connsiteY95" fmla="*/ 1079340 h 1710160"/>
              <a:gd name="connsiteX96" fmla="*/ 1438154 w 2051612"/>
              <a:gd name="connsiteY96" fmla="*/ 1079340 h 1710160"/>
              <a:gd name="connsiteX97" fmla="*/ 1438154 w 2051612"/>
              <a:gd name="connsiteY97" fmla="*/ 1053297 h 1710160"/>
              <a:gd name="connsiteX98" fmla="*/ 1452622 w 2051612"/>
              <a:gd name="connsiteY98" fmla="*/ 1038829 h 1710160"/>
              <a:gd name="connsiteX99" fmla="*/ 1452622 w 2051612"/>
              <a:gd name="connsiteY99" fmla="*/ 1015679 h 1710160"/>
              <a:gd name="connsiteX100" fmla="*/ 1458410 w 2051612"/>
              <a:gd name="connsiteY100" fmla="*/ 1009891 h 1710160"/>
              <a:gd name="connsiteX101" fmla="*/ 1458410 w 2051612"/>
              <a:gd name="connsiteY101" fmla="*/ 980955 h 1710160"/>
              <a:gd name="connsiteX102" fmla="*/ 1467091 w 2051612"/>
              <a:gd name="connsiteY102" fmla="*/ 972274 h 1710160"/>
              <a:gd name="connsiteX103" fmla="*/ 1467091 w 2051612"/>
              <a:gd name="connsiteY103" fmla="*/ 946231 h 1710160"/>
              <a:gd name="connsiteX104" fmla="*/ 1472878 w 2051612"/>
              <a:gd name="connsiteY104" fmla="*/ 940444 h 1710160"/>
              <a:gd name="connsiteX105" fmla="*/ 1472878 w 2051612"/>
              <a:gd name="connsiteY105" fmla="*/ 917294 h 1710160"/>
              <a:gd name="connsiteX106" fmla="*/ 1481559 w 2051612"/>
              <a:gd name="connsiteY106" fmla="*/ 908613 h 1710160"/>
              <a:gd name="connsiteX107" fmla="*/ 1481559 w 2051612"/>
              <a:gd name="connsiteY107" fmla="*/ 876783 h 1710160"/>
              <a:gd name="connsiteX108" fmla="*/ 1481559 w 2051612"/>
              <a:gd name="connsiteY108" fmla="*/ 868102 h 1710160"/>
              <a:gd name="connsiteX109" fmla="*/ 1481559 w 2051612"/>
              <a:gd name="connsiteY109" fmla="*/ 839165 h 1710160"/>
              <a:gd name="connsiteX110" fmla="*/ 1481559 w 2051612"/>
              <a:gd name="connsiteY110" fmla="*/ 839165 h 1710160"/>
              <a:gd name="connsiteX111" fmla="*/ 1481559 w 2051612"/>
              <a:gd name="connsiteY111" fmla="*/ 789972 h 1710160"/>
              <a:gd name="connsiteX112" fmla="*/ 1496027 w 2051612"/>
              <a:gd name="connsiteY112" fmla="*/ 775504 h 1710160"/>
              <a:gd name="connsiteX113" fmla="*/ 1496027 w 2051612"/>
              <a:gd name="connsiteY113" fmla="*/ 755248 h 1710160"/>
              <a:gd name="connsiteX114" fmla="*/ 1507602 w 2051612"/>
              <a:gd name="connsiteY114" fmla="*/ 755248 h 1710160"/>
              <a:gd name="connsiteX115" fmla="*/ 1507602 w 2051612"/>
              <a:gd name="connsiteY115" fmla="*/ 729205 h 1710160"/>
              <a:gd name="connsiteX116" fmla="*/ 1507602 w 2051612"/>
              <a:gd name="connsiteY116" fmla="*/ 729205 h 1710160"/>
              <a:gd name="connsiteX117" fmla="*/ 1507602 w 2051612"/>
              <a:gd name="connsiteY117" fmla="*/ 688694 h 1710160"/>
              <a:gd name="connsiteX118" fmla="*/ 1522071 w 2051612"/>
              <a:gd name="connsiteY118" fmla="*/ 674225 h 1710160"/>
              <a:gd name="connsiteX119" fmla="*/ 1522071 w 2051612"/>
              <a:gd name="connsiteY119" fmla="*/ 653970 h 1710160"/>
              <a:gd name="connsiteX120" fmla="*/ 1522071 w 2051612"/>
              <a:gd name="connsiteY120" fmla="*/ 653970 h 1710160"/>
              <a:gd name="connsiteX121" fmla="*/ 1522071 w 2051612"/>
              <a:gd name="connsiteY121" fmla="*/ 610565 h 1710160"/>
              <a:gd name="connsiteX122" fmla="*/ 1551007 w 2051612"/>
              <a:gd name="connsiteY122" fmla="*/ 610565 h 1710160"/>
              <a:gd name="connsiteX123" fmla="*/ 1551007 w 2051612"/>
              <a:gd name="connsiteY123" fmla="*/ 564266 h 1710160"/>
              <a:gd name="connsiteX124" fmla="*/ 1551007 w 2051612"/>
              <a:gd name="connsiteY124" fmla="*/ 529542 h 1710160"/>
              <a:gd name="connsiteX125" fmla="*/ 1551007 w 2051612"/>
              <a:gd name="connsiteY125" fmla="*/ 497712 h 1710160"/>
              <a:gd name="connsiteX126" fmla="*/ 1565476 w 2051612"/>
              <a:gd name="connsiteY126" fmla="*/ 483243 h 1710160"/>
              <a:gd name="connsiteX127" fmla="*/ 1565476 w 2051612"/>
              <a:gd name="connsiteY127" fmla="*/ 439838 h 1710160"/>
              <a:gd name="connsiteX128" fmla="*/ 1565476 w 2051612"/>
              <a:gd name="connsiteY128" fmla="*/ 399327 h 1710160"/>
              <a:gd name="connsiteX129" fmla="*/ 1565476 w 2051612"/>
              <a:gd name="connsiteY129" fmla="*/ 355922 h 1710160"/>
              <a:gd name="connsiteX130" fmla="*/ 1591519 w 2051612"/>
              <a:gd name="connsiteY130" fmla="*/ 329879 h 1710160"/>
              <a:gd name="connsiteX131" fmla="*/ 1591519 w 2051612"/>
              <a:gd name="connsiteY131" fmla="*/ 286474 h 1710160"/>
              <a:gd name="connsiteX132" fmla="*/ 1591519 w 2051612"/>
              <a:gd name="connsiteY132" fmla="*/ 240175 h 1710160"/>
              <a:gd name="connsiteX133" fmla="*/ 1591519 w 2051612"/>
              <a:gd name="connsiteY133" fmla="*/ 205451 h 1710160"/>
              <a:gd name="connsiteX134" fmla="*/ 1591519 w 2051612"/>
              <a:gd name="connsiteY134" fmla="*/ 185195 h 1710160"/>
              <a:gd name="connsiteX135" fmla="*/ 1614668 w 2051612"/>
              <a:gd name="connsiteY135" fmla="*/ 162046 h 1710160"/>
              <a:gd name="connsiteX136" fmla="*/ 1614668 w 2051612"/>
              <a:gd name="connsiteY136" fmla="*/ 124428 h 1710160"/>
              <a:gd name="connsiteX137" fmla="*/ 1614668 w 2051612"/>
              <a:gd name="connsiteY137" fmla="*/ 81023 h 1710160"/>
              <a:gd name="connsiteX138" fmla="*/ 1640711 w 2051612"/>
              <a:gd name="connsiteY138" fmla="*/ 72342 h 1710160"/>
              <a:gd name="connsiteX139" fmla="*/ 1646498 w 2051612"/>
              <a:gd name="connsiteY139" fmla="*/ 63661 h 1710160"/>
              <a:gd name="connsiteX140" fmla="*/ 1646498 w 2051612"/>
              <a:gd name="connsiteY140" fmla="*/ 46299 h 1710160"/>
              <a:gd name="connsiteX141" fmla="*/ 1646498 w 2051612"/>
              <a:gd name="connsiteY141" fmla="*/ 14469 h 1710160"/>
              <a:gd name="connsiteX142" fmla="*/ 1681222 w 2051612"/>
              <a:gd name="connsiteY142" fmla="*/ 14469 h 1710160"/>
              <a:gd name="connsiteX143" fmla="*/ 1695691 w 2051612"/>
              <a:gd name="connsiteY143" fmla="*/ 0 h 1710160"/>
              <a:gd name="connsiteX144" fmla="*/ 1713053 w 2051612"/>
              <a:gd name="connsiteY144" fmla="*/ 17362 h 1710160"/>
              <a:gd name="connsiteX145" fmla="*/ 1730415 w 2051612"/>
              <a:gd name="connsiteY145" fmla="*/ 34724 h 1710160"/>
              <a:gd name="connsiteX146" fmla="*/ 1736202 w 2051612"/>
              <a:gd name="connsiteY146" fmla="*/ 63661 h 1710160"/>
              <a:gd name="connsiteX147" fmla="*/ 1736202 w 2051612"/>
              <a:gd name="connsiteY147" fmla="*/ 138897 h 1710160"/>
              <a:gd name="connsiteX148" fmla="*/ 1765139 w 2051612"/>
              <a:gd name="connsiteY148" fmla="*/ 141790 h 1710160"/>
              <a:gd name="connsiteX149" fmla="*/ 1770926 w 2051612"/>
              <a:gd name="connsiteY149" fmla="*/ 167833 h 1710160"/>
              <a:gd name="connsiteX150" fmla="*/ 1770926 w 2051612"/>
              <a:gd name="connsiteY150" fmla="*/ 199664 h 1710160"/>
              <a:gd name="connsiteX151" fmla="*/ 1791182 w 2051612"/>
              <a:gd name="connsiteY151" fmla="*/ 228600 h 1710160"/>
              <a:gd name="connsiteX152" fmla="*/ 1791182 w 2051612"/>
              <a:gd name="connsiteY152" fmla="*/ 240175 h 1710160"/>
              <a:gd name="connsiteX153" fmla="*/ 1791182 w 2051612"/>
              <a:gd name="connsiteY153" fmla="*/ 269112 h 1710160"/>
              <a:gd name="connsiteX154" fmla="*/ 1802757 w 2051612"/>
              <a:gd name="connsiteY154" fmla="*/ 321198 h 1710160"/>
              <a:gd name="connsiteX155" fmla="*/ 1802757 w 2051612"/>
              <a:gd name="connsiteY155" fmla="*/ 344347 h 1710160"/>
              <a:gd name="connsiteX156" fmla="*/ 1811438 w 2051612"/>
              <a:gd name="connsiteY156" fmla="*/ 381965 h 1710160"/>
              <a:gd name="connsiteX157" fmla="*/ 1811438 w 2051612"/>
              <a:gd name="connsiteY157" fmla="*/ 396433 h 1710160"/>
              <a:gd name="connsiteX158" fmla="*/ 1814331 w 2051612"/>
              <a:gd name="connsiteY158" fmla="*/ 460094 h 1710160"/>
              <a:gd name="connsiteX159" fmla="*/ 1814331 w 2051612"/>
              <a:gd name="connsiteY159" fmla="*/ 480350 h 1710160"/>
              <a:gd name="connsiteX160" fmla="*/ 1820119 w 2051612"/>
              <a:gd name="connsiteY160" fmla="*/ 529542 h 1710160"/>
              <a:gd name="connsiteX161" fmla="*/ 1823012 w 2051612"/>
              <a:gd name="connsiteY161" fmla="*/ 541117 h 1710160"/>
              <a:gd name="connsiteX162" fmla="*/ 1828800 w 2051612"/>
              <a:gd name="connsiteY162" fmla="*/ 581628 h 1710160"/>
              <a:gd name="connsiteX163" fmla="*/ 1831693 w 2051612"/>
              <a:gd name="connsiteY163" fmla="*/ 604778 h 1710160"/>
              <a:gd name="connsiteX164" fmla="*/ 1831693 w 2051612"/>
              <a:gd name="connsiteY164" fmla="*/ 619246 h 1710160"/>
              <a:gd name="connsiteX165" fmla="*/ 1840374 w 2051612"/>
              <a:gd name="connsiteY165" fmla="*/ 645289 h 1710160"/>
              <a:gd name="connsiteX166" fmla="*/ 1840374 w 2051612"/>
              <a:gd name="connsiteY166" fmla="*/ 656864 h 1710160"/>
              <a:gd name="connsiteX167" fmla="*/ 1843268 w 2051612"/>
              <a:gd name="connsiteY167" fmla="*/ 685800 h 1710160"/>
              <a:gd name="connsiteX168" fmla="*/ 1843268 w 2051612"/>
              <a:gd name="connsiteY168" fmla="*/ 717631 h 1710160"/>
              <a:gd name="connsiteX169" fmla="*/ 1851949 w 2051612"/>
              <a:gd name="connsiteY169" fmla="*/ 740780 h 1710160"/>
              <a:gd name="connsiteX170" fmla="*/ 1854843 w 2051612"/>
              <a:gd name="connsiteY170" fmla="*/ 749461 h 1710160"/>
              <a:gd name="connsiteX171" fmla="*/ 1854843 w 2051612"/>
              <a:gd name="connsiteY171" fmla="*/ 775504 h 1710160"/>
              <a:gd name="connsiteX172" fmla="*/ 1854843 w 2051612"/>
              <a:gd name="connsiteY172" fmla="*/ 816015 h 1710160"/>
              <a:gd name="connsiteX173" fmla="*/ 1857736 w 2051612"/>
              <a:gd name="connsiteY173" fmla="*/ 844952 h 1710160"/>
              <a:gd name="connsiteX174" fmla="*/ 1857736 w 2051612"/>
              <a:gd name="connsiteY174" fmla="*/ 876783 h 1710160"/>
              <a:gd name="connsiteX175" fmla="*/ 1872205 w 2051612"/>
              <a:gd name="connsiteY175" fmla="*/ 902826 h 1710160"/>
              <a:gd name="connsiteX176" fmla="*/ 1872205 w 2051612"/>
              <a:gd name="connsiteY176" fmla="*/ 934656 h 1710160"/>
              <a:gd name="connsiteX177" fmla="*/ 1883779 w 2051612"/>
              <a:gd name="connsiteY177" fmla="*/ 966486 h 1710160"/>
              <a:gd name="connsiteX178" fmla="*/ 1883779 w 2051612"/>
              <a:gd name="connsiteY178" fmla="*/ 992529 h 1710160"/>
              <a:gd name="connsiteX179" fmla="*/ 1886673 w 2051612"/>
              <a:gd name="connsiteY179" fmla="*/ 1021466 h 1710160"/>
              <a:gd name="connsiteX180" fmla="*/ 1889567 w 2051612"/>
              <a:gd name="connsiteY180" fmla="*/ 1044615 h 1710160"/>
              <a:gd name="connsiteX181" fmla="*/ 1889567 w 2051612"/>
              <a:gd name="connsiteY181" fmla="*/ 1076446 h 1710160"/>
              <a:gd name="connsiteX182" fmla="*/ 1898248 w 2051612"/>
              <a:gd name="connsiteY182" fmla="*/ 1102489 h 1710160"/>
              <a:gd name="connsiteX183" fmla="*/ 1898248 w 2051612"/>
              <a:gd name="connsiteY183" fmla="*/ 1134319 h 1710160"/>
              <a:gd name="connsiteX184" fmla="*/ 1901141 w 2051612"/>
              <a:gd name="connsiteY184" fmla="*/ 1160362 h 1710160"/>
              <a:gd name="connsiteX185" fmla="*/ 1904035 w 2051612"/>
              <a:gd name="connsiteY185" fmla="*/ 1180618 h 1710160"/>
              <a:gd name="connsiteX186" fmla="*/ 1904035 w 2051612"/>
              <a:gd name="connsiteY186" fmla="*/ 1200874 h 1710160"/>
              <a:gd name="connsiteX187" fmla="*/ 1909822 w 2051612"/>
              <a:gd name="connsiteY187" fmla="*/ 1229810 h 1710160"/>
              <a:gd name="connsiteX188" fmla="*/ 1909822 w 2051612"/>
              <a:gd name="connsiteY188" fmla="*/ 1250066 h 1710160"/>
              <a:gd name="connsiteX189" fmla="*/ 1918503 w 2051612"/>
              <a:gd name="connsiteY189" fmla="*/ 1293471 h 1710160"/>
              <a:gd name="connsiteX190" fmla="*/ 1918503 w 2051612"/>
              <a:gd name="connsiteY190" fmla="*/ 1316621 h 1710160"/>
              <a:gd name="connsiteX191" fmla="*/ 1932972 w 2051612"/>
              <a:gd name="connsiteY191" fmla="*/ 1342664 h 1710160"/>
              <a:gd name="connsiteX192" fmla="*/ 1941653 w 2051612"/>
              <a:gd name="connsiteY192" fmla="*/ 1357132 h 1710160"/>
              <a:gd name="connsiteX193" fmla="*/ 1941653 w 2051612"/>
              <a:gd name="connsiteY193" fmla="*/ 1374494 h 1710160"/>
              <a:gd name="connsiteX194" fmla="*/ 1947440 w 2051612"/>
              <a:gd name="connsiteY194" fmla="*/ 1412112 h 1710160"/>
              <a:gd name="connsiteX195" fmla="*/ 1947440 w 2051612"/>
              <a:gd name="connsiteY195" fmla="*/ 1432367 h 1710160"/>
              <a:gd name="connsiteX196" fmla="*/ 1950334 w 2051612"/>
              <a:gd name="connsiteY196" fmla="*/ 1458410 h 1710160"/>
              <a:gd name="connsiteX197" fmla="*/ 1959015 w 2051612"/>
              <a:gd name="connsiteY197" fmla="*/ 1469985 h 1710160"/>
              <a:gd name="connsiteX198" fmla="*/ 1959015 w 2051612"/>
              <a:gd name="connsiteY198" fmla="*/ 1490241 h 1710160"/>
              <a:gd name="connsiteX199" fmla="*/ 1973483 w 2051612"/>
              <a:gd name="connsiteY199" fmla="*/ 1524965 h 1710160"/>
              <a:gd name="connsiteX200" fmla="*/ 1973483 w 2051612"/>
              <a:gd name="connsiteY200" fmla="*/ 1539433 h 1710160"/>
              <a:gd name="connsiteX201" fmla="*/ 1973483 w 2051612"/>
              <a:gd name="connsiteY201" fmla="*/ 1562583 h 1710160"/>
              <a:gd name="connsiteX202" fmla="*/ 1982164 w 2051612"/>
              <a:gd name="connsiteY202" fmla="*/ 1588626 h 1710160"/>
              <a:gd name="connsiteX203" fmla="*/ 1987952 w 2051612"/>
              <a:gd name="connsiteY203" fmla="*/ 1605988 h 1710160"/>
              <a:gd name="connsiteX204" fmla="*/ 1987952 w 2051612"/>
              <a:gd name="connsiteY204" fmla="*/ 1614669 h 1710160"/>
              <a:gd name="connsiteX205" fmla="*/ 1996633 w 2051612"/>
              <a:gd name="connsiteY205" fmla="*/ 1637818 h 1710160"/>
              <a:gd name="connsiteX206" fmla="*/ 1999526 w 2051612"/>
              <a:gd name="connsiteY206" fmla="*/ 1666755 h 1710160"/>
              <a:gd name="connsiteX207" fmla="*/ 2005314 w 2051612"/>
              <a:gd name="connsiteY207" fmla="*/ 1672543 h 1710160"/>
              <a:gd name="connsiteX208" fmla="*/ 2025569 w 2051612"/>
              <a:gd name="connsiteY208" fmla="*/ 1692798 h 1710160"/>
              <a:gd name="connsiteX209" fmla="*/ 2034250 w 2051612"/>
              <a:gd name="connsiteY209" fmla="*/ 1692798 h 1710160"/>
              <a:gd name="connsiteX210" fmla="*/ 2051612 w 2051612"/>
              <a:gd name="connsiteY210" fmla="*/ 1710160 h 1710160"/>
              <a:gd name="connsiteX0" fmla="*/ 0 w 2051612"/>
              <a:gd name="connsiteY0" fmla="*/ 1701479 h 1710160"/>
              <a:gd name="connsiteX1" fmla="*/ 34724 w 2051612"/>
              <a:gd name="connsiteY1" fmla="*/ 1666755 h 1710160"/>
              <a:gd name="connsiteX2" fmla="*/ 43405 w 2051612"/>
              <a:gd name="connsiteY2" fmla="*/ 1658074 h 1710160"/>
              <a:gd name="connsiteX3" fmla="*/ 95491 w 2051612"/>
              <a:gd name="connsiteY3" fmla="*/ 1658074 h 1710160"/>
              <a:gd name="connsiteX4" fmla="*/ 95491 w 2051612"/>
              <a:gd name="connsiteY4" fmla="*/ 1643605 h 1710160"/>
              <a:gd name="connsiteX5" fmla="*/ 118640 w 2051612"/>
              <a:gd name="connsiteY5" fmla="*/ 1643605 h 1710160"/>
              <a:gd name="connsiteX6" fmla="*/ 118640 w 2051612"/>
              <a:gd name="connsiteY6" fmla="*/ 1626243 h 1710160"/>
              <a:gd name="connsiteX7" fmla="*/ 136002 w 2051612"/>
              <a:gd name="connsiteY7" fmla="*/ 1626243 h 1710160"/>
              <a:gd name="connsiteX8" fmla="*/ 136002 w 2051612"/>
              <a:gd name="connsiteY8" fmla="*/ 1611775 h 1710160"/>
              <a:gd name="connsiteX9" fmla="*/ 162045 w 2051612"/>
              <a:gd name="connsiteY9" fmla="*/ 1611775 h 1710160"/>
              <a:gd name="connsiteX10" fmla="*/ 162045 w 2051612"/>
              <a:gd name="connsiteY10" fmla="*/ 1597307 h 1710160"/>
              <a:gd name="connsiteX11" fmla="*/ 179407 w 2051612"/>
              <a:gd name="connsiteY11" fmla="*/ 1597307 h 1710160"/>
              <a:gd name="connsiteX12" fmla="*/ 179407 w 2051612"/>
              <a:gd name="connsiteY12" fmla="*/ 1574157 h 1710160"/>
              <a:gd name="connsiteX13" fmla="*/ 205450 w 2051612"/>
              <a:gd name="connsiteY13" fmla="*/ 1574157 h 1710160"/>
              <a:gd name="connsiteX14" fmla="*/ 205450 w 2051612"/>
              <a:gd name="connsiteY14" fmla="*/ 1553902 h 1710160"/>
              <a:gd name="connsiteX15" fmla="*/ 228600 w 2051612"/>
              <a:gd name="connsiteY15" fmla="*/ 1553902 h 1710160"/>
              <a:gd name="connsiteX16" fmla="*/ 228600 w 2051612"/>
              <a:gd name="connsiteY16" fmla="*/ 1524965 h 1710160"/>
              <a:gd name="connsiteX17" fmla="*/ 243068 w 2051612"/>
              <a:gd name="connsiteY17" fmla="*/ 1524965 h 1710160"/>
              <a:gd name="connsiteX18" fmla="*/ 243068 w 2051612"/>
              <a:gd name="connsiteY18" fmla="*/ 1504709 h 1710160"/>
              <a:gd name="connsiteX19" fmla="*/ 257536 w 2051612"/>
              <a:gd name="connsiteY19" fmla="*/ 1504709 h 1710160"/>
              <a:gd name="connsiteX20" fmla="*/ 257536 w 2051612"/>
              <a:gd name="connsiteY20" fmla="*/ 1487347 h 1710160"/>
              <a:gd name="connsiteX21" fmla="*/ 274898 w 2051612"/>
              <a:gd name="connsiteY21" fmla="*/ 1487347 h 1710160"/>
              <a:gd name="connsiteX22" fmla="*/ 274898 w 2051612"/>
              <a:gd name="connsiteY22" fmla="*/ 1464198 h 1710160"/>
              <a:gd name="connsiteX23" fmla="*/ 283579 w 2051612"/>
              <a:gd name="connsiteY23" fmla="*/ 1464198 h 1710160"/>
              <a:gd name="connsiteX24" fmla="*/ 283579 w 2051612"/>
              <a:gd name="connsiteY24" fmla="*/ 1438155 h 1710160"/>
              <a:gd name="connsiteX25" fmla="*/ 306729 w 2051612"/>
              <a:gd name="connsiteY25" fmla="*/ 1438155 h 1710160"/>
              <a:gd name="connsiteX26" fmla="*/ 306729 w 2051612"/>
              <a:gd name="connsiteY26" fmla="*/ 1409218 h 1710160"/>
              <a:gd name="connsiteX27" fmla="*/ 332772 w 2051612"/>
              <a:gd name="connsiteY27" fmla="*/ 1409218 h 1710160"/>
              <a:gd name="connsiteX28" fmla="*/ 332772 w 2051612"/>
              <a:gd name="connsiteY28" fmla="*/ 1386069 h 1710160"/>
              <a:gd name="connsiteX29" fmla="*/ 338559 w 2051612"/>
              <a:gd name="connsiteY29" fmla="*/ 1386069 h 1710160"/>
              <a:gd name="connsiteX30" fmla="*/ 338559 w 2051612"/>
              <a:gd name="connsiteY30" fmla="*/ 1357132 h 1710160"/>
              <a:gd name="connsiteX31" fmla="*/ 353028 w 2051612"/>
              <a:gd name="connsiteY31" fmla="*/ 1357132 h 1710160"/>
              <a:gd name="connsiteX32" fmla="*/ 353028 w 2051612"/>
              <a:gd name="connsiteY32" fmla="*/ 1339770 h 1710160"/>
              <a:gd name="connsiteX33" fmla="*/ 367496 w 2051612"/>
              <a:gd name="connsiteY33" fmla="*/ 1339770 h 1710160"/>
              <a:gd name="connsiteX34" fmla="*/ 367496 w 2051612"/>
              <a:gd name="connsiteY34" fmla="*/ 1322408 h 1710160"/>
              <a:gd name="connsiteX35" fmla="*/ 384858 w 2051612"/>
              <a:gd name="connsiteY35" fmla="*/ 1322408 h 1710160"/>
              <a:gd name="connsiteX36" fmla="*/ 384858 w 2051612"/>
              <a:gd name="connsiteY36" fmla="*/ 1290578 h 1710160"/>
              <a:gd name="connsiteX37" fmla="*/ 405114 w 2051612"/>
              <a:gd name="connsiteY37" fmla="*/ 1290578 h 1710160"/>
              <a:gd name="connsiteX38" fmla="*/ 405114 w 2051612"/>
              <a:gd name="connsiteY38" fmla="*/ 1255853 h 1710160"/>
              <a:gd name="connsiteX39" fmla="*/ 413795 w 2051612"/>
              <a:gd name="connsiteY39" fmla="*/ 1264534 h 1710160"/>
              <a:gd name="connsiteX40" fmla="*/ 413795 w 2051612"/>
              <a:gd name="connsiteY40" fmla="*/ 1224023 h 1710160"/>
              <a:gd name="connsiteX41" fmla="*/ 442731 w 2051612"/>
              <a:gd name="connsiteY41" fmla="*/ 1224023 h 1710160"/>
              <a:gd name="connsiteX42" fmla="*/ 442731 w 2051612"/>
              <a:gd name="connsiteY42" fmla="*/ 1203767 h 1710160"/>
              <a:gd name="connsiteX43" fmla="*/ 454305 w 2051612"/>
              <a:gd name="connsiteY43" fmla="*/ 1192193 h 1710160"/>
              <a:gd name="connsiteX44" fmla="*/ 454305 w 2051612"/>
              <a:gd name="connsiteY44" fmla="*/ 1177724 h 1710160"/>
              <a:gd name="connsiteX45" fmla="*/ 468773 w 2051612"/>
              <a:gd name="connsiteY45" fmla="*/ 1163256 h 1710160"/>
              <a:gd name="connsiteX46" fmla="*/ 477455 w 2051612"/>
              <a:gd name="connsiteY46" fmla="*/ 1154574 h 1710160"/>
              <a:gd name="connsiteX47" fmla="*/ 486136 w 2051612"/>
              <a:gd name="connsiteY47" fmla="*/ 1145893 h 1710160"/>
              <a:gd name="connsiteX48" fmla="*/ 486136 w 2051612"/>
              <a:gd name="connsiteY48" fmla="*/ 1125638 h 1710160"/>
              <a:gd name="connsiteX49" fmla="*/ 512179 w 2051612"/>
              <a:gd name="connsiteY49" fmla="*/ 1125638 h 1710160"/>
              <a:gd name="connsiteX50" fmla="*/ 512179 w 2051612"/>
              <a:gd name="connsiteY50" fmla="*/ 1096702 h 1710160"/>
              <a:gd name="connsiteX51" fmla="*/ 532435 w 2051612"/>
              <a:gd name="connsiteY51" fmla="*/ 1096702 h 1710160"/>
              <a:gd name="connsiteX52" fmla="*/ 532435 w 2051612"/>
              <a:gd name="connsiteY52" fmla="*/ 1070659 h 1710160"/>
              <a:gd name="connsiteX53" fmla="*/ 549797 w 2051612"/>
              <a:gd name="connsiteY53" fmla="*/ 1070659 h 1710160"/>
              <a:gd name="connsiteX54" fmla="*/ 549797 w 2051612"/>
              <a:gd name="connsiteY54" fmla="*/ 1053297 h 1710160"/>
              <a:gd name="connsiteX55" fmla="*/ 578734 w 2051612"/>
              <a:gd name="connsiteY55" fmla="*/ 1053297 h 1710160"/>
              <a:gd name="connsiteX56" fmla="*/ 578734 w 2051612"/>
              <a:gd name="connsiteY56" fmla="*/ 1030147 h 1710160"/>
              <a:gd name="connsiteX57" fmla="*/ 651076 w 2051612"/>
              <a:gd name="connsiteY57" fmla="*/ 1030147 h 1710160"/>
              <a:gd name="connsiteX58" fmla="*/ 651076 w 2051612"/>
              <a:gd name="connsiteY58" fmla="*/ 1041722 h 1710160"/>
              <a:gd name="connsiteX59" fmla="*/ 668438 w 2051612"/>
              <a:gd name="connsiteY59" fmla="*/ 1041722 h 1710160"/>
              <a:gd name="connsiteX60" fmla="*/ 668438 w 2051612"/>
              <a:gd name="connsiteY60" fmla="*/ 1059084 h 1710160"/>
              <a:gd name="connsiteX61" fmla="*/ 703162 w 2051612"/>
              <a:gd name="connsiteY61" fmla="*/ 1059084 h 1710160"/>
              <a:gd name="connsiteX62" fmla="*/ 703162 w 2051612"/>
              <a:gd name="connsiteY62" fmla="*/ 1064871 h 1710160"/>
              <a:gd name="connsiteX63" fmla="*/ 732098 w 2051612"/>
              <a:gd name="connsiteY63" fmla="*/ 1064871 h 1710160"/>
              <a:gd name="connsiteX64" fmla="*/ 732098 w 2051612"/>
              <a:gd name="connsiteY64" fmla="*/ 1093808 h 1710160"/>
              <a:gd name="connsiteX65" fmla="*/ 772610 w 2051612"/>
              <a:gd name="connsiteY65" fmla="*/ 1093808 h 1710160"/>
              <a:gd name="connsiteX66" fmla="*/ 804440 w 2051612"/>
              <a:gd name="connsiteY66" fmla="*/ 1093808 h 1710160"/>
              <a:gd name="connsiteX67" fmla="*/ 816015 w 2051612"/>
              <a:gd name="connsiteY67" fmla="*/ 1105383 h 1710160"/>
              <a:gd name="connsiteX68" fmla="*/ 842058 w 2051612"/>
              <a:gd name="connsiteY68" fmla="*/ 1131426 h 1710160"/>
              <a:gd name="connsiteX69" fmla="*/ 856527 w 2051612"/>
              <a:gd name="connsiteY69" fmla="*/ 1116957 h 1710160"/>
              <a:gd name="connsiteX70" fmla="*/ 873888 w 2051612"/>
              <a:gd name="connsiteY70" fmla="*/ 1134318 h 1710160"/>
              <a:gd name="connsiteX71" fmla="*/ 897038 w 2051612"/>
              <a:gd name="connsiteY71" fmla="*/ 1134318 h 1710160"/>
              <a:gd name="connsiteX72" fmla="*/ 897038 w 2051612"/>
              <a:gd name="connsiteY72" fmla="*/ 1157469 h 1710160"/>
              <a:gd name="connsiteX73" fmla="*/ 920187 w 2051612"/>
              <a:gd name="connsiteY73" fmla="*/ 1157469 h 1710160"/>
              <a:gd name="connsiteX74" fmla="*/ 937549 w 2051612"/>
              <a:gd name="connsiteY74" fmla="*/ 1154575 h 1710160"/>
              <a:gd name="connsiteX75" fmla="*/ 978060 w 2051612"/>
              <a:gd name="connsiteY75" fmla="*/ 1171937 h 1710160"/>
              <a:gd name="connsiteX76" fmla="*/ 989635 w 2051612"/>
              <a:gd name="connsiteY76" fmla="*/ 1163257 h 1710160"/>
              <a:gd name="connsiteX77" fmla="*/ 1012785 w 2051612"/>
              <a:gd name="connsiteY77" fmla="*/ 1160362 h 1710160"/>
              <a:gd name="connsiteX78" fmla="*/ 1035935 w 2051612"/>
              <a:gd name="connsiteY78" fmla="*/ 1163257 h 1710160"/>
              <a:gd name="connsiteX79" fmla="*/ 1079339 w 2051612"/>
              <a:gd name="connsiteY79" fmla="*/ 1160362 h 1710160"/>
              <a:gd name="connsiteX80" fmla="*/ 1093808 w 2051612"/>
              <a:gd name="connsiteY80" fmla="*/ 1157469 h 1710160"/>
              <a:gd name="connsiteX81" fmla="*/ 1111170 w 2051612"/>
              <a:gd name="connsiteY81" fmla="*/ 1171937 h 1710160"/>
              <a:gd name="connsiteX82" fmla="*/ 1125637 w 2051612"/>
              <a:gd name="connsiteY82" fmla="*/ 1160362 h 1710160"/>
              <a:gd name="connsiteX83" fmla="*/ 1148787 w 2051612"/>
              <a:gd name="connsiteY83" fmla="*/ 1171937 h 1710160"/>
              <a:gd name="connsiteX84" fmla="*/ 1174830 w 2051612"/>
              <a:gd name="connsiteY84" fmla="*/ 1180619 h 1710160"/>
              <a:gd name="connsiteX85" fmla="*/ 1215342 w 2051612"/>
              <a:gd name="connsiteY85" fmla="*/ 1206661 h 1710160"/>
              <a:gd name="connsiteX86" fmla="*/ 1232703 w 2051612"/>
              <a:gd name="connsiteY86" fmla="*/ 1218236 h 1710160"/>
              <a:gd name="connsiteX87" fmla="*/ 1270321 w 2051612"/>
              <a:gd name="connsiteY87" fmla="*/ 1218236 h 1710160"/>
              <a:gd name="connsiteX88" fmla="*/ 1319514 w 2051612"/>
              <a:gd name="connsiteY88" fmla="*/ 1218236 h 1710160"/>
              <a:gd name="connsiteX89" fmla="*/ 1342663 w 2051612"/>
              <a:gd name="connsiteY89" fmla="*/ 1195087 h 1710160"/>
              <a:gd name="connsiteX90" fmla="*/ 1362919 w 2051612"/>
              <a:gd name="connsiteY90" fmla="*/ 1174831 h 1710160"/>
              <a:gd name="connsiteX91" fmla="*/ 1362919 w 2051612"/>
              <a:gd name="connsiteY91" fmla="*/ 1160362 h 1710160"/>
              <a:gd name="connsiteX92" fmla="*/ 1388962 w 2051612"/>
              <a:gd name="connsiteY92" fmla="*/ 1160362 h 1710160"/>
              <a:gd name="connsiteX93" fmla="*/ 1388962 w 2051612"/>
              <a:gd name="connsiteY93" fmla="*/ 1122745 h 1710160"/>
              <a:gd name="connsiteX94" fmla="*/ 1415005 w 2051612"/>
              <a:gd name="connsiteY94" fmla="*/ 1122745 h 1710160"/>
              <a:gd name="connsiteX95" fmla="*/ 1415005 w 2051612"/>
              <a:gd name="connsiteY95" fmla="*/ 1079340 h 1710160"/>
              <a:gd name="connsiteX96" fmla="*/ 1438154 w 2051612"/>
              <a:gd name="connsiteY96" fmla="*/ 1079340 h 1710160"/>
              <a:gd name="connsiteX97" fmla="*/ 1438154 w 2051612"/>
              <a:gd name="connsiteY97" fmla="*/ 1053297 h 1710160"/>
              <a:gd name="connsiteX98" fmla="*/ 1452622 w 2051612"/>
              <a:gd name="connsiteY98" fmla="*/ 1038829 h 1710160"/>
              <a:gd name="connsiteX99" fmla="*/ 1452622 w 2051612"/>
              <a:gd name="connsiteY99" fmla="*/ 1015679 h 1710160"/>
              <a:gd name="connsiteX100" fmla="*/ 1458410 w 2051612"/>
              <a:gd name="connsiteY100" fmla="*/ 1009891 h 1710160"/>
              <a:gd name="connsiteX101" fmla="*/ 1458410 w 2051612"/>
              <a:gd name="connsiteY101" fmla="*/ 980955 h 1710160"/>
              <a:gd name="connsiteX102" fmla="*/ 1467091 w 2051612"/>
              <a:gd name="connsiteY102" fmla="*/ 972274 h 1710160"/>
              <a:gd name="connsiteX103" fmla="*/ 1467091 w 2051612"/>
              <a:gd name="connsiteY103" fmla="*/ 946231 h 1710160"/>
              <a:gd name="connsiteX104" fmla="*/ 1472878 w 2051612"/>
              <a:gd name="connsiteY104" fmla="*/ 940444 h 1710160"/>
              <a:gd name="connsiteX105" fmla="*/ 1472878 w 2051612"/>
              <a:gd name="connsiteY105" fmla="*/ 917294 h 1710160"/>
              <a:gd name="connsiteX106" fmla="*/ 1481559 w 2051612"/>
              <a:gd name="connsiteY106" fmla="*/ 908613 h 1710160"/>
              <a:gd name="connsiteX107" fmla="*/ 1481559 w 2051612"/>
              <a:gd name="connsiteY107" fmla="*/ 876783 h 1710160"/>
              <a:gd name="connsiteX108" fmla="*/ 1481559 w 2051612"/>
              <a:gd name="connsiteY108" fmla="*/ 868102 h 1710160"/>
              <a:gd name="connsiteX109" fmla="*/ 1481559 w 2051612"/>
              <a:gd name="connsiteY109" fmla="*/ 839165 h 1710160"/>
              <a:gd name="connsiteX110" fmla="*/ 1481559 w 2051612"/>
              <a:gd name="connsiteY110" fmla="*/ 839165 h 1710160"/>
              <a:gd name="connsiteX111" fmla="*/ 1481559 w 2051612"/>
              <a:gd name="connsiteY111" fmla="*/ 789972 h 1710160"/>
              <a:gd name="connsiteX112" fmla="*/ 1496027 w 2051612"/>
              <a:gd name="connsiteY112" fmla="*/ 775504 h 1710160"/>
              <a:gd name="connsiteX113" fmla="*/ 1496027 w 2051612"/>
              <a:gd name="connsiteY113" fmla="*/ 755248 h 1710160"/>
              <a:gd name="connsiteX114" fmla="*/ 1507602 w 2051612"/>
              <a:gd name="connsiteY114" fmla="*/ 755248 h 1710160"/>
              <a:gd name="connsiteX115" fmla="*/ 1507602 w 2051612"/>
              <a:gd name="connsiteY115" fmla="*/ 729205 h 1710160"/>
              <a:gd name="connsiteX116" fmla="*/ 1507602 w 2051612"/>
              <a:gd name="connsiteY116" fmla="*/ 729205 h 1710160"/>
              <a:gd name="connsiteX117" fmla="*/ 1507602 w 2051612"/>
              <a:gd name="connsiteY117" fmla="*/ 688694 h 1710160"/>
              <a:gd name="connsiteX118" fmla="*/ 1522071 w 2051612"/>
              <a:gd name="connsiteY118" fmla="*/ 674225 h 1710160"/>
              <a:gd name="connsiteX119" fmla="*/ 1522071 w 2051612"/>
              <a:gd name="connsiteY119" fmla="*/ 653970 h 1710160"/>
              <a:gd name="connsiteX120" fmla="*/ 1522071 w 2051612"/>
              <a:gd name="connsiteY120" fmla="*/ 653970 h 1710160"/>
              <a:gd name="connsiteX121" fmla="*/ 1522071 w 2051612"/>
              <a:gd name="connsiteY121" fmla="*/ 610565 h 1710160"/>
              <a:gd name="connsiteX122" fmla="*/ 1551007 w 2051612"/>
              <a:gd name="connsiteY122" fmla="*/ 610565 h 1710160"/>
              <a:gd name="connsiteX123" fmla="*/ 1551007 w 2051612"/>
              <a:gd name="connsiteY123" fmla="*/ 564266 h 1710160"/>
              <a:gd name="connsiteX124" fmla="*/ 1551007 w 2051612"/>
              <a:gd name="connsiteY124" fmla="*/ 529542 h 1710160"/>
              <a:gd name="connsiteX125" fmla="*/ 1551007 w 2051612"/>
              <a:gd name="connsiteY125" fmla="*/ 497712 h 1710160"/>
              <a:gd name="connsiteX126" fmla="*/ 1565476 w 2051612"/>
              <a:gd name="connsiteY126" fmla="*/ 483243 h 1710160"/>
              <a:gd name="connsiteX127" fmla="*/ 1565476 w 2051612"/>
              <a:gd name="connsiteY127" fmla="*/ 439838 h 1710160"/>
              <a:gd name="connsiteX128" fmla="*/ 1565476 w 2051612"/>
              <a:gd name="connsiteY128" fmla="*/ 399327 h 1710160"/>
              <a:gd name="connsiteX129" fmla="*/ 1565476 w 2051612"/>
              <a:gd name="connsiteY129" fmla="*/ 355922 h 1710160"/>
              <a:gd name="connsiteX130" fmla="*/ 1591519 w 2051612"/>
              <a:gd name="connsiteY130" fmla="*/ 329879 h 1710160"/>
              <a:gd name="connsiteX131" fmla="*/ 1591519 w 2051612"/>
              <a:gd name="connsiteY131" fmla="*/ 286474 h 1710160"/>
              <a:gd name="connsiteX132" fmla="*/ 1591519 w 2051612"/>
              <a:gd name="connsiteY132" fmla="*/ 240175 h 1710160"/>
              <a:gd name="connsiteX133" fmla="*/ 1591519 w 2051612"/>
              <a:gd name="connsiteY133" fmla="*/ 205451 h 1710160"/>
              <a:gd name="connsiteX134" fmla="*/ 1591519 w 2051612"/>
              <a:gd name="connsiteY134" fmla="*/ 185195 h 1710160"/>
              <a:gd name="connsiteX135" fmla="*/ 1614668 w 2051612"/>
              <a:gd name="connsiteY135" fmla="*/ 162046 h 1710160"/>
              <a:gd name="connsiteX136" fmla="*/ 1614668 w 2051612"/>
              <a:gd name="connsiteY136" fmla="*/ 124428 h 1710160"/>
              <a:gd name="connsiteX137" fmla="*/ 1614668 w 2051612"/>
              <a:gd name="connsiteY137" fmla="*/ 81023 h 1710160"/>
              <a:gd name="connsiteX138" fmla="*/ 1640711 w 2051612"/>
              <a:gd name="connsiteY138" fmla="*/ 72342 h 1710160"/>
              <a:gd name="connsiteX139" fmla="*/ 1646498 w 2051612"/>
              <a:gd name="connsiteY139" fmla="*/ 63661 h 1710160"/>
              <a:gd name="connsiteX140" fmla="*/ 1646498 w 2051612"/>
              <a:gd name="connsiteY140" fmla="*/ 46299 h 1710160"/>
              <a:gd name="connsiteX141" fmla="*/ 1646498 w 2051612"/>
              <a:gd name="connsiteY141" fmla="*/ 14469 h 1710160"/>
              <a:gd name="connsiteX142" fmla="*/ 1681222 w 2051612"/>
              <a:gd name="connsiteY142" fmla="*/ 14469 h 1710160"/>
              <a:gd name="connsiteX143" fmla="*/ 1695691 w 2051612"/>
              <a:gd name="connsiteY143" fmla="*/ 0 h 1710160"/>
              <a:gd name="connsiteX144" fmla="*/ 1713053 w 2051612"/>
              <a:gd name="connsiteY144" fmla="*/ 17362 h 1710160"/>
              <a:gd name="connsiteX145" fmla="*/ 1730415 w 2051612"/>
              <a:gd name="connsiteY145" fmla="*/ 34724 h 1710160"/>
              <a:gd name="connsiteX146" fmla="*/ 1736202 w 2051612"/>
              <a:gd name="connsiteY146" fmla="*/ 63661 h 1710160"/>
              <a:gd name="connsiteX147" fmla="*/ 1736202 w 2051612"/>
              <a:gd name="connsiteY147" fmla="*/ 138897 h 1710160"/>
              <a:gd name="connsiteX148" fmla="*/ 1765139 w 2051612"/>
              <a:gd name="connsiteY148" fmla="*/ 141790 h 1710160"/>
              <a:gd name="connsiteX149" fmla="*/ 1770926 w 2051612"/>
              <a:gd name="connsiteY149" fmla="*/ 167833 h 1710160"/>
              <a:gd name="connsiteX150" fmla="*/ 1770926 w 2051612"/>
              <a:gd name="connsiteY150" fmla="*/ 199664 h 1710160"/>
              <a:gd name="connsiteX151" fmla="*/ 1791182 w 2051612"/>
              <a:gd name="connsiteY151" fmla="*/ 228600 h 1710160"/>
              <a:gd name="connsiteX152" fmla="*/ 1791182 w 2051612"/>
              <a:gd name="connsiteY152" fmla="*/ 240175 h 1710160"/>
              <a:gd name="connsiteX153" fmla="*/ 1791182 w 2051612"/>
              <a:gd name="connsiteY153" fmla="*/ 269112 h 1710160"/>
              <a:gd name="connsiteX154" fmla="*/ 1802757 w 2051612"/>
              <a:gd name="connsiteY154" fmla="*/ 321198 h 1710160"/>
              <a:gd name="connsiteX155" fmla="*/ 1802757 w 2051612"/>
              <a:gd name="connsiteY155" fmla="*/ 344347 h 1710160"/>
              <a:gd name="connsiteX156" fmla="*/ 1811438 w 2051612"/>
              <a:gd name="connsiteY156" fmla="*/ 381965 h 1710160"/>
              <a:gd name="connsiteX157" fmla="*/ 1811438 w 2051612"/>
              <a:gd name="connsiteY157" fmla="*/ 396433 h 1710160"/>
              <a:gd name="connsiteX158" fmla="*/ 1814331 w 2051612"/>
              <a:gd name="connsiteY158" fmla="*/ 460094 h 1710160"/>
              <a:gd name="connsiteX159" fmla="*/ 1814331 w 2051612"/>
              <a:gd name="connsiteY159" fmla="*/ 480350 h 1710160"/>
              <a:gd name="connsiteX160" fmla="*/ 1820119 w 2051612"/>
              <a:gd name="connsiteY160" fmla="*/ 529542 h 1710160"/>
              <a:gd name="connsiteX161" fmla="*/ 1823012 w 2051612"/>
              <a:gd name="connsiteY161" fmla="*/ 541117 h 1710160"/>
              <a:gd name="connsiteX162" fmla="*/ 1828800 w 2051612"/>
              <a:gd name="connsiteY162" fmla="*/ 581628 h 1710160"/>
              <a:gd name="connsiteX163" fmla="*/ 1831693 w 2051612"/>
              <a:gd name="connsiteY163" fmla="*/ 604778 h 1710160"/>
              <a:gd name="connsiteX164" fmla="*/ 1831693 w 2051612"/>
              <a:gd name="connsiteY164" fmla="*/ 619246 h 1710160"/>
              <a:gd name="connsiteX165" fmla="*/ 1840374 w 2051612"/>
              <a:gd name="connsiteY165" fmla="*/ 645289 h 1710160"/>
              <a:gd name="connsiteX166" fmla="*/ 1840374 w 2051612"/>
              <a:gd name="connsiteY166" fmla="*/ 656864 h 1710160"/>
              <a:gd name="connsiteX167" fmla="*/ 1843268 w 2051612"/>
              <a:gd name="connsiteY167" fmla="*/ 685800 h 1710160"/>
              <a:gd name="connsiteX168" fmla="*/ 1843268 w 2051612"/>
              <a:gd name="connsiteY168" fmla="*/ 717631 h 1710160"/>
              <a:gd name="connsiteX169" fmla="*/ 1851949 w 2051612"/>
              <a:gd name="connsiteY169" fmla="*/ 740780 h 1710160"/>
              <a:gd name="connsiteX170" fmla="*/ 1854843 w 2051612"/>
              <a:gd name="connsiteY170" fmla="*/ 749461 h 1710160"/>
              <a:gd name="connsiteX171" fmla="*/ 1854843 w 2051612"/>
              <a:gd name="connsiteY171" fmla="*/ 775504 h 1710160"/>
              <a:gd name="connsiteX172" fmla="*/ 1854843 w 2051612"/>
              <a:gd name="connsiteY172" fmla="*/ 816015 h 1710160"/>
              <a:gd name="connsiteX173" fmla="*/ 1857736 w 2051612"/>
              <a:gd name="connsiteY173" fmla="*/ 844952 h 1710160"/>
              <a:gd name="connsiteX174" fmla="*/ 1857736 w 2051612"/>
              <a:gd name="connsiteY174" fmla="*/ 876783 h 1710160"/>
              <a:gd name="connsiteX175" fmla="*/ 1872205 w 2051612"/>
              <a:gd name="connsiteY175" fmla="*/ 902826 h 1710160"/>
              <a:gd name="connsiteX176" fmla="*/ 1872205 w 2051612"/>
              <a:gd name="connsiteY176" fmla="*/ 934656 h 1710160"/>
              <a:gd name="connsiteX177" fmla="*/ 1883779 w 2051612"/>
              <a:gd name="connsiteY177" fmla="*/ 966486 h 1710160"/>
              <a:gd name="connsiteX178" fmla="*/ 1883779 w 2051612"/>
              <a:gd name="connsiteY178" fmla="*/ 992529 h 1710160"/>
              <a:gd name="connsiteX179" fmla="*/ 1886673 w 2051612"/>
              <a:gd name="connsiteY179" fmla="*/ 1021466 h 1710160"/>
              <a:gd name="connsiteX180" fmla="*/ 1889567 w 2051612"/>
              <a:gd name="connsiteY180" fmla="*/ 1044615 h 1710160"/>
              <a:gd name="connsiteX181" fmla="*/ 1889567 w 2051612"/>
              <a:gd name="connsiteY181" fmla="*/ 1076446 h 1710160"/>
              <a:gd name="connsiteX182" fmla="*/ 1898248 w 2051612"/>
              <a:gd name="connsiteY182" fmla="*/ 1102489 h 1710160"/>
              <a:gd name="connsiteX183" fmla="*/ 1898248 w 2051612"/>
              <a:gd name="connsiteY183" fmla="*/ 1134319 h 1710160"/>
              <a:gd name="connsiteX184" fmla="*/ 1901141 w 2051612"/>
              <a:gd name="connsiteY184" fmla="*/ 1160362 h 1710160"/>
              <a:gd name="connsiteX185" fmla="*/ 1904035 w 2051612"/>
              <a:gd name="connsiteY185" fmla="*/ 1180618 h 1710160"/>
              <a:gd name="connsiteX186" fmla="*/ 1904035 w 2051612"/>
              <a:gd name="connsiteY186" fmla="*/ 1200874 h 1710160"/>
              <a:gd name="connsiteX187" fmla="*/ 1909822 w 2051612"/>
              <a:gd name="connsiteY187" fmla="*/ 1229810 h 1710160"/>
              <a:gd name="connsiteX188" fmla="*/ 1909822 w 2051612"/>
              <a:gd name="connsiteY188" fmla="*/ 1250066 h 1710160"/>
              <a:gd name="connsiteX189" fmla="*/ 1918503 w 2051612"/>
              <a:gd name="connsiteY189" fmla="*/ 1293471 h 1710160"/>
              <a:gd name="connsiteX190" fmla="*/ 1918503 w 2051612"/>
              <a:gd name="connsiteY190" fmla="*/ 1316621 h 1710160"/>
              <a:gd name="connsiteX191" fmla="*/ 1932972 w 2051612"/>
              <a:gd name="connsiteY191" fmla="*/ 1342664 h 1710160"/>
              <a:gd name="connsiteX192" fmla="*/ 1941653 w 2051612"/>
              <a:gd name="connsiteY192" fmla="*/ 1357132 h 1710160"/>
              <a:gd name="connsiteX193" fmla="*/ 1941653 w 2051612"/>
              <a:gd name="connsiteY193" fmla="*/ 1374494 h 1710160"/>
              <a:gd name="connsiteX194" fmla="*/ 1947440 w 2051612"/>
              <a:gd name="connsiteY194" fmla="*/ 1412112 h 1710160"/>
              <a:gd name="connsiteX195" fmla="*/ 1947440 w 2051612"/>
              <a:gd name="connsiteY195" fmla="*/ 1432367 h 1710160"/>
              <a:gd name="connsiteX196" fmla="*/ 1950334 w 2051612"/>
              <a:gd name="connsiteY196" fmla="*/ 1458410 h 1710160"/>
              <a:gd name="connsiteX197" fmla="*/ 1959015 w 2051612"/>
              <a:gd name="connsiteY197" fmla="*/ 1469985 h 1710160"/>
              <a:gd name="connsiteX198" fmla="*/ 1959015 w 2051612"/>
              <a:gd name="connsiteY198" fmla="*/ 1490241 h 1710160"/>
              <a:gd name="connsiteX199" fmla="*/ 1973483 w 2051612"/>
              <a:gd name="connsiteY199" fmla="*/ 1524965 h 1710160"/>
              <a:gd name="connsiteX200" fmla="*/ 1973483 w 2051612"/>
              <a:gd name="connsiteY200" fmla="*/ 1539433 h 1710160"/>
              <a:gd name="connsiteX201" fmla="*/ 1973483 w 2051612"/>
              <a:gd name="connsiteY201" fmla="*/ 1562583 h 1710160"/>
              <a:gd name="connsiteX202" fmla="*/ 1982164 w 2051612"/>
              <a:gd name="connsiteY202" fmla="*/ 1588626 h 1710160"/>
              <a:gd name="connsiteX203" fmla="*/ 1987952 w 2051612"/>
              <a:gd name="connsiteY203" fmla="*/ 1605988 h 1710160"/>
              <a:gd name="connsiteX204" fmla="*/ 1987952 w 2051612"/>
              <a:gd name="connsiteY204" fmla="*/ 1614669 h 1710160"/>
              <a:gd name="connsiteX205" fmla="*/ 1996633 w 2051612"/>
              <a:gd name="connsiteY205" fmla="*/ 1637818 h 1710160"/>
              <a:gd name="connsiteX206" fmla="*/ 1999526 w 2051612"/>
              <a:gd name="connsiteY206" fmla="*/ 1666755 h 1710160"/>
              <a:gd name="connsiteX207" fmla="*/ 2005314 w 2051612"/>
              <a:gd name="connsiteY207" fmla="*/ 1672543 h 1710160"/>
              <a:gd name="connsiteX208" fmla="*/ 2025569 w 2051612"/>
              <a:gd name="connsiteY208" fmla="*/ 1692798 h 1710160"/>
              <a:gd name="connsiteX209" fmla="*/ 2034250 w 2051612"/>
              <a:gd name="connsiteY209" fmla="*/ 1692798 h 1710160"/>
              <a:gd name="connsiteX210" fmla="*/ 2051612 w 2051612"/>
              <a:gd name="connsiteY210" fmla="*/ 1710160 h 1710160"/>
              <a:gd name="connsiteX0" fmla="*/ 0 w 2051612"/>
              <a:gd name="connsiteY0" fmla="*/ 1701479 h 1710160"/>
              <a:gd name="connsiteX1" fmla="*/ 34724 w 2051612"/>
              <a:gd name="connsiteY1" fmla="*/ 1666755 h 1710160"/>
              <a:gd name="connsiteX2" fmla="*/ 43405 w 2051612"/>
              <a:gd name="connsiteY2" fmla="*/ 1658074 h 1710160"/>
              <a:gd name="connsiteX3" fmla="*/ 95491 w 2051612"/>
              <a:gd name="connsiteY3" fmla="*/ 1658074 h 1710160"/>
              <a:gd name="connsiteX4" fmla="*/ 95491 w 2051612"/>
              <a:gd name="connsiteY4" fmla="*/ 1643605 h 1710160"/>
              <a:gd name="connsiteX5" fmla="*/ 118640 w 2051612"/>
              <a:gd name="connsiteY5" fmla="*/ 1643605 h 1710160"/>
              <a:gd name="connsiteX6" fmla="*/ 118640 w 2051612"/>
              <a:gd name="connsiteY6" fmla="*/ 1626243 h 1710160"/>
              <a:gd name="connsiteX7" fmla="*/ 136002 w 2051612"/>
              <a:gd name="connsiteY7" fmla="*/ 1626243 h 1710160"/>
              <a:gd name="connsiteX8" fmla="*/ 136002 w 2051612"/>
              <a:gd name="connsiteY8" fmla="*/ 1611775 h 1710160"/>
              <a:gd name="connsiteX9" fmla="*/ 162045 w 2051612"/>
              <a:gd name="connsiteY9" fmla="*/ 1611775 h 1710160"/>
              <a:gd name="connsiteX10" fmla="*/ 162045 w 2051612"/>
              <a:gd name="connsiteY10" fmla="*/ 1597307 h 1710160"/>
              <a:gd name="connsiteX11" fmla="*/ 179407 w 2051612"/>
              <a:gd name="connsiteY11" fmla="*/ 1597307 h 1710160"/>
              <a:gd name="connsiteX12" fmla="*/ 179407 w 2051612"/>
              <a:gd name="connsiteY12" fmla="*/ 1574157 h 1710160"/>
              <a:gd name="connsiteX13" fmla="*/ 205450 w 2051612"/>
              <a:gd name="connsiteY13" fmla="*/ 1574157 h 1710160"/>
              <a:gd name="connsiteX14" fmla="*/ 205450 w 2051612"/>
              <a:gd name="connsiteY14" fmla="*/ 1553902 h 1710160"/>
              <a:gd name="connsiteX15" fmla="*/ 228600 w 2051612"/>
              <a:gd name="connsiteY15" fmla="*/ 1553902 h 1710160"/>
              <a:gd name="connsiteX16" fmla="*/ 228600 w 2051612"/>
              <a:gd name="connsiteY16" fmla="*/ 1524965 h 1710160"/>
              <a:gd name="connsiteX17" fmla="*/ 243068 w 2051612"/>
              <a:gd name="connsiteY17" fmla="*/ 1524965 h 1710160"/>
              <a:gd name="connsiteX18" fmla="*/ 243068 w 2051612"/>
              <a:gd name="connsiteY18" fmla="*/ 1504709 h 1710160"/>
              <a:gd name="connsiteX19" fmla="*/ 257536 w 2051612"/>
              <a:gd name="connsiteY19" fmla="*/ 1504709 h 1710160"/>
              <a:gd name="connsiteX20" fmla="*/ 257536 w 2051612"/>
              <a:gd name="connsiteY20" fmla="*/ 1487347 h 1710160"/>
              <a:gd name="connsiteX21" fmla="*/ 274898 w 2051612"/>
              <a:gd name="connsiteY21" fmla="*/ 1487347 h 1710160"/>
              <a:gd name="connsiteX22" fmla="*/ 274898 w 2051612"/>
              <a:gd name="connsiteY22" fmla="*/ 1464198 h 1710160"/>
              <a:gd name="connsiteX23" fmla="*/ 283579 w 2051612"/>
              <a:gd name="connsiteY23" fmla="*/ 1464198 h 1710160"/>
              <a:gd name="connsiteX24" fmla="*/ 283579 w 2051612"/>
              <a:gd name="connsiteY24" fmla="*/ 1438155 h 1710160"/>
              <a:gd name="connsiteX25" fmla="*/ 306729 w 2051612"/>
              <a:gd name="connsiteY25" fmla="*/ 1438155 h 1710160"/>
              <a:gd name="connsiteX26" fmla="*/ 306729 w 2051612"/>
              <a:gd name="connsiteY26" fmla="*/ 1409218 h 1710160"/>
              <a:gd name="connsiteX27" fmla="*/ 332772 w 2051612"/>
              <a:gd name="connsiteY27" fmla="*/ 1409218 h 1710160"/>
              <a:gd name="connsiteX28" fmla="*/ 332772 w 2051612"/>
              <a:gd name="connsiteY28" fmla="*/ 1386069 h 1710160"/>
              <a:gd name="connsiteX29" fmla="*/ 338559 w 2051612"/>
              <a:gd name="connsiteY29" fmla="*/ 1386069 h 1710160"/>
              <a:gd name="connsiteX30" fmla="*/ 338559 w 2051612"/>
              <a:gd name="connsiteY30" fmla="*/ 1357132 h 1710160"/>
              <a:gd name="connsiteX31" fmla="*/ 353028 w 2051612"/>
              <a:gd name="connsiteY31" fmla="*/ 1357132 h 1710160"/>
              <a:gd name="connsiteX32" fmla="*/ 353028 w 2051612"/>
              <a:gd name="connsiteY32" fmla="*/ 1339770 h 1710160"/>
              <a:gd name="connsiteX33" fmla="*/ 367496 w 2051612"/>
              <a:gd name="connsiteY33" fmla="*/ 1339770 h 1710160"/>
              <a:gd name="connsiteX34" fmla="*/ 367496 w 2051612"/>
              <a:gd name="connsiteY34" fmla="*/ 1322408 h 1710160"/>
              <a:gd name="connsiteX35" fmla="*/ 384858 w 2051612"/>
              <a:gd name="connsiteY35" fmla="*/ 1322408 h 1710160"/>
              <a:gd name="connsiteX36" fmla="*/ 384858 w 2051612"/>
              <a:gd name="connsiteY36" fmla="*/ 1290578 h 1710160"/>
              <a:gd name="connsiteX37" fmla="*/ 405114 w 2051612"/>
              <a:gd name="connsiteY37" fmla="*/ 1290578 h 1710160"/>
              <a:gd name="connsiteX38" fmla="*/ 405114 w 2051612"/>
              <a:gd name="connsiteY38" fmla="*/ 1255853 h 1710160"/>
              <a:gd name="connsiteX39" fmla="*/ 413795 w 2051612"/>
              <a:gd name="connsiteY39" fmla="*/ 1264534 h 1710160"/>
              <a:gd name="connsiteX40" fmla="*/ 413795 w 2051612"/>
              <a:gd name="connsiteY40" fmla="*/ 1224023 h 1710160"/>
              <a:gd name="connsiteX41" fmla="*/ 442731 w 2051612"/>
              <a:gd name="connsiteY41" fmla="*/ 1224023 h 1710160"/>
              <a:gd name="connsiteX42" fmla="*/ 442731 w 2051612"/>
              <a:gd name="connsiteY42" fmla="*/ 1203767 h 1710160"/>
              <a:gd name="connsiteX43" fmla="*/ 454305 w 2051612"/>
              <a:gd name="connsiteY43" fmla="*/ 1192193 h 1710160"/>
              <a:gd name="connsiteX44" fmla="*/ 454305 w 2051612"/>
              <a:gd name="connsiteY44" fmla="*/ 1177724 h 1710160"/>
              <a:gd name="connsiteX45" fmla="*/ 468773 w 2051612"/>
              <a:gd name="connsiteY45" fmla="*/ 1163256 h 1710160"/>
              <a:gd name="connsiteX46" fmla="*/ 477455 w 2051612"/>
              <a:gd name="connsiteY46" fmla="*/ 1154574 h 1710160"/>
              <a:gd name="connsiteX47" fmla="*/ 486136 w 2051612"/>
              <a:gd name="connsiteY47" fmla="*/ 1145893 h 1710160"/>
              <a:gd name="connsiteX48" fmla="*/ 486136 w 2051612"/>
              <a:gd name="connsiteY48" fmla="*/ 1125638 h 1710160"/>
              <a:gd name="connsiteX49" fmla="*/ 512179 w 2051612"/>
              <a:gd name="connsiteY49" fmla="*/ 1125638 h 1710160"/>
              <a:gd name="connsiteX50" fmla="*/ 512179 w 2051612"/>
              <a:gd name="connsiteY50" fmla="*/ 1096702 h 1710160"/>
              <a:gd name="connsiteX51" fmla="*/ 532435 w 2051612"/>
              <a:gd name="connsiteY51" fmla="*/ 1096702 h 1710160"/>
              <a:gd name="connsiteX52" fmla="*/ 532435 w 2051612"/>
              <a:gd name="connsiteY52" fmla="*/ 1070659 h 1710160"/>
              <a:gd name="connsiteX53" fmla="*/ 549797 w 2051612"/>
              <a:gd name="connsiteY53" fmla="*/ 1070659 h 1710160"/>
              <a:gd name="connsiteX54" fmla="*/ 549797 w 2051612"/>
              <a:gd name="connsiteY54" fmla="*/ 1053297 h 1710160"/>
              <a:gd name="connsiteX55" fmla="*/ 578734 w 2051612"/>
              <a:gd name="connsiteY55" fmla="*/ 1053297 h 1710160"/>
              <a:gd name="connsiteX56" fmla="*/ 578734 w 2051612"/>
              <a:gd name="connsiteY56" fmla="*/ 1030147 h 1710160"/>
              <a:gd name="connsiteX57" fmla="*/ 651076 w 2051612"/>
              <a:gd name="connsiteY57" fmla="*/ 1030147 h 1710160"/>
              <a:gd name="connsiteX58" fmla="*/ 651076 w 2051612"/>
              <a:gd name="connsiteY58" fmla="*/ 1041722 h 1710160"/>
              <a:gd name="connsiteX59" fmla="*/ 668438 w 2051612"/>
              <a:gd name="connsiteY59" fmla="*/ 1041722 h 1710160"/>
              <a:gd name="connsiteX60" fmla="*/ 668438 w 2051612"/>
              <a:gd name="connsiteY60" fmla="*/ 1059084 h 1710160"/>
              <a:gd name="connsiteX61" fmla="*/ 703162 w 2051612"/>
              <a:gd name="connsiteY61" fmla="*/ 1059084 h 1710160"/>
              <a:gd name="connsiteX62" fmla="*/ 703162 w 2051612"/>
              <a:gd name="connsiteY62" fmla="*/ 1064871 h 1710160"/>
              <a:gd name="connsiteX63" fmla="*/ 732098 w 2051612"/>
              <a:gd name="connsiteY63" fmla="*/ 1064871 h 1710160"/>
              <a:gd name="connsiteX64" fmla="*/ 732098 w 2051612"/>
              <a:gd name="connsiteY64" fmla="*/ 1093808 h 1710160"/>
              <a:gd name="connsiteX65" fmla="*/ 772610 w 2051612"/>
              <a:gd name="connsiteY65" fmla="*/ 1093808 h 1710160"/>
              <a:gd name="connsiteX66" fmla="*/ 804440 w 2051612"/>
              <a:gd name="connsiteY66" fmla="*/ 1093808 h 1710160"/>
              <a:gd name="connsiteX67" fmla="*/ 816015 w 2051612"/>
              <a:gd name="connsiteY67" fmla="*/ 1105383 h 1710160"/>
              <a:gd name="connsiteX68" fmla="*/ 842058 w 2051612"/>
              <a:gd name="connsiteY68" fmla="*/ 1131426 h 1710160"/>
              <a:gd name="connsiteX69" fmla="*/ 856527 w 2051612"/>
              <a:gd name="connsiteY69" fmla="*/ 1116957 h 1710160"/>
              <a:gd name="connsiteX70" fmla="*/ 873888 w 2051612"/>
              <a:gd name="connsiteY70" fmla="*/ 1134318 h 1710160"/>
              <a:gd name="connsiteX71" fmla="*/ 897038 w 2051612"/>
              <a:gd name="connsiteY71" fmla="*/ 1134318 h 1710160"/>
              <a:gd name="connsiteX72" fmla="*/ 897038 w 2051612"/>
              <a:gd name="connsiteY72" fmla="*/ 1157469 h 1710160"/>
              <a:gd name="connsiteX73" fmla="*/ 920187 w 2051612"/>
              <a:gd name="connsiteY73" fmla="*/ 1157469 h 1710160"/>
              <a:gd name="connsiteX74" fmla="*/ 937549 w 2051612"/>
              <a:gd name="connsiteY74" fmla="*/ 1154575 h 1710160"/>
              <a:gd name="connsiteX75" fmla="*/ 978060 w 2051612"/>
              <a:gd name="connsiteY75" fmla="*/ 1171937 h 1710160"/>
              <a:gd name="connsiteX76" fmla="*/ 989635 w 2051612"/>
              <a:gd name="connsiteY76" fmla="*/ 1163257 h 1710160"/>
              <a:gd name="connsiteX77" fmla="*/ 1012785 w 2051612"/>
              <a:gd name="connsiteY77" fmla="*/ 1160362 h 1710160"/>
              <a:gd name="connsiteX78" fmla="*/ 1035935 w 2051612"/>
              <a:gd name="connsiteY78" fmla="*/ 1163257 h 1710160"/>
              <a:gd name="connsiteX79" fmla="*/ 1079339 w 2051612"/>
              <a:gd name="connsiteY79" fmla="*/ 1160362 h 1710160"/>
              <a:gd name="connsiteX80" fmla="*/ 1093808 w 2051612"/>
              <a:gd name="connsiteY80" fmla="*/ 1157469 h 1710160"/>
              <a:gd name="connsiteX81" fmla="*/ 1111170 w 2051612"/>
              <a:gd name="connsiteY81" fmla="*/ 1171937 h 1710160"/>
              <a:gd name="connsiteX82" fmla="*/ 1125637 w 2051612"/>
              <a:gd name="connsiteY82" fmla="*/ 1160362 h 1710160"/>
              <a:gd name="connsiteX83" fmla="*/ 1148787 w 2051612"/>
              <a:gd name="connsiteY83" fmla="*/ 1171937 h 1710160"/>
              <a:gd name="connsiteX84" fmla="*/ 1174830 w 2051612"/>
              <a:gd name="connsiteY84" fmla="*/ 1180619 h 1710160"/>
              <a:gd name="connsiteX85" fmla="*/ 1215342 w 2051612"/>
              <a:gd name="connsiteY85" fmla="*/ 1206661 h 1710160"/>
              <a:gd name="connsiteX86" fmla="*/ 1232703 w 2051612"/>
              <a:gd name="connsiteY86" fmla="*/ 1218236 h 1710160"/>
              <a:gd name="connsiteX87" fmla="*/ 1273215 w 2051612"/>
              <a:gd name="connsiteY87" fmla="*/ 1209555 h 1710160"/>
              <a:gd name="connsiteX88" fmla="*/ 1319514 w 2051612"/>
              <a:gd name="connsiteY88" fmla="*/ 1218236 h 1710160"/>
              <a:gd name="connsiteX89" fmla="*/ 1342663 w 2051612"/>
              <a:gd name="connsiteY89" fmla="*/ 1195087 h 1710160"/>
              <a:gd name="connsiteX90" fmla="*/ 1362919 w 2051612"/>
              <a:gd name="connsiteY90" fmla="*/ 1174831 h 1710160"/>
              <a:gd name="connsiteX91" fmla="*/ 1362919 w 2051612"/>
              <a:gd name="connsiteY91" fmla="*/ 1160362 h 1710160"/>
              <a:gd name="connsiteX92" fmla="*/ 1388962 w 2051612"/>
              <a:gd name="connsiteY92" fmla="*/ 1160362 h 1710160"/>
              <a:gd name="connsiteX93" fmla="*/ 1388962 w 2051612"/>
              <a:gd name="connsiteY93" fmla="*/ 1122745 h 1710160"/>
              <a:gd name="connsiteX94" fmla="*/ 1415005 w 2051612"/>
              <a:gd name="connsiteY94" fmla="*/ 1122745 h 1710160"/>
              <a:gd name="connsiteX95" fmla="*/ 1415005 w 2051612"/>
              <a:gd name="connsiteY95" fmla="*/ 1079340 h 1710160"/>
              <a:gd name="connsiteX96" fmla="*/ 1438154 w 2051612"/>
              <a:gd name="connsiteY96" fmla="*/ 1079340 h 1710160"/>
              <a:gd name="connsiteX97" fmla="*/ 1438154 w 2051612"/>
              <a:gd name="connsiteY97" fmla="*/ 1053297 h 1710160"/>
              <a:gd name="connsiteX98" fmla="*/ 1452622 w 2051612"/>
              <a:gd name="connsiteY98" fmla="*/ 1038829 h 1710160"/>
              <a:gd name="connsiteX99" fmla="*/ 1452622 w 2051612"/>
              <a:gd name="connsiteY99" fmla="*/ 1015679 h 1710160"/>
              <a:gd name="connsiteX100" fmla="*/ 1458410 w 2051612"/>
              <a:gd name="connsiteY100" fmla="*/ 1009891 h 1710160"/>
              <a:gd name="connsiteX101" fmla="*/ 1458410 w 2051612"/>
              <a:gd name="connsiteY101" fmla="*/ 980955 h 1710160"/>
              <a:gd name="connsiteX102" fmla="*/ 1467091 w 2051612"/>
              <a:gd name="connsiteY102" fmla="*/ 972274 h 1710160"/>
              <a:gd name="connsiteX103" fmla="*/ 1467091 w 2051612"/>
              <a:gd name="connsiteY103" fmla="*/ 946231 h 1710160"/>
              <a:gd name="connsiteX104" fmla="*/ 1472878 w 2051612"/>
              <a:gd name="connsiteY104" fmla="*/ 940444 h 1710160"/>
              <a:gd name="connsiteX105" fmla="*/ 1472878 w 2051612"/>
              <a:gd name="connsiteY105" fmla="*/ 917294 h 1710160"/>
              <a:gd name="connsiteX106" fmla="*/ 1481559 w 2051612"/>
              <a:gd name="connsiteY106" fmla="*/ 908613 h 1710160"/>
              <a:gd name="connsiteX107" fmla="*/ 1481559 w 2051612"/>
              <a:gd name="connsiteY107" fmla="*/ 876783 h 1710160"/>
              <a:gd name="connsiteX108" fmla="*/ 1481559 w 2051612"/>
              <a:gd name="connsiteY108" fmla="*/ 868102 h 1710160"/>
              <a:gd name="connsiteX109" fmla="*/ 1481559 w 2051612"/>
              <a:gd name="connsiteY109" fmla="*/ 839165 h 1710160"/>
              <a:gd name="connsiteX110" fmla="*/ 1481559 w 2051612"/>
              <a:gd name="connsiteY110" fmla="*/ 839165 h 1710160"/>
              <a:gd name="connsiteX111" fmla="*/ 1481559 w 2051612"/>
              <a:gd name="connsiteY111" fmla="*/ 789972 h 1710160"/>
              <a:gd name="connsiteX112" fmla="*/ 1496027 w 2051612"/>
              <a:gd name="connsiteY112" fmla="*/ 775504 h 1710160"/>
              <a:gd name="connsiteX113" fmla="*/ 1496027 w 2051612"/>
              <a:gd name="connsiteY113" fmla="*/ 755248 h 1710160"/>
              <a:gd name="connsiteX114" fmla="*/ 1507602 w 2051612"/>
              <a:gd name="connsiteY114" fmla="*/ 755248 h 1710160"/>
              <a:gd name="connsiteX115" fmla="*/ 1507602 w 2051612"/>
              <a:gd name="connsiteY115" fmla="*/ 729205 h 1710160"/>
              <a:gd name="connsiteX116" fmla="*/ 1507602 w 2051612"/>
              <a:gd name="connsiteY116" fmla="*/ 729205 h 1710160"/>
              <a:gd name="connsiteX117" fmla="*/ 1507602 w 2051612"/>
              <a:gd name="connsiteY117" fmla="*/ 688694 h 1710160"/>
              <a:gd name="connsiteX118" fmla="*/ 1522071 w 2051612"/>
              <a:gd name="connsiteY118" fmla="*/ 674225 h 1710160"/>
              <a:gd name="connsiteX119" fmla="*/ 1522071 w 2051612"/>
              <a:gd name="connsiteY119" fmla="*/ 653970 h 1710160"/>
              <a:gd name="connsiteX120" fmla="*/ 1522071 w 2051612"/>
              <a:gd name="connsiteY120" fmla="*/ 653970 h 1710160"/>
              <a:gd name="connsiteX121" fmla="*/ 1522071 w 2051612"/>
              <a:gd name="connsiteY121" fmla="*/ 610565 h 1710160"/>
              <a:gd name="connsiteX122" fmla="*/ 1551007 w 2051612"/>
              <a:gd name="connsiteY122" fmla="*/ 610565 h 1710160"/>
              <a:gd name="connsiteX123" fmla="*/ 1551007 w 2051612"/>
              <a:gd name="connsiteY123" fmla="*/ 564266 h 1710160"/>
              <a:gd name="connsiteX124" fmla="*/ 1551007 w 2051612"/>
              <a:gd name="connsiteY124" fmla="*/ 529542 h 1710160"/>
              <a:gd name="connsiteX125" fmla="*/ 1551007 w 2051612"/>
              <a:gd name="connsiteY125" fmla="*/ 497712 h 1710160"/>
              <a:gd name="connsiteX126" fmla="*/ 1565476 w 2051612"/>
              <a:gd name="connsiteY126" fmla="*/ 483243 h 1710160"/>
              <a:gd name="connsiteX127" fmla="*/ 1565476 w 2051612"/>
              <a:gd name="connsiteY127" fmla="*/ 439838 h 1710160"/>
              <a:gd name="connsiteX128" fmla="*/ 1565476 w 2051612"/>
              <a:gd name="connsiteY128" fmla="*/ 399327 h 1710160"/>
              <a:gd name="connsiteX129" fmla="*/ 1565476 w 2051612"/>
              <a:gd name="connsiteY129" fmla="*/ 355922 h 1710160"/>
              <a:gd name="connsiteX130" fmla="*/ 1591519 w 2051612"/>
              <a:gd name="connsiteY130" fmla="*/ 329879 h 1710160"/>
              <a:gd name="connsiteX131" fmla="*/ 1591519 w 2051612"/>
              <a:gd name="connsiteY131" fmla="*/ 286474 h 1710160"/>
              <a:gd name="connsiteX132" fmla="*/ 1591519 w 2051612"/>
              <a:gd name="connsiteY132" fmla="*/ 240175 h 1710160"/>
              <a:gd name="connsiteX133" fmla="*/ 1591519 w 2051612"/>
              <a:gd name="connsiteY133" fmla="*/ 205451 h 1710160"/>
              <a:gd name="connsiteX134" fmla="*/ 1591519 w 2051612"/>
              <a:gd name="connsiteY134" fmla="*/ 185195 h 1710160"/>
              <a:gd name="connsiteX135" fmla="*/ 1614668 w 2051612"/>
              <a:gd name="connsiteY135" fmla="*/ 162046 h 1710160"/>
              <a:gd name="connsiteX136" fmla="*/ 1614668 w 2051612"/>
              <a:gd name="connsiteY136" fmla="*/ 124428 h 1710160"/>
              <a:gd name="connsiteX137" fmla="*/ 1614668 w 2051612"/>
              <a:gd name="connsiteY137" fmla="*/ 81023 h 1710160"/>
              <a:gd name="connsiteX138" fmla="*/ 1640711 w 2051612"/>
              <a:gd name="connsiteY138" fmla="*/ 72342 h 1710160"/>
              <a:gd name="connsiteX139" fmla="*/ 1646498 w 2051612"/>
              <a:gd name="connsiteY139" fmla="*/ 63661 h 1710160"/>
              <a:gd name="connsiteX140" fmla="*/ 1646498 w 2051612"/>
              <a:gd name="connsiteY140" fmla="*/ 46299 h 1710160"/>
              <a:gd name="connsiteX141" fmla="*/ 1646498 w 2051612"/>
              <a:gd name="connsiteY141" fmla="*/ 14469 h 1710160"/>
              <a:gd name="connsiteX142" fmla="*/ 1681222 w 2051612"/>
              <a:gd name="connsiteY142" fmla="*/ 14469 h 1710160"/>
              <a:gd name="connsiteX143" fmla="*/ 1695691 w 2051612"/>
              <a:gd name="connsiteY143" fmla="*/ 0 h 1710160"/>
              <a:gd name="connsiteX144" fmla="*/ 1713053 w 2051612"/>
              <a:gd name="connsiteY144" fmla="*/ 17362 h 1710160"/>
              <a:gd name="connsiteX145" fmla="*/ 1730415 w 2051612"/>
              <a:gd name="connsiteY145" fmla="*/ 34724 h 1710160"/>
              <a:gd name="connsiteX146" fmla="*/ 1736202 w 2051612"/>
              <a:gd name="connsiteY146" fmla="*/ 63661 h 1710160"/>
              <a:gd name="connsiteX147" fmla="*/ 1736202 w 2051612"/>
              <a:gd name="connsiteY147" fmla="*/ 138897 h 1710160"/>
              <a:gd name="connsiteX148" fmla="*/ 1765139 w 2051612"/>
              <a:gd name="connsiteY148" fmla="*/ 141790 h 1710160"/>
              <a:gd name="connsiteX149" fmla="*/ 1770926 w 2051612"/>
              <a:gd name="connsiteY149" fmla="*/ 167833 h 1710160"/>
              <a:gd name="connsiteX150" fmla="*/ 1770926 w 2051612"/>
              <a:gd name="connsiteY150" fmla="*/ 199664 h 1710160"/>
              <a:gd name="connsiteX151" fmla="*/ 1791182 w 2051612"/>
              <a:gd name="connsiteY151" fmla="*/ 228600 h 1710160"/>
              <a:gd name="connsiteX152" fmla="*/ 1791182 w 2051612"/>
              <a:gd name="connsiteY152" fmla="*/ 240175 h 1710160"/>
              <a:gd name="connsiteX153" fmla="*/ 1791182 w 2051612"/>
              <a:gd name="connsiteY153" fmla="*/ 269112 h 1710160"/>
              <a:gd name="connsiteX154" fmla="*/ 1802757 w 2051612"/>
              <a:gd name="connsiteY154" fmla="*/ 321198 h 1710160"/>
              <a:gd name="connsiteX155" fmla="*/ 1802757 w 2051612"/>
              <a:gd name="connsiteY155" fmla="*/ 344347 h 1710160"/>
              <a:gd name="connsiteX156" fmla="*/ 1811438 w 2051612"/>
              <a:gd name="connsiteY156" fmla="*/ 381965 h 1710160"/>
              <a:gd name="connsiteX157" fmla="*/ 1811438 w 2051612"/>
              <a:gd name="connsiteY157" fmla="*/ 396433 h 1710160"/>
              <a:gd name="connsiteX158" fmla="*/ 1814331 w 2051612"/>
              <a:gd name="connsiteY158" fmla="*/ 460094 h 1710160"/>
              <a:gd name="connsiteX159" fmla="*/ 1814331 w 2051612"/>
              <a:gd name="connsiteY159" fmla="*/ 480350 h 1710160"/>
              <a:gd name="connsiteX160" fmla="*/ 1820119 w 2051612"/>
              <a:gd name="connsiteY160" fmla="*/ 529542 h 1710160"/>
              <a:gd name="connsiteX161" fmla="*/ 1823012 w 2051612"/>
              <a:gd name="connsiteY161" fmla="*/ 541117 h 1710160"/>
              <a:gd name="connsiteX162" fmla="*/ 1828800 w 2051612"/>
              <a:gd name="connsiteY162" fmla="*/ 581628 h 1710160"/>
              <a:gd name="connsiteX163" fmla="*/ 1831693 w 2051612"/>
              <a:gd name="connsiteY163" fmla="*/ 604778 h 1710160"/>
              <a:gd name="connsiteX164" fmla="*/ 1831693 w 2051612"/>
              <a:gd name="connsiteY164" fmla="*/ 619246 h 1710160"/>
              <a:gd name="connsiteX165" fmla="*/ 1840374 w 2051612"/>
              <a:gd name="connsiteY165" fmla="*/ 645289 h 1710160"/>
              <a:gd name="connsiteX166" fmla="*/ 1840374 w 2051612"/>
              <a:gd name="connsiteY166" fmla="*/ 656864 h 1710160"/>
              <a:gd name="connsiteX167" fmla="*/ 1843268 w 2051612"/>
              <a:gd name="connsiteY167" fmla="*/ 685800 h 1710160"/>
              <a:gd name="connsiteX168" fmla="*/ 1843268 w 2051612"/>
              <a:gd name="connsiteY168" fmla="*/ 717631 h 1710160"/>
              <a:gd name="connsiteX169" fmla="*/ 1851949 w 2051612"/>
              <a:gd name="connsiteY169" fmla="*/ 740780 h 1710160"/>
              <a:gd name="connsiteX170" fmla="*/ 1854843 w 2051612"/>
              <a:gd name="connsiteY170" fmla="*/ 749461 h 1710160"/>
              <a:gd name="connsiteX171" fmla="*/ 1854843 w 2051612"/>
              <a:gd name="connsiteY171" fmla="*/ 775504 h 1710160"/>
              <a:gd name="connsiteX172" fmla="*/ 1854843 w 2051612"/>
              <a:gd name="connsiteY172" fmla="*/ 816015 h 1710160"/>
              <a:gd name="connsiteX173" fmla="*/ 1857736 w 2051612"/>
              <a:gd name="connsiteY173" fmla="*/ 844952 h 1710160"/>
              <a:gd name="connsiteX174" fmla="*/ 1857736 w 2051612"/>
              <a:gd name="connsiteY174" fmla="*/ 876783 h 1710160"/>
              <a:gd name="connsiteX175" fmla="*/ 1872205 w 2051612"/>
              <a:gd name="connsiteY175" fmla="*/ 902826 h 1710160"/>
              <a:gd name="connsiteX176" fmla="*/ 1872205 w 2051612"/>
              <a:gd name="connsiteY176" fmla="*/ 934656 h 1710160"/>
              <a:gd name="connsiteX177" fmla="*/ 1883779 w 2051612"/>
              <a:gd name="connsiteY177" fmla="*/ 966486 h 1710160"/>
              <a:gd name="connsiteX178" fmla="*/ 1883779 w 2051612"/>
              <a:gd name="connsiteY178" fmla="*/ 992529 h 1710160"/>
              <a:gd name="connsiteX179" fmla="*/ 1886673 w 2051612"/>
              <a:gd name="connsiteY179" fmla="*/ 1021466 h 1710160"/>
              <a:gd name="connsiteX180" fmla="*/ 1889567 w 2051612"/>
              <a:gd name="connsiteY180" fmla="*/ 1044615 h 1710160"/>
              <a:gd name="connsiteX181" fmla="*/ 1889567 w 2051612"/>
              <a:gd name="connsiteY181" fmla="*/ 1076446 h 1710160"/>
              <a:gd name="connsiteX182" fmla="*/ 1898248 w 2051612"/>
              <a:gd name="connsiteY182" fmla="*/ 1102489 h 1710160"/>
              <a:gd name="connsiteX183" fmla="*/ 1898248 w 2051612"/>
              <a:gd name="connsiteY183" fmla="*/ 1134319 h 1710160"/>
              <a:gd name="connsiteX184" fmla="*/ 1901141 w 2051612"/>
              <a:gd name="connsiteY184" fmla="*/ 1160362 h 1710160"/>
              <a:gd name="connsiteX185" fmla="*/ 1904035 w 2051612"/>
              <a:gd name="connsiteY185" fmla="*/ 1180618 h 1710160"/>
              <a:gd name="connsiteX186" fmla="*/ 1904035 w 2051612"/>
              <a:gd name="connsiteY186" fmla="*/ 1200874 h 1710160"/>
              <a:gd name="connsiteX187" fmla="*/ 1909822 w 2051612"/>
              <a:gd name="connsiteY187" fmla="*/ 1229810 h 1710160"/>
              <a:gd name="connsiteX188" fmla="*/ 1909822 w 2051612"/>
              <a:gd name="connsiteY188" fmla="*/ 1250066 h 1710160"/>
              <a:gd name="connsiteX189" fmla="*/ 1918503 w 2051612"/>
              <a:gd name="connsiteY189" fmla="*/ 1293471 h 1710160"/>
              <a:gd name="connsiteX190" fmla="*/ 1918503 w 2051612"/>
              <a:gd name="connsiteY190" fmla="*/ 1316621 h 1710160"/>
              <a:gd name="connsiteX191" fmla="*/ 1932972 w 2051612"/>
              <a:gd name="connsiteY191" fmla="*/ 1342664 h 1710160"/>
              <a:gd name="connsiteX192" fmla="*/ 1941653 w 2051612"/>
              <a:gd name="connsiteY192" fmla="*/ 1357132 h 1710160"/>
              <a:gd name="connsiteX193" fmla="*/ 1941653 w 2051612"/>
              <a:gd name="connsiteY193" fmla="*/ 1374494 h 1710160"/>
              <a:gd name="connsiteX194" fmla="*/ 1947440 w 2051612"/>
              <a:gd name="connsiteY194" fmla="*/ 1412112 h 1710160"/>
              <a:gd name="connsiteX195" fmla="*/ 1947440 w 2051612"/>
              <a:gd name="connsiteY195" fmla="*/ 1432367 h 1710160"/>
              <a:gd name="connsiteX196" fmla="*/ 1950334 w 2051612"/>
              <a:gd name="connsiteY196" fmla="*/ 1458410 h 1710160"/>
              <a:gd name="connsiteX197" fmla="*/ 1959015 w 2051612"/>
              <a:gd name="connsiteY197" fmla="*/ 1469985 h 1710160"/>
              <a:gd name="connsiteX198" fmla="*/ 1959015 w 2051612"/>
              <a:gd name="connsiteY198" fmla="*/ 1490241 h 1710160"/>
              <a:gd name="connsiteX199" fmla="*/ 1973483 w 2051612"/>
              <a:gd name="connsiteY199" fmla="*/ 1524965 h 1710160"/>
              <a:gd name="connsiteX200" fmla="*/ 1973483 w 2051612"/>
              <a:gd name="connsiteY200" fmla="*/ 1539433 h 1710160"/>
              <a:gd name="connsiteX201" fmla="*/ 1973483 w 2051612"/>
              <a:gd name="connsiteY201" fmla="*/ 1562583 h 1710160"/>
              <a:gd name="connsiteX202" fmla="*/ 1982164 w 2051612"/>
              <a:gd name="connsiteY202" fmla="*/ 1588626 h 1710160"/>
              <a:gd name="connsiteX203" fmla="*/ 1987952 w 2051612"/>
              <a:gd name="connsiteY203" fmla="*/ 1605988 h 1710160"/>
              <a:gd name="connsiteX204" fmla="*/ 1987952 w 2051612"/>
              <a:gd name="connsiteY204" fmla="*/ 1614669 h 1710160"/>
              <a:gd name="connsiteX205" fmla="*/ 1996633 w 2051612"/>
              <a:gd name="connsiteY205" fmla="*/ 1637818 h 1710160"/>
              <a:gd name="connsiteX206" fmla="*/ 1999526 w 2051612"/>
              <a:gd name="connsiteY206" fmla="*/ 1666755 h 1710160"/>
              <a:gd name="connsiteX207" fmla="*/ 2005314 w 2051612"/>
              <a:gd name="connsiteY207" fmla="*/ 1672543 h 1710160"/>
              <a:gd name="connsiteX208" fmla="*/ 2025569 w 2051612"/>
              <a:gd name="connsiteY208" fmla="*/ 1692798 h 1710160"/>
              <a:gd name="connsiteX209" fmla="*/ 2034250 w 2051612"/>
              <a:gd name="connsiteY209" fmla="*/ 1692798 h 1710160"/>
              <a:gd name="connsiteX210" fmla="*/ 2051612 w 2051612"/>
              <a:gd name="connsiteY210" fmla="*/ 1710160 h 1710160"/>
              <a:gd name="connsiteX0" fmla="*/ 0 w 2051612"/>
              <a:gd name="connsiteY0" fmla="*/ 1701479 h 1710160"/>
              <a:gd name="connsiteX1" fmla="*/ 34724 w 2051612"/>
              <a:gd name="connsiteY1" fmla="*/ 1666755 h 1710160"/>
              <a:gd name="connsiteX2" fmla="*/ 43405 w 2051612"/>
              <a:gd name="connsiteY2" fmla="*/ 1658074 h 1710160"/>
              <a:gd name="connsiteX3" fmla="*/ 95491 w 2051612"/>
              <a:gd name="connsiteY3" fmla="*/ 1658074 h 1710160"/>
              <a:gd name="connsiteX4" fmla="*/ 95491 w 2051612"/>
              <a:gd name="connsiteY4" fmla="*/ 1643605 h 1710160"/>
              <a:gd name="connsiteX5" fmla="*/ 118640 w 2051612"/>
              <a:gd name="connsiteY5" fmla="*/ 1643605 h 1710160"/>
              <a:gd name="connsiteX6" fmla="*/ 118640 w 2051612"/>
              <a:gd name="connsiteY6" fmla="*/ 1626243 h 1710160"/>
              <a:gd name="connsiteX7" fmla="*/ 136002 w 2051612"/>
              <a:gd name="connsiteY7" fmla="*/ 1626243 h 1710160"/>
              <a:gd name="connsiteX8" fmla="*/ 136002 w 2051612"/>
              <a:gd name="connsiteY8" fmla="*/ 1611775 h 1710160"/>
              <a:gd name="connsiteX9" fmla="*/ 162045 w 2051612"/>
              <a:gd name="connsiteY9" fmla="*/ 1611775 h 1710160"/>
              <a:gd name="connsiteX10" fmla="*/ 162045 w 2051612"/>
              <a:gd name="connsiteY10" fmla="*/ 1597307 h 1710160"/>
              <a:gd name="connsiteX11" fmla="*/ 179407 w 2051612"/>
              <a:gd name="connsiteY11" fmla="*/ 1597307 h 1710160"/>
              <a:gd name="connsiteX12" fmla="*/ 179407 w 2051612"/>
              <a:gd name="connsiteY12" fmla="*/ 1574157 h 1710160"/>
              <a:gd name="connsiteX13" fmla="*/ 205450 w 2051612"/>
              <a:gd name="connsiteY13" fmla="*/ 1574157 h 1710160"/>
              <a:gd name="connsiteX14" fmla="*/ 205450 w 2051612"/>
              <a:gd name="connsiteY14" fmla="*/ 1553902 h 1710160"/>
              <a:gd name="connsiteX15" fmla="*/ 228600 w 2051612"/>
              <a:gd name="connsiteY15" fmla="*/ 1553902 h 1710160"/>
              <a:gd name="connsiteX16" fmla="*/ 228600 w 2051612"/>
              <a:gd name="connsiteY16" fmla="*/ 1524965 h 1710160"/>
              <a:gd name="connsiteX17" fmla="*/ 243068 w 2051612"/>
              <a:gd name="connsiteY17" fmla="*/ 1524965 h 1710160"/>
              <a:gd name="connsiteX18" fmla="*/ 243068 w 2051612"/>
              <a:gd name="connsiteY18" fmla="*/ 1504709 h 1710160"/>
              <a:gd name="connsiteX19" fmla="*/ 257536 w 2051612"/>
              <a:gd name="connsiteY19" fmla="*/ 1504709 h 1710160"/>
              <a:gd name="connsiteX20" fmla="*/ 257536 w 2051612"/>
              <a:gd name="connsiteY20" fmla="*/ 1487347 h 1710160"/>
              <a:gd name="connsiteX21" fmla="*/ 274898 w 2051612"/>
              <a:gd name="connsiteY21" fmla="*/ 1487347 h 1710160"/>
              <a:gd name="connsiteX22" fmla="*/ 274898 w 2051612"/>
              <a:gd name="connsiteY22" fmla="*/ 1464198 h 1710160"/>
              <a:gd name="connsiteX23" fmla="*/ 283579 w 2051612"/>
              <a:gd name="connsiteY23" fmla="*/ 1464198 h 1710160"/>
              <a:gd name="connsiteX24" fmla="*/ 283579 w 2051612"/>
              <a:gd name="connsiteY24" fmla="*/ 1438155 h 1710160"/>
              <a:gd name="connsiteX25" fmla="*/ 306729 w 2051612"/>
              <a:gd name="connsiteY25" fmla="*/ 1438155 h 1710160"/>
              <a:gd name="connsiteX26" fmla="*/ 306729 w 2051612"/>
              <a:gd name="connsiteY26" fmla="*/ 1409218 h 1710160"/>
              <a:gd name="connsiteX27" fmla="*/ 332772 w 2051612"/>
              <a:gd name="connsiteY27" fmla="*/ 1409218 h 1710160"/>
              <a:gd name="connsiteX28" fmla="*/ 332772 w 2051612"/>
              <a:gd name="connsiteY28" fmla="*/ 1386069 h 1710160"/>
              <a:gd name="connsiteX29" fmla="*/ 338559 w 2051612"/>
              <a:gd name="connsiteY29" fmla="*/ 1386069 h 1710160"/>
              <a:gd name="connsiteX30" fmla="*/ 338559 w 2051612"/>
              <a:gd name="connsiteY30" fmla="*/ 1357132 h 1710160"/>
              <a:gd name="connsiteX31" fmla="*/ 353028 w 2051612"/>
              <a:gd name="connsiteY31" fmla="*/ 1357132 h 1710160"/>
              <a:gd name="connsiteX32" fmla="*/ 353028 w 2051612"/>
              <a:gd name="connsiteY32" fmla="*/ 1339770 h 1710160"/>
              <a:gd name="connsiteX33" fmla="*/ 367496 w 2051612"/>
              <a:gd name="connsiteY33" fmla="*/ 1339770 h 1710160"/>
              <a:gd name="connsiteX34" fmla="*/ 367496 w 2051612"/>
              <a:gd name="connsiteY34" fmla="*/ 1322408 h 1710160"/>
              <a:gd name="connsiteX35" fmla="*/ 384858 w 2051612"/>
              <a:gd name="connsiteY35" fmla="*/ 1322408 h 1710160"/>
              <a:gd name="connsiteX36" fmla="*/ 384858 w 2051612"/>
              <a:gd name="connsiteY36" fmla="*/ 1290578 h 1710160"/>
              <a:gd name="connsiteX37" fmla="*/ 405114 w 2051612"/>
              <a:gd name="connsiteY37" fmla="*/ 1290578 h 1710160"/>
              <a:gd name="connsiteX38" fmla="*/ 405114 w 2051612"/>
              <a:gd name="connsiteY38" fmla="*/ 1255853 h 1710160"/>
              <a:gd name="connsiteX39" fmla="*/ 413795 w 2051612"/>
              <a:gd name="connsiteY39" fmla="*/ 1264534 h 1710160"/>
              <a:gd name="connsiteX40" fmla="*/ 413795 w 2051612"/>
              <a:gd name="connsiteY40" fmla="*/ 1224023 h 1710160"/>
              <a:gd name="connsiteX41" fmla="*/ 442731 w 2051612"/>
              <a:gd name="connsiteY41" fmla="*/ 1224023 h 1710160"/>
              <a:gd name="connsiteX42" fmla="*/ 442731 w 2051612"/>
              <a:gd name="connsiteY42" fmla="*/ 1203767 h 1710160"/>
              <a:gd name="connsiteX43" fmla="*/ 454305 w 2051612"/>
              <a:gd name="connsiteY43" fmla="*/ 1192193 h 1710160"/>
              <a:gd name="connsiteX44" fmla="*/ 454305 w 2051612"/>
              <a:gd name="connsiteY44" fmla="*/ 1177724 h 1710160"/>
              <a:gd name="connsiteX45" fmla="*/ 468773 w 2051612"/>
              <a:gd name="connsiteY45" fmla="*/ 1163256 h 1710160"/>
              <a:gd name="connsiteX46" fmla="*/ 477455 w 2051612"/>
              <a:gd name="connsiteY46" fmla="*/ 1154574 h 1710160"/>
              <a:gd name="connsiteX47" fmla="*/ 486136 w 2051612"/>
              <a:gd name="connsiteY47" fmla="*/ 1145893 h 1710160"/>
              <a:gd name="connsiteX48" fmla="*/ 486136 w 2051612"/>
              <a:gd name="connsiteY48" fmla="*/ 1125638 h 1710160"/>
              <a:gd name="connsiteX49" fmla="*/ 512179 w 2051612"/>
              <a:gd name="connsiteY49" fmla="*/ 1125638 h 1710160"/>
              <a:gd name="connsiteX50" fmla="*/ 512179 w 2051612"/>
              <a:gd name="connsiteY50" fmla="*/ 1096702 h 1710160"/>
              <a:gd name="connsiteX51" fmla="*/ 532435 w 2051612"/>
              <a:gd name="connsiteY51" fmla="*/ 1096702 h 1710160"/>
              <a:gd name="connsiteX52" fmla="*/ 532435 w 2051612"/>
              <a:gd name="connsiteY52" fmla="*/ 1070659 h 1710160"/>
              <a:gd name="connsiteX53" fmla="*/ 549797 w 2051612"/>
              <a:gd name="connsiteY53" fmla="*/ 1070659 h 1710160"/>
              <a:gd name="connsiteX54" fmla="*/ 549797 w 2051612"/>
              <a:gd name="connsiteY54" fmla="*/ 1053297 h 1710160"/>
              <a:gd name="connsiteX55" fmla="*/ 578734 w 2051612"/>
              <a:gd name="connsiteY55" fmla="*/ 1053297 h 1710160"/>
              <a:gd name="connsiteX56" fmla="*/ 578734 w 2051612"/>
              <a:gd name="connsiteY56" fmla="*/ 1030147 h 1710160"/>
              <a:gd name="connsiteX57" fmla="*/ 651076 w 2051612"/>
              <a:gd name="connsiteY57" fmla="*/ 1030147 h 1710160"/>
              <a:gd name="connsiteX58" fmla="*/ 651076 w 2051612"/>
              <a:gd name="connsiteY58" fmla="*/ 1041722 h 1710160"/>
              <a:gd name="connsiteX59" fmla="*/ 668438 w 2051612"/>
              <a:gd name="connsiteY59" fmla="*/ 1041722 h 1710160"/>
              <a:gd name="connsiteX60" fmla="*/ 668438 w 2051612"/>
              <a:gd name="connsiteY60" fmla="*/ 1059084 h 1710160"/>
              <a:gd name="connsiteX61" fmla="*/ 703162 w 2051612"/>
              <a:gd name="connsiteY61" fmla="*/ 1059084 h 1710160"/>
              <a:gd name="connsiteX62" fmla="*/ 703162 w 2051612"/>
              <a:gd name="connsiteY62" fmla="*/ 1064871 h 1710160"/>
              <a:gd name="connsiteX63" fmla="*/ 732098 w 2051612"/>
              <a:gd name="connsiteY63" fmla="*/ 1064871 h 1710160"/>
              <a:gd name="connsiteX64" fmla="*/ 732098 w 2051612"/>
              <a:gd name="connsiteY64" fmla="*/ 1093808 h 1710160"/>
              <a:gd name="connsiteX65" fmla="*/ 772610 w 2051612"/>
              <a:gd name="connsiteY65" fmla="*/ 1093808 h 1710160"/>
              <a:gd name="connsiteX66" fmla="*/ 804440 w 2051612"/>
              <a:gd name="connsiteY66" fmla="*/ 1093808 h 1710160"/>
              <a:gd name="connsiteX67" fmla="*/ 816015 w 2051612"/>
              <a:gd name="connsiteY67" fmla="*/ 1105383 h 1710160"/>
              <a:gd name="connsiteX68" fmla="*/ 842058 w 2051612"/>
              <a:gd name="connsiteY68" fmla="*/ 1131426 h 1710160"/>
              <a:gd name="connsiteX69" fmla="*/ 856527 w 2051612"/>
              <a:gd name="connsiteY69" fmla="*/ 1116957 h 1710160"/>
              <a:gd name="connsiteX70" fmla="*/ 873888 w 2051612"/>
              <a:gd name="connsiteY70" fmla="*/ 1134318 h 1710160"/>
              <a:gd name="connsiteX71" fmla="*/ 897038 w 2051612"/>
              <a:gd name="connsiteY71" fmla="*/ 1134318 h 1710160"/>
              <a:gd name="connsiteX72" fmla="*/ 897038 w 2051612"/>
              <a:gd name="connsiteY72" fmla="*/ 1157469 h 1710160"/>
              <a:gd name="connsiteX73" fmla="*/ 920187 w 2051612"/>
              <a:gd name="connsiteY73" fmla="*/ 1157469 h 1710160"/>
              <a:gd name="connsiteX74" fmla="*/ 937549 w 2051612"/>
              <a:gd name="connsiteY74" fmla="*/ 1154575 h 1710160"/>
              <a:gd name="connsiteX75" fmla="*/ 978060 w 2051612"/>
              <a:gd name="connsiteY75" fmla="*/ 1171937 h 1710160"/>
              <a:gd name="connsiteX76" fmla="*/ 989635 w 2051612"/>
              <a:gd name="connsiteY76" fmla="*/ 1163257 h 1710160"/>
              <a:gd name="connsiteX77" fmla="*/ 1012785 w 2051612"/>
              <a:gd name="connsiteY77" fmla="*/ 1160362 h 1710160"/>
              <a:gd name="connsiteX78" fmla="*/ 1035935 w 2051612"/>
              <a:gd name="connsiteY78" fmla="*/ 1163257 h 1710160"/>
              <a:gd name="connsiteX79" fmla="*/ 1079339 w 2051612"/>
              <a:gd name="connsiteY79" fmla="*/ 1160362 h 1710160"/>
              <a:gd name="connsiteX80" fmla="*/ 1093808 w 2051612"/>
              <a:gd name="connsiteY80" fmla="*/ 1157469 h 1710160"/>
              <a:gd name="connsiteX81" fmla="*/ 1111170 w 2051612"/>
              <a:gd name="connsiteY81" fmla="*/ 1171937 h 1710160"/>
              <a:gd name="connsiteX82" fmla="*/ 1125637 w 2051612"/>
              <a:gd name="connsiteY82" fmla="*/ 1160362 h 1710160"/>
              <a:gd name="connsiteX83" fmla="*/ 1148787 w 2051612"/>
              <a:gd name="connsiteY83" fmla="*/ 1171937 h 1710160"/>
              <a:gd name="connsiteX84" fmla="*/ 1174830 w 2051612"/>
              <a:gd name="connsiteY84" fmla="*/ 1180619 h 1710160"/>
              <a:gd name="connsiteX85" fmla="*/ 1215342 w 2051612"/>
              <a:gd name="connsiteY85" fmla="*/ 1206661 h 1710160"/>
              <a:gd name="connsiteX86" fmla="*/ 1232703 w 2051612"/>
              <a:gd name="connsiteY86" fmla="*/ 1218236 h 1710160"/>
              <a:gd name="connsiteX87" fmla="*/ 1273215 w 2051612"/>
              <a:gd name="connsiteY87" fmla="*/ 1209555 h 1710160"/>
              <a:gd name="connsiteX88" fmla="*/ 1319514 w 2051612"/>
              <a:gd name="connsiteY88" fmla="*/ 1206661 h 1710160"/>
              <a:gd name="connsiteX89" fmla="*/ 1342663 w 2051612"/>
              <a:gd name="connsiteY89" fmla="*/ 1195087 h 1710160"/>
              <a:gd name="connsiteX90" fmla="*/ 1362919 w 2051612"/>
              <a:gd name="connsiteY90" fmla="*/ 1174831 h 1710160"/>
              <a:gd name="connsiteX91" fmla="*/ 1362919 w 2051612"/>
              <a:gd name="connsiteY91" fmla="*/ 1160362 h 1710160"/>
              <a:gd name="connsiteX92" fmla="*/ 1388962 w 2051612"/>
              <a:gd name="connsiteY92" fmla="*/ 1160362 h 1710160"/>
              <a:gd name="connsiteX93" fmla="*/ 1388962 w 2051612"/>
              <a:gd name="connsiteY93" fmla="*/ 1122745 h 1710160"/>
              <a:gd name="connsiteX94" fmla="*/ 1415005 w 2051612"/>
              <a:gd name="connsiteY94" fmla="*/ 1122745 h 1710160"/>
              <a:gd name="connsiteX95" fmla="*/ 1415005 w 2051612"/>
              <a:gd name="connsiteY95" fmla="*/ 1079340 h 1710160"/>
              <a:gd name="connsiteX96" fmla="*/ 1438154 w 2051612"/>
              <a:gd name="connsiteY96" fmla="*/ 1079340 h 1710160"/>
              <a:gd name="connsiteX97" fmla="*/ 1438154 w 2051612"/>
              <a:gd name="connsiteY97" fmla="*/ 1053297 h 1710160"/>
              <a:gd name="connsiteX98" fmla="*/ 1452622 w 2051612"/>
              <a:gd name="connsiteY98" fmla="*/ 1038829 h 1710160"/>
              <a:gd name="connsiteX99" fmla="*/ 1452622 w 2051612"/>
              <a:gd name="connsiteY99" fmla="*/ 1015679 h 1710160"/>
              <a:gd name="connsiteX100" fmla="*/ 1458410 w 2051612"/>
              <a:gd name="connsiteY100" fmla="*/ 1009891 h 1710160"/>
              <a:gd name="connsiteX101" fmla="*/ 1458410 w 2051612"/>
              <a:gd name="connsiteY101" fmla="*/ 980955 h 1710160"/>
              <a:gd name="connsiteX102" fmla="*/ 1467091 w 2051612"/>
              <a:gd name="connsiteY102" fmla="*/ 972274 h 1710160"/>
              <a:gd name="connsiteX103" fmla="*/ 1467091 w 2051612"/>
              <a:gd name="connsiteY103" fmla="*/ 946231 h 1710160"/>
              <a:gd name="connsiteX104" fmla="*/ 1472878 w 2051612"/>
              <a:gd name="connsiteY104" fmla="*/ 940444 h 1710160"/>
              <a:gd name="connsiteX105" fmla="*/ 1472878 w 2051612"/>
              <a:gd name="connsiteY105" fmla="*/ 917294 h 1710160"/>
              <a:gd name="connsiteX106" fmla="*/ 1481559 w 2051612"/>
              <a:gd name="connsiteY106" fmla="*/ 908613 h 1710160"/>
              <a:gd name="connsiteX107" fmla="*/ 1481559 w 2051612"/>
              <a:gd name="connsiteY107" fmla="*/ 876783 h 1710160"/>
              <a:gd name="connsiteX108" fmla="*/ 1481559 w 2051612"/>
              <a:gd name="connsiteY108" fmla="*/ 868102 h 1710160"/>
              <a:gd name="connsiteX109" fmla="*/ 1481559 w 2051612"/>
              <a:gd name="connsiteY109" fmla="*/ 839165 h 1710160"/>
              <a:gd name="connsiteX110" fmla="*/ 1481559 w 2051612"/>
              <a:gd name="connsiteY110" fmla="*/ 839165 h 1710160"/>
              <a:gd name="connsiteX111" fmla="*/ 1481559 w 2051612"/>
              <a:gd name="connsiteY111" fmla="*/ 789972 h 1710160"/>
              <a:gd name="connsiteX112" fmla="*/ 1496027 w 2051612"/>
              <a:gd name="connsiteY112" fmla="*/ 775504 h 1710160"/>
              <a:gd name="connsiteX113" fmla="*/ 1496027 w 2051612"/>
              <a:gd name="connsiteY113" fmla="*/ 755248 h 1710160"/>
              <a:gd name="connsiteX114" fmla="*/ 1507602 w 2051612"/>
              <a:gd name="connsiteY114" fmla="*/ 755248 h 1710160"/>
              <a:gd name="connsiteX115" fmla="*/ 1507602 w 2051612"/>
              <a:gd name="connsiteY115" fmla="*/ 729205 h 1710160"/>
              <a:gd name="connsiteX116" fmla="*/ 1507602 w 2051612"/>
              <a:gd name="connsiteY116" fmla="*/ 729205 h 1710160"/>
              <a:gd name="connsiteX117" fmla="*/ 1507602 w 2051612"/>
              <a:gd name="connsiteY117" fmla="*/ 688694 h 1710160"/>
              <a:gd name="connsiteX118" fmla="*/ 1522071 w 2051612"/>
              <a:gd name="connsiteY118" fmla="*/ 674225 h 1710160"/>
              <a:gd name="connsiteX119" fmla="*/ 1522071 w 2051612"/>
              <a:gd name="connsiteY119" fmla="*/ 653970 h 1710160"/>
              <a:gd name="connsiteX120" fmla="*/ 1522071 w 2051612"/>
              <a:gd name="connsiteY120" fmla="*/ 653970 h 1710160"/>
              <a:gd name="connsiteX121" fmla="*/ 1522071 w 2051612"/>
              <a:gd name="connsiteY121" fmla="*/ 610565 h 1710160"/>
              <a:gd name="connsiteX122" fmla="*/ 1551007 w 2051612"/>
              <a:gd name="connsiteY122" fmla="*/ 610565 h 1710160"/>
              <a:gd name="connsiteX123" fmla="*/ 1551007 w 2051612"/>
              <a:gd name="connsiteY123" fmla="*/ 564266 h 1710160"/>
              <a:gd name="connsiteX124" fmla="*/ 1551007 w 2051612"/>
              <a:gd name="connsiteY124" fmla="*/ 529542 h 1710160"/>
              <a:gd name="connsiteX125" fmla="*/ 1551007 w 2051612"/>
              <a:gd name="connsiteY125" fmla="*/ 497712 h 1710160"/>
              <a:gd name="connsiteX126" fmla="*/ 1565476 w 2051612"/>
              <a:gd name="connsiteY126" fmla="*/ 483243 h 1710160"/>
              <a:gd name="connsiteX127" fmla="*/ 1565476 w 2051612"/>
              <a:gd name="connsiteY127" fmla="*/ 439838 h 1710160"/>
              <a:gd name="connsiteX128" fmla="*/ 1565476 w 2051612"/>
              <a:gd name="connsiteY128" fmla="*/ 399327 h 1710160"/>
              <a:gd name="connsiteX129" fmla="*/ 1565476 w 2051612"/>
              <a:gd name="connsiteY129" fmla="*/ 355922 h 1710160"/>
              <a:gd name="connsiteX130" fmla="*/ 1591519 w 2051612"/>
              <a:gd name="connsiteY130" fmla="*/ 329879 h 1710160"/>
              <a:gd name="connsiteX131" fmla="*/ 1591519 w 2051612"/>
              <a:gd name="connsiteY131" fmla="*/ 286474 h 1710160"/>
              <a:gd name="connsiteX132" fmla="*/ 1591519 w 2051612"/>
              <a:gd name="connsiteY132" fmla="*/ 240175 h 1710160"/>
              <a:gd name="connsiteX133" fmla="*/ 1591519 w 2051612"/>
              <a:gd name="connsiteY133" fmla="*/ 205451 h 1710160"/>
              <a:gd name="connsiteX134" fmla="*/ 1591519 w 2051612"/>
              <a:gd name="connsiteY134" fmla="*/ 185195 h 1710160"/>
              <a:gd name="connsiteX135" fmla="*/ 1614668 w 2051612"/>
              <a:gd name="connsiteY135" fmla="*/ 162046 h 1710160"/>
              <a:gd name="connsiteX136" fmla="*/ 1614668 w 2051612"/>
              <a:gd name="connsiteY136" fmla="*/ 124428 h 1710160"/>
              <a:gd name="connsiteX137" fmla="*/ 1614668 w 2051612"/>
              <a:gd name="connsiteY137" fmla="*/ 81023 h 1710160"/>
              <a:gd name="connsiteX138" fmla="*/ 1640711 w 2051612"/>
              <a:gd name="connsiteY138" fmla="*/ 72342 h 1710160"/>
              <a:gd name="connsiteX139" fmla="*/ 1646498 w 2051612"/>
              <a:gd name="connsiteY139" fmla="*/ 63661 h 1710160"/>
              <a:gd name="connsiteX140" fmla="*/ 1646498 w 2051612"/>
              <a:gd name="connsiteY140" fmla="*/ 46299 h 1710160"/>
              <a:gd name="connsiteX141" fmla="*/ 1646498 w 2051612"/>
              <a:gd name="connsiteY141" fmla="*/ 14469 h 1710160"/>
              <a:gd name="connsiteX142" fmla="*/ 1681222 w 2051612"/>
              <a:gd name="connsiteY142" fmla="*/ 14469 h 1710160"/>
              <a:gd name="connsiteX143" fmla="*/ 1695691 w 2051612"/>
              <a:gd name="connsiteY143" fmla="*/ 0 h 1710160"/>
              <a:gd name="connsiteX144" fmla="*/ 1713053 w 2051612"/>
              <a:gd name="connsiteY144" fmla="*/ 17362 h 1710160"/>
              <a:gd name="connsiteX145" fmla="*/ 1730415 w 2051612"/>
              <a:gd name="connsiteY145" fmla="*/ 34724 h 1710160"/>
              <a:gd name="connsiteX146" fmla="*/ 1736202 w 2051612"/>
              <a:gd name="connsiteY146" fmla="*/ 63661 h 1710160"/>
              <a:gd name="connsiteX147" fmla="*/ 1736202 w 2051612"/>
              <a:gd name="connsiteY147" fmla="*/ 138897 h 1710160"/>
              <a:gd name="connsiteX148" fmla="*/ 1765139 w 2051612"/>
              <a:gd name="connsiteY148" fmla="*/ 141790 h 1710160"/>
              <a:gd name="connsiteX149" fmla="*/ 1770926 w 2051612"/>
              <a:gd name="connsiteY149" fmla="*/ 167833 h 1710160"/>
              <a:gd name="connsiteX150" fmla="*/ 1770926 w 2051612"/>
              <a:gd name="connsiteY150" fmla="*/ 199664 h 1710160"/>
              <a:gd name="connsiteX151" fmla="*/ 1791182 w 2051612"/>
              <a:gd name="connsiteY151" fmla="*/ 228600 h 1710160"/>
              <a:gd name="connsiteX152" fmla="*/ 1791182 w 2051612"/>
              <a:gd name="connsiteY152" fmla="*/ 240175 h 1710160"/>
              <a:gd name="connsiteX153" fmla="*/ 1791182 w 2051612"/>
              <a:gd name="connsiteY153" fmla="*/ 269112 h 1710160"/>
              <a:gd name="connsiteX154" fmla="*/ 1802757 w 2051612"/>
              <a:gd name="connsiteY154" fmla="*/ 321198 h 1710160"/>
              <a:gd name="connsiteX155" fmla="*/ 1802757 w 2051612"/>
              <a:gd name="connsiteY155" fmla="*/ 344347 h 1710160"/>
              <a:gd name="connsiteX156" fmla="*/ 1811438 w 2051612"/>
              <a:gd name="connsiteY156" fmla="*/ 381965 h 1710160"/>
              <a:gd name="connsiteX157" fmla="*/ 1811438 w 2051612"/>
              <a:gd name="connsiteY157" fmla="*/ 396433 h 1710160"/>
              <a:gd name="connsiteX158" fmla="*/ 1814331 w 2051612"/>
              <a:gd name="connsiteY158" fmla="*/ 460094 h 1710160"/>
              <a:gd name="connsiteX159" fmla="*/ 1814331 w 2051612"/>
              <a:gd name="connsiteY159" fmla="*/ 480350 h 1710160"/>
              <a:gd name="connsiteX160" fmla="*/ 1820119 w 2051612"/>
              <a:gd name="connsiteY160" fmla="*/ 529542 h 1710160"/>
              <a:gd name="connsiteX161" fmla="*/ 1823012 w 2051612"/>
              <a:gd name="connsiteY161" fmla="*/ 541117 h 1710160"/>
              <a:gd name="connsiteX162" fmla="*/ 1828800 w 2051612"/>
              <a:gd name="connsiteY162" fmla="*/ 581628 h 1710160"/>
              <a:gd name="connsiteX163" fmla="*/ 1831693 w 2051612"/>
              <a:gd name="connsiteY163" fmla="*/ 604778 h 1710160"/>
              <a:gd name="connsiteX164" fmla="*/ 1831693 w 2051612"/>
              <a:gd name="connsiteY164" fmla="*/ 619246 h 1710160"/>
              <a:gd name="connsiteX165" fmla="*/ 1840374 w 2051612"/>
              <a:gd name="connsiteY165" fmla="*/ 645289 h 1710160"/>
              <a:gd name="connsiteX166" fmla="*/ 1840374 w 2051612"/>
              <a:gd name="connsiteY166" fmla="*/ 656864 h 1710160"/>
              <a:gd name="connsiteX167" fmla="*/ 1843268 w 2051612"/>
              <a:gd name="connsiteY167" fmla="*/ 685800 h 1710160"/>
              <a:gd name="connsiteX168" fmla="*/ 1843268 w 2051612"/>
              <a:gd name="connsiteY168" fmla="*/ 717631 h 1710160"/>
              <a:gd name="connsiteX169" fmla="*/ 1851949 w 2051612"/>
              <a:gd name="connsiteY169" fmla="*/ 740780 h 1710160"/>
              <a:gd name="connsiteX170" fmla="*/ 1854843 w 2051612"/>
              <a:gd name="connsiteY170" fmla="*/ 749461 h 1710160"/>
              <a:gd name="connsiteX171" fmla="*/ 1854843 w 2051612"/>
              <a:gd name="connsiteY171" fmla="*/ 775504 h 1710160"/>
              <a:gd name="connsiteX172" fmla="*/ 1854843 w 2051612"/>
              <a:gd name="connsiteY172" fmla="*/ 816015 h 1710160"/>
              <a:gd name="connsiteX173" fmla="*/ 1857736 w 2051612"/>
              <a:gd name="connsiteY173" fmla="*/ 844952 h 1710160"/>
              <a:gd name="connsiteX174" fmla="*/ 1857736 w 2051612"/>
              <a:gd name="connsiteY174" fmla="*/ 876783 h 1710160"/>
              <a:gd name="connsiteX175" fmla="*/ 1872205 w 2051612"/>
              <a:gd name="connsiteY175" fmla="*/ 902826 h 1710160"/>
              <a:gd name="connsiteX176" fmla="*/ 1872205 w 2051612"/>
              <a:gd name="connsiteY176" fmla="*/ 934656 h 1710160"/>
              <a:gd name="connsiteX177" fmla="*/ 1883779 w 2051612"/>
              <a:gd name="connsiteY177" fmla="*/ 966486 h 1710160"/>
              <a:gd name="connsiteX178" fmla="*/ 1883779 w 2051612"/>
              <a:gd name="connsiteY178" fmla="*/ 992529 h 1710160"/>
              <a:gd name="connsiteX179" fmla="*/ 1886673 w 2051612"/>
              <a:gd name="connsiteY179" fmla="*/ 1021466 h 1710160"/>
              <a:gd name="connsiteX180" fmla="*/ 1889567 w 2051612"/>
              <a:gd name="connsiteY180" fmla="*/ 1044615 h 1710160"/>
              <a:gd name="connsiteX181" fmla="*/ 1889567 w 2051612"/>
              <a:gd name="connsiteY181" fmla="*/ 1076446 h 1710160"/>
              <a:gd name="connsiteX182" fmla="*/ 1898248 w 2051612"/>
              <a:gd name="connsiteY182" fmla="*/ 1102489 h 1710160"/>
              <a:gd name="connsiteX183" fmla="*/ 1898248 w 2051612"/>
              <a:gd name="connsiteY183" fmla="*/ 1134319 h 1710160"/>
              <a:gd name="connsiteX184" fmla="*/ 1901141 w 2051612"/>
              <a:gd name="connsiteY184" fmla="*/ 1160362 h 1710160"/>
              <a:gd name="connsiteX185" fmla="*/ 1904035 w 2051612"/>
              <a:gd name="connsiteY185" fmla="*/ 1180618 h 1710160"/>
              <a:gd name="connsiteX186" fmla="*/ 1904035 w 2051612"/>
              <a:gd name="connsiteY186" fmla="*/ 1200874 h 1710160"/>
              <a:gd name="connsiteX187" fmla="*/ 1909822 w 2051612"/>
              <a:gd name="connsiteY187" fmla="*/ 1229810 h 1710160"/>
              <a:gd name="connsiteX188" fmla="*/ 1909822 w 2051612"/>
              <a:gd name="connsiteY188" fmla="*/ 1250066 h 1710160"/>
              <a:gd name="connsiteX189" fmla="*/ 1918503 w 2051612"/>
              <a:gd name="connsiteY189" fmla="*/ 1293471 h 1710160"/>
              <a:gd name="connsiteX190" fmla="*/ 1918503 w 2051612"/>
              <a:gd name="connsiteY190" fmla="*/ 1316621 h 1710160"/>
              <a:gd name="connsiteX191" fmla="*/ 1932972 w 2051612"/>
              <a:gd name="connsiteY191" fmla="*/ 1342664 h 1710160"/>
              <a:gd name="connsiteX192" fmla="*/ 1941653 w 2051612"/>
              <a:gd name="connsiteY192" fmla="*/ 1357132 h 1710160"/>
              <a:gd name="connsiteX193" fmla="*/ 1941653 w 2051612"/>
              <a:gd name="connsiteY193" fmla="*/ 1374494 h 1710160"/>
              <a:gd name="connsiteX194" fmla="*/ 1947440 w 2051612"/>
              <a:gd name="connsiteY194" fmla="*/ 1412112 h 1710160"/>
              <a:gd name="connsiteX195" fmla="*/ 1947440 w 2051612"/>
              <a:gd name="connsiteY195" fmla="*/ 1432367 h 1710160"/>
              <a:gd name="connsiteX196" fmla="*/ 1950334 w 2051612"/>
              <a:gd name="connsiteY196" fmla="*/ 1458410 h 1710160"/>
              <a:gd name="connsiteX197" fmla="*/ 1959015 w 2051612"/>
              <a:gd name="connsiteY197" fmla="*/ 1469985 h 1710160"/>
              <a:gd name="connsiteX198" fmla="*/ 1959015 w 2051612"/>
              <a:gd name="connsiteY198" fmla="*/ 1490241 h 1710160"/>
              <a:gd name="connsiteX199" fmla="*/ 1973483 w 2051612"/>
              <a:gd name="connsiteY199" fmla="*/ 1524965 h 1710160"/>
              <a:gd name="connsiteX200" fmla="*/ 1973483 w 2051612"/>
              <a:gd name="connsiteY200" fmla="*/ 1539433 h 1710160"/>
              <a:gd name="connsiteX201" fmla="*/ 1973483 w 2051612"/>
              <a:gd name="connsiteY201" fmla="*/ 1562583 h 1710160"/>
              <a:gd name="connsiteX202" fmla="*/ 1982164 w 2051612"/>
              <a:gd name="connsiteY202" fmla="*/ 1588626 h 1710160"/>
              <a:gd name="connsiteX203" fmla="*/ 1987952 w 2051612"/>
              <a:gd name="connsiteY203" fmla="*/ 1605988 h 1710160"/>
              <a:gd name="connsiteX204" fmla="*/ 1987952 w 2051612"/>
              <a:gd name="connsiteY204" fmla="*/ 1614669 h 1710160"/>
              <a:gd name="connsiteX205" fmla="*/ 1996633 w 2051612"/>
              <a:gd name="connsiteY205" fmla="*/ 1637818 h 1710160"/>
              <a:gd name="connsiteX206" fmla="*/ 1999526 w 2051612"/>
              <a:gd name="connsiteY206" fmla="*/ 1666755 h 1710160"/>
              <a:gd name="connsiteX207" fmla="*/ 2005314 w 2051612"/>
              <a:gd name="connsiteY207" fmla="*/ 1672543 h 1710160"/>
              <a:gd name="connsiteX208" fmla="*/ 2025569 w 2051612"/>
              <a:gd name="connsiteY208" fmla="*/ 1692798 h 1710160"/>
              <a:gd name="connsiteX209" fmla="*/ 2034250 w 2051612"/>
              <a:gd name="connsiteY209" fmla="*/ 1692798 h 1710160"/>
              <a:gd name="connsiteX210" fmla="*/ 2051612 w 2051612"/>
              <a:gd name="connsiteY210" fmla="*/ 1710160 h 1710160"/>
              <a:gd name="connsiteX0" fmla="*/ 0 w 2051612"/>
              <a:gd name="connsiteY0" fmla="*/ 1701479 h 1710160"/>
              <a:gd name="connsiteX1" fmla="*/ 34724 w 2051612"/>
              <a:gd name="connsiteY1" fmla="*/ 1666755 h 1710160"/>
              <a:gd name="connsiteX2" fmla="*/ 43405 w 2051612"/>
              <a:gd name="connsiteY2" fmla="*/ 1658074 h 1710160"/>
              <a:gd name="connsiteX3" fmla="*/ 95491 w 2051612"/>
              <a:gd name="connsiteY3" fmla="*/ 1658074 h 1710160"/>
              <a:gd name="connsiteX4" fmla="*/ 95491 w 2051612"/>
              <a:gd name="connsiteY4" fmla="*/ 1643605 h 1710160"/>
              <a:gd name="connsiteX5" fmla="*/ 118640 w 2051612"/>
              <a:gd name="connsiteY5" fmla="*/ 1643605 h 1710160"/>
              <a:gd name="connsiteX6" fmla="*/ 118640 w 2051612"/>
              <a:gd name="connsiteY6" fmla="*/ 1626243 h 1710160"/>
              <a:gd name="connsiteX7" fmla="*/ 136002 w 2051612"/>
              <a:gd name="connsiteY7" fmla="*/ 1626243 h 1710160"/>
              <a:gd name="connsiteX8" fmla="*/ 136002 w 2051612"/>
              <a:gd name="connsiteY8" fmla="*/ 1611775 h 1710160"/>
              <a:gd name="connsiteX9" fmla="*/ 162045 w 2051612"/>
              <a:gd name="connsiteY9" fmla="*/ 1611775 h 1710160"/>
              <a:gd name="connsiteX10" fmla="*/ 162045 w 2051612"/>
              <a:gd name="connsiteY10" fmla="*/ 1597307 h 1710160"/>
              <a:gd name="connsiteX11" fmla="*/ 179407 w 2051612"/>
              <a:gd name="connsiteY11" fmla="*/ 1597307 h 1710160"/>
              <a:gd name="connsiteX12" fmla="*/ 179407 w 2051612"/>
              <a:gd name="connsiteY12" fmla="*/ 1574157 h 1710160"/>
              <a:gd name="connsiteX13" fmla="*/ 205450 w 2051612"/>
              <a:gd name="connsiteY13" fmla="*/ 1574157 h 1710160"/>
              <a:gd name="connsiteX14" fmla="*/ 205450 w 2051612"/>
              <a:gd name="connsiteY14" fmla="*/ 1553902 h 1710160"/>
              <a:gd name="connsiteX15" fmla="*/ 228600 w 2051612"/>
              <a:gd name="connsiteY15" fmla="*/ 1553902 h 1710160"/>
              <a:gd name="connsiteX16" fmla="*/ 228600 w 2051612"/>
              <a:gd name="connsiteY16" fmla="*/ 1524965 h 1710160"/>
              <a:gd name="connsiteX17" fmla="*/ 243068 w 2051612"/>
              <a:gd name="connsiteY17" fmla="*/ 1524965 h 1710160"/>
              <a:gd name="connsiteX18" fmla="*/ 243068 w 2051612"/>
              <a:gd name="connsiteY18" fmla="*/ 1504709 h 1710160"/>
              <a:gd name="connsiteX19" fmla="*/ 257536 w 2051612"/>
              <a:gd name="connsiteY19" fmla="*/ 1504709 h 1710160"/>
              <a:gd name="connsiteX20" fmla="*/ 257536 w 2051612"/>
              <a:gd name="connsiteY20" fmla="*/ 1487347 h 1710160"/>
              <a:gd name="connsiteX21" fmla="*/ 274898 w 2051612"/>
              <a:gd name="connsiteY21" fmla="*/ 1487347 h 1710160"/>
              <a:gd name="connsiteX22" fmla="*/ 274898 w 2051612"/>
              <a:gd name="connsiteY22" fmla="*/ 1464198 h 1710160"/>
              <a:gd name="connsiteX23" fmla="*/ 283579 w 2051612"/>
              <a:gd name="connsiteY23" fmla="*/ 1464198 h 1710160"/>
              <a:gd name="connsiteX24" fmla="*/ 283579 w 2051612"/>
              <a:gd name="connsiteY24" fmla="*/ 1438155 h 1710160"/>
              <a:gd name="connsiteX25" fmla="*/ 306729 w 2051612"/>
              <a:gd name="connsiteY25" fmla="*/ 1438155 h 1710160"/>
              <a:gd name="connsiteX26" fmla="*/ 306729 w 2051612"/>
              <a:gd name="connsiteY26" fmla="*/ 1409218 h 1710160"/>
              <a:gd name="connsiteX27" fmla="*/ 332772 w 2051612"/>
              <a:gd name="connsiteY27" fmla="*/ 1409218 h 1710160"/>
              <a:gd name="connsiteX28" fmla="*/ 332772 w 2051612"/>
              <a:gd name="connsiteY28" fmla="*/ 1386069 h 1710160"/>
              <a:gd name="connsiteX29" fmla="*/ 338559 w 2051612"/>
              <a:gd name="connsiteY29" fmla="*/ 1386069 h 1710160"/>
              <a:gd name="connsiteX30" fmla="*/ 338559 w 2051612"/>
              <a:gd name="connsiteY30" fmla="*/ 1357132 h 1710160"/>
              <a:gd name="connsiteX31" fmla="*/ 353028 w 2051612"/>
              <a:gd name="connsiteY31" fmla="*/ 1357132 h 1710160"/>
              <a:gd name="connsiteX32" fmla="*/ 353028 w 2051612"/>
              <a:gd name="connsiteY32" fmla="*/ 1339770 h 1710160"/>
              <a:gd name="connsiteX33" fmla="*/ 367496 w 2051612"/>
              <a:gd name="connsiteY33" fmla="*/ 1339770 h 1710160"/>
              <a:gd name="connsiteX34" fmla="*/ 367496 w 2051612"/>
              <a:gd name="connsiteY34" fmla="*/ 1322408 h 1710160"/>
              <a:gd name="connsiteX35" fmla="*/ 384858 w 2051612"/>
              <a:gd name="connsiteY35" fmla="*/ 1322408 h 1710160"/>
              <a:gd name="connsiteX36" fmla="*/ 384858 w 2051612"/>
              <a:gd name="connsiteY36" fmla="*/ 1290578 h 1710160"/>
              <a:gd name="connsiteX37" fmla="*/ 405114 w 2051612"/>
              <a:gd name="connsiteY37" fmla="*/ 1290578 h 1710160"/>
              <a:gd name="connsiteX38" fmla="*/ 405114 w 2051612"/>
              <a:gd name="connsiteY38" fmla="*/ 1255853 h 1710160"/>
              <a:gd name="connsiteX39" fmla="*/ 413795 w 2051612"/>
              <a:gd name="connsiteY39" fmla="*/ 1264534 h 1710160"/>
              <a:gd name="connsiteX40" fmla="*/ 413795 w 2051612"/>
              <a:gd name="connsiteY40" fmla="*/ 1224023 h 1710160"/>
              <a:gd name="connsiteX41" fmla="*/ 442731 w 2051612"/>
              <a:gd name="connsiteY41" fmla="*/ 1224023 h 1710160"/>
              <a:gd name="connsiteX42" fmla="*/ 442731 w 2051612"/>
              <a:gd name="connsiteY42" fmla="*/ 1203767 h 1710160"/>
              <a:gd name="connsiteX43" fmla="*/ 454305 w 2051612"/>
              <a:gd name="connsiteY43" fmla="*/ 1192193 h 1710160"/>
              <a:gd name="connsiteX44" fmla="*/ 454305 w 2051612"/>
              <a:gd name="connsiteY44" fmla="*/ 1177724 h 1710160"/>
              <a:gd name="connsiteX45" fmla="*/ 468773 w 2051612"/>
              <a:gd name="connsiteY45" fmla="*/ 1163256 h 1710160"/>
              <a:gd name="connsiteX46" fmla="*/ 477455 w 2051612"/>
              <a:gd name="connsiteY46" fmla="*/ 1154574 h 1710160"/>
              <a:gd name="connsiteX47" fmla="*/ 486136 w 2051612"/>
              <a:gd name="connsiteY47" fmla="*/ 1145893 h 1710160"/>
              <a:gd name="connsiteX48" fmla="*/ 486136 w 2051612"/>
              <a:gd name="connsiteY48" fmla="*/ 1125638 h 1710160"/>
              <a:gd name="connsiteX49" fmla="*/ 512179 w 2051612"/>
              <a:gd name="connsiteY49" fmla="*/ 1125638 h 1710160"/>
              <a:gd name="connsiteX50" fmla="*/ 512179 w 2051612"/>
              <a:gd name="connsiteY50" fmla="*/ 1096702 h 1710160"/>
              <a:gd name="connsiteX51" fmla="*/ 532435 w 2051612"/>
              <a:gd name="connsiteY51" fmla="*/ 1096702 h 1710160"/>
              <a:gd name="connsiteX52" fmla="*/ 532435 w 2051612"/>
              <a:gd name="connsiteY52" fmla="*/ 1070659 h 1710160"/>
              <a:gd name="connsiteX53" fmla="*/ 549797 w 2051612"/>
              <a:gd name="connsiteY53" fmla="*/ 1070659 h 1710160"/>
              <a:gd name="connsiteX54" fmla="*/ 549797 w 2051612"/>
              <a:gd name="connsiteY54" fmla="*/ 1053297 h 1710160"/>
              <a:gd name="connsiteX55" fmla="*/ 578734 w 2051612"/>
              <a:gd name="connsiteY55" fmla="*/ 1053297 h 1710160"/>
              <a:gd name="connsiteX56" fmla="*/ 578734 w 2051612"/>
              <a:gd name="connsiteY56" fmla="*/ 1030147 h 1710160"/>
              <a:gd name="connsiteX57" fmla="*/ 651076 w 2051612"/>
              <a:gd name="connsiteY57" fmla="*/ 1030147 h 1710160"/>
              <a:gd name="connsiteX58" fmla="*/ 651076 w 2051612"/>
              <a:gd name="connsiteY58" fmla="*/ 1041722 h 1710160"/>
              <a:gd name="connsiteX59" fmla="*/ 668438 w 2051612"/>
              <a:gd name="connsiteY59" fmla="*/ 1041722 h 1710160"/>
              <a:gd name="connsiteX60" fmla="*/ 668438 w 2051612"/>
              <a:gd name="connsiteY60" fmla="*/ 1059084 h 1710160"/>
              <a:gd name="connsiteX61" fmla="*/ 703162 w 2051612"/>
              <a:gd name="connsiteY61" fmla="*/ 1059084 h 1710160"/>
              <a:gd name="connsiteX62" fmla="*/ 703162 w 2051612"/>
              <a:gd name="connsiteY62" fmla="*/ 1064871 h 1710160"/>
              <a:gd name="connsiteX63" fmla="*/ 732098 w 2051612"/>
              <a:gd name="connsiteY63" fmla="*/ 1064871 h 1710160"/>
              <a:gd name="connsiteX64" fmla="*/ 732098 w 2051612"/>
              <a:gd name="connsiteY64" fmla="*/ 1093808 h 1710160"/>
              <a:gd name="connsiteX65" fmla="*/ 772610 w 2051612"/>
              <a:gd name="connsiteY65" fmla="*/ 1093808 h 1710160"/>
              <a:gd name="connsiteX66" fmla="*/ 804440 w 2051612"/>
              <a:gd name="connsiteY66" fmla="*/ 1093808 h 1710160"/>
              <a:gd name="connsiteX67" fmla="*/ 816015 w 2051612"/>
              <a:gd name="connsiteY67" fmla="*/ 1105383 h 1710160"/>
              <a:gd name="connsiteX68" fmla="*/ 842058 w 2051612"/>
              <a:gd name="connsiteY68" fmla="*/ 1131426 h 1710160"/>
              <a:gd name="connsiteX69" fmla="*/ 856527 w 2051612"/>
              <a:gd name="connsiteY69" fmla="*/ 1116957 h 1710160"/>
              <a:gd name="connsiteX70" fmla="*/ 873888 w 2051612"/>
              <a:gd name="connsiteY70" fmla="*/ 1134318 h 1710160"/>
              <a:gd name="connsiteX71" fmla="*/ 897038 w 2051612"/>
              <a:gd name="connsiteY71" fmla="*/ 1134318 h 1710160"/>
              <a:gd name="connsiteX72" fmla="*/ 897038 w 2051612"/>
              <a:gd name="connsiteY72" fmla="*/ 1157469 h 1710160"/>
              <a:gd name="connsiteX73" fmla="*/ 920187 w 2051612"/>
              <a:gd name="connsiteY73" fmla="*/ 1157469 h 1710160"/>
              <a:gd name="connsiteX74" fmla="*/ 937549 w 2051612"/>
              <a:gd name="connsiteY74" fmla="*/ 1154575 h 1710160"/>
              <a:gd name="connsiteX75" fmla="*/ 978060 w 2051612"/>
              <a:gd name="connsiteY75" fmla="*/ 1171937 h 1710160"/>
              <a:gd name="connsiteX76" fmla="*/ 989635 w 2051612"/>
              <a:gd name="connsiteY76" fmla="*/ 1163257 h 1710160"/>
              <a:gd name="connsiteX77" fmla="*/ 1012785 w 2051612"/>
              <a:gd name="connsiteY77" fmla="*/ 1160362 h 1710160"/>
              <a:gd name="connsiteX78" fmla="*/ 1035935 w 2051612"/>
              <a:gd name="connsiteY78" fmla="*/ 1163257 h 1710160"/>
              <a:gd name="connsiteX79" fmla="*/ 1079339 w 2051612"/>
              <a:gd name="connsiteY79" fmla="*/ 1160362 h 1710160"/>
              <a:gd name="connsiteX80" fmla="*/ 1093808 w 2051612"/>
              <a:gd name="connsiteY80" fmla="*/ 1157469 h 1710160"/>
              <a:gd name="connsiteX81" fmla="*/ 1111170 w 2051612"/>
              <a:gd name="connsiteY81" fmla="*/ 1171937 h 1710160"/>
              <a:gd name="connsiteX82" fmla="*/ 1125637 w 2051612"/>
              <a:gd name="connsiteY82" fmla="*/ 1160362 h 1710160"/>
              <a:gd name="connsiteX83" fmla="*/ 1148787 w 2051612"/>
              <a:gd name="connsiteY83" fmla="*/ 1171937 h 1710160"/>
              <a:gd name="connsiteX84" fmla="*/ 1174830 w 2051612"/>
              <a:gd name="connsiteY84" fmla="*/ 1180619 h 1710160"/>
              <a:gd name="connsiteX85" fmla="*/ 1215342 w 2051612"/>
              <a:gd name="connsiteY85" fmla="*/ 1206661 h 1710160"/>
              <a:gd name="connsiteX86" fmla="*/ 1232703 w 2051612"/>
              <a:gd name="connsiteY86" fmla="*/ 1218236 h 1710160"/>
              <a:gd name="connsiteX87" fmla="*/ 1273215 w 2051612"/>
              <a:gd name="connsiteY87" fmla="*/ 1209555 h 1710160"/>
              <a:gd name="connsiteX88" fmla="*/ 1319514 w 2051612"/>
              <a:gd name="connsiteY88" fmla="*/ 1206661 h 1710160"/>
              <a:gd name="connsiteX89" fmla="*/ 1342663 w 2051612"/>
              <a:gd name="connsiteY89" fmla="*/ 1195087 h 1710160"/>
              <a:gd name="connsiteX90" fmla="*/ 1362919 w 2051612"/>
              <a:gd name="connsiteY90" fmla="*/ 1174831 h 1710160"/>
              <a:gd name="connsiteX91" fmla="*/ 1362919 w 2051612"/>
              <a:gd name="connsiteY91" fmla="*/ 1160362 h 1710160"/>
              <a:gd name="connsiteX92" fmla="*/ 1377387 w 2051612"/>
              <a:gd name="connsiteY92" fmla="*/ 1151681 h 1710160"/>
              <a:gd name="connsiteX93" fmla="*/ 1388962 w 2051612"/>
              <a:gd name="connsiteY93" fmla="*/ 1122745 h 1710160"/>
              <a:gd name="connsiteX94" fmla="*/ 1415005 w 2051612"/>
              <a:gd name="connsiteY94" fmla="*/ 1122745 h 1710160"/>
              <a:gd name="connsiteX95" fmla="*/ 1415005 w 2051612"/>
              <a:gd name="connsiteY95" fmla="*/ 1079340 h 1710160"/>
              <a:gd name="connsiteX96" fmla="*/ 1438154 w 2051612"/>
              <a:gd name="connsiteY96" fmla="*/ 1079340 h 1710160"/>
              <a:gd name="connsiteX97" fmla="*/ 1438154 w 2051612"/>
              <a:gd name="connsiteY97" fmla="*/ 1053297 h 1710160"/>
              <a:gd name="connsiteX98" fmla="*/ 1452622 w 2051612"/>
              <a:gd name="connsiteY98" fmla="*/ 1038829 h 1710160"/>
              <a:gd name="connsiteX99" fmla="*/ 1452622 w 2051612"/>
              <a:gd name="connsiteY99" fmla="*/ 1015679 h 1710160"/>
              <a:gd name="connsiteX100" fmla="*/ 1458410 w 2051612"/>
              <a:gd name="connsiteY100" fmla="*/ 1009891 h 1710160"/>
              <a:gd name="connsiteX101" fmla="*/ 1458410 w 2051612"/>
              <a:gd name="connsiteY101" fmla="*/ 980955 h 1710160"/>
              <a:gd name="connsiteX102" fmla="*/ 1467091 w 2051612"/>
              <a:gd name="connsiteY102" fmla="*/ 972274 h 1710160"/>
              <a:gd name="connsiteX103" fmla="*/ 1467091 w 2051612"/>
              <a:gd name="connsiteY103" fmla="*/ 946231 h 1710160"/>
              <a:gd name="connsiteX104" fmla="*/ 1472878 w 2051612"/>
              <a:gd name="connsiteY104" fmla="*/ 940444 h 1710160"/>
              <a:gd name="connsiteX105" fmla="*/ 1472878 w 2051612"/>
              <a:gd name="connsiteY105" fmla="*/ 917294 h 1710160"/>
              <a:gd name="connsiteX106" fmla="*/ 1481559 w 2051612"/>
              <a:gd name="connsiteY106" fmla="*/ 908613 h 1710160"/>
              <a:gd name="connsiteX107" fmla="*/ 1481559 w 2051612"/>
              <a:gd name="connsiteY107" fmla="*/ 876783 h 1710160"/>
              <a:gd name="connsiteX108" fmla="*/ 1481559 w 2051612"/>
              <a:gd name="connsiteY108" fmla="*/ 868102 h 1710160"/>
              <a:gd name="connsiteX109" fmla="*/ 1481559 w 2051612"/>
              <a:gd name="connsiteY109" fmla="*/ 839165 h 1710160"/>
              <a:gd name="connsiteX110" fmla="*/ 1481559 w 2051612"/>
              <a:gd name="connsiteY110" fmla="*/ 839165 h 1710160"/>
              <a:gd name="connsiteX111" fmla="*/ 1481559 w 2051612"/>
              <a:gd name="connsiteY111" fmla="*/ 789972 h 1710160"/>
              <a:gd name="connsiteX112" fmla="*/ 1496027 w 2051612"/>
              <a:gd name="connsiteY112" fmla="*/ 775504 h 1710160"/>
              <a:gd name="connsiteX113" fmla="*/ 1496027 w 2051612"/>
              <a:gd name="connsiteY113" fmla="*/ 755248 h 1710160"/>
              <a:gd name="connsiteX114" fmla="*/ 1507602 w 2051612"/>
              <a:gd name="connsiteY114" fmla="*/ 755248 h 1710160"/>
              <a:gd name="connsiteX115" fmla="*/ 1507602 w 2051612"/>
              <a:gd name="connsiteY115" fmla="*/ 729205 h 1710160"/>
              <a:gd name="connsiteX116" fmla="*/ 1507602 w 2051612"/>
              <a:gd name="connsiteY116" fmla="*/ 729205 h 1710160"/>
              <a:gd name="connsiteX117" fmla="*/ 1507602 w 2051612"/>
              <a:gd name="connsiteY117" fmla="*/ 688694 h 1710160"/>
              <a:gd name="connsiteX118" fmla="*/ 1522071 w 2051612"/>
              <a:gd name="connsiteY118" fmla="*/ 674225 h 1710160"/>
              <a:gd name="connsiteX119" fmla="*/ 1522071 w 2051612"/>
              <a:gd name="connsiteY119" fmla="*/ 653970 h 1710160"/>
              <a:gd name="connsiteX120" fmla="*/ 1522071 w 2051612"/>
              <a:gd name="connsiteY120" fmla="*/ 653970 h 1710160"/>
              <a:gd name="connsiteX121" fmla="*/ 1522071 w 2051612"/>
              <a:gd name="connsiteY121" fmla="*/ 610565 h 1710160"/>
              <a:gd name="connsiteX122" fmla="*/ 1551007 w 2051612"/>
              <a:gd name="connsiteY122" fmla="*/ 610565 h 1710160"/>
              <a:gd name="connsiteX123" fmla="*/ 1551007 w 2051612"/>
              <a:gd name="connsiteY123" fmla="*/ 564266 h 1710160"/>
              <a:gd name="connsiteX124" fmla="*/ 1551007 w 2051612"/>
              <a:gd name="connsiteY124" fmla="*/ 529542 h 1710160"/>
              <a:gd name="connsiteX125" fmla="*/ 1551007 w 2051612"/>
              <a:gd name="connsiteY125" fmla="*/ 497712 h 1710160"/>
              <a:gd name="connsiteX126" fmla="*/ 1565476 w 2051612"/>
              <a:gd name="connsiteY126" fmla="*/ 483243 h 1710160"/>
              <a:gd name="connsiteX127" fmla="*/ 1565476 w 2051612"/>
              <a:gd name="connsiteY127" fmla="*/ 439838 h 1710160"/>
              <a:gd name="connsiteX128" fmla="*/ 1565476 w 2051612"/>
              <a:gd name="connsiteY128" fmla="*/ 399327 h 1710160"/>
              <a:gd name="connsiteX129" fmla="*/ 1565476 w 2051612"/>
              <a:gd name="connsiteY129" fmla="*/ 355922 h 1710160"/>
              <a:gd name="connsiteX130" fmla="*/ 1591519 w 2051612"/>
              <a:gd name="connsiteY130" fmla="*/ 329879 h 1710160"/>
              <a:gd name="connsiteX131" fmla="*/ 1591519 w 2051612"/>
              <a:gd name="connsiteY131" fmla="*/ 286474 h 1710160"/>
              <a:gd name="connsiteX132" fmla="*/ 1591519 w 2051612"/>
              <a:gd name="connsiteY132" fmla="*/ 240175 h 1710160"/>
              <a:gd name="connsiteX133" fmla="*/ 1591519 w 2051612"/>
              <a:gd name="connsiteY133" fmla="*/ 205451 h 1710160"/>
              <a:gd name="connsiteX134" fmla="*/ 1591519 w 2051612"/>
              <a:gd name="connsiteY134" fmla="*/ 185195 h 1710160"/>
              <a:gd name="connsiteX135" fmla="*/ 1614668 w 2051612"/>
              <a:gd name="connsiteY135" fmla="*/ 162046 h 1710160"/>
              <a:gd name="connsiteX136" fmla="*/ 1614668 w 2051612"/>
              <a:gd name="connsiteY136" fmla="*/ 124428 h 1710160"/>
              <a:gd name="connsiteX137" fmla="*/ 1614668 w 2051612"/>
              <a:gd name="connsiteY137" fmla="*/ 81023 h 1710160"/>
              <a:gd name="connsiteX138" fmla="*/ 1640711 w 2051612"/>
              <a:gd name="connsiteY138" fmla="*/ 72342 h 1710160"/>
              <a:gd name="connsiteX139" fmla="*/ 1646498 w 2051612"/>
              <a:gd name="connsiteY139" fmla="*/ 63661 h 1710160"/>
              <a:gd name="connsiteX140" fmla="*/ 1646498 w 2051612"/>
              <a:gd name="connsiteY140" fmla="*/ 46299 h 1710160"/>
              <a:gd name="connsiteX141" fmla="*/ 1646498 w 2051612"/>
              <a:gd name="connsiteY141" fmla="*/ 14469 h 1710160"/>
              <a:gd name="connsiteX142" fmla="*/ 1681222 w 2051612"/>
              <a:gd name="connsiteY142" fmla="*/ 14469 h 1710160"/>
              <a:gd name="connsiteX143" fmla="*/ 1695691 w 2051612"/>
              <a:gd name="connsiteY143" fmla="*/ 0 h 1710160"/>
              <a:gd name="connsiteX144" fmla="*/ 1713053 w 2051612"/>
              <a:gd name="connsiteY144" fmla="*/ 17362 h 1710160"/>
              <a:gd name="connsiteX145" fmla="*/ 1730415 w 2051612"/>
              <a:gd name="connsiteY145" fmla="*/ 34724 h 1710160"/>
              <a:gd name="connsiteX146" fmla="*/ 1736202 w 2051612"/>
              <a:gd name="connsiteY146" fmla="*/ 63661 h 1710160"/>
              <a:gd name="connsiteX147" fmla="*/ 1736202 w 2051612"/>
              <a:gd name="connsiteY147" fmla="*/ 138897 h 1710160"/>
              <a:gd name="connsiteX148" fmla="*/ 1765139 w 2051612"/>
              <a:gd name="connsiteY148" fmla="*/ 141790 h 1710160"/>
              <a:gd name="connsiteX149" fmla="*/ 1770926 w 2051612"/>
              <a:gd name="connsiteY149" fmla="*/ 167833 h 1710160"/>
              <a:gd name="connsiteX150" fmla="*/ 1770926 w 2051612"/>
              <a:gd name="connsiteY150" fmla="*/ 199664 h 1710160"/>
              <a:gd name="connsiteX151" fmla="*/ 1791182 w 2051612"/>
              <a:gd name="connsiteY151" fmla="*/ 228600 h 1710160"/>
              <a:gd name="connsiteX152" fmla="*/ 1791182 w 2051612"/>
              <a:gd name="connsiteY152" fmla="*/ 240175 h 1710160"/>
              <a:gd name="connsiteX153" fmla="*/ 1791182 w 2051612"/>
              <a:gd name="connsiteY153" fmla="*/ 269112 h 1710160"/>
              <a:gd name="connsiteX154" fmla="*/ 1802757 w 2051612"/>
              <a:gd name="connsiteY154" fmla="*/ 321198 h 1710160"/>
              <a:gd name="connsiteX155" fmla="*/ 1802757 w 2051612"/>
              <a:gd name="connsiteY155" fmla="*/ 344347 h 1710160"/>
              <a:gd name="connsiteX156" fmla="*/ 1811438 w 2051612"/>
              <a:gd name="connsiteY156" fmla="*/ 381965 h 1710160"/>
              <a:gd name="connsiteX157" fmla="*/ 1811438 w 2051612"/>
              <a:gd name="connsiteY157" fmla="*/ 396433 h 1710160"/>
              <a:gd name="connsiteX158" fmla="*/ 1814331 w 2051612"/>
              <a:gd name="connsiteY158" fmla="*/ 460094 h 1710160"/>
              <a:gd name="connsiteX159" fmla="*/ 1814331 w 2051612"/>
              <a:gd name="connsiteY159" fmla="*/ 480350 h 1710160"/>
              <a:gd name="connsiteX160" fmla="*/ 1820119 w 2051612"/>
              <a:gd name="connsiteY160" fmla="*/ 529542 h 1710160"/>
              <a:gd name="connsiteX161" fmla="*/ 1823012 w 2051612"/>
              <a:gd name="connsiteY161" fmla="*/ 541117 h 1710160"/>
              <a:gd name="connsiteX162" fmla="*/ 1828800 w 2051612"/>
              <a:gd name="connsiteY162" fmla="*/ 581628 h 1710160"/>
              <a:gd name="connsiteX163" fmla="*/ 1831693 w 2051612"/>
              <a:gd name="connsiteY163" fmla="*/ 604778 h 1710160"/>
              <a:gd name="connsiteX164" fmla="*/ 1831693 w 2051612"/>
              <a:gd name="connsiteY164" fmla="*/ 619246 h 1710160"/>
              <a:gd name="connsiteX165" fmla="*/ 1840374 w 2051612"/>
              <a:gd name="connsiteY165" fmla="*/ 645289 h 1710160"/>
              <a:gd name="connsiteX166" fmla="*/ 1840374 w 2051612"/>
              <a:gd name="connsiteY166" fmla="*/ 656864 h 1710160"/>
              <a:gd name="connsiteX167" fmla="*/ 1843268 w 2051612"/>
              <a:gd name="connsiteY167" fmla="*/ 685800 h 1710160"/>
              <a:gd name="connsiteX168" fmla="*/ 1843268 w 2051612"/>
              <a:gd name="connsiteY168" fmla="*/ 717631 h 1710160"/>
              <a:gd name="connsiteX169" fmla="*/ 1851949 w 2051612"/>
              <a:gd name="connsiteY169" fmla="*/ 740780 h 1710160"/>
              <a:gd name="connsiteX170" fmla="*/ 1854843 w 2051612"/>
              <a:gd name="connsiteY170" fmla="*/ 749461 h 1710160"/>
              <a:gd name="connsiteX171" fmla="*/ 1854843 w 2051612"/>
              <a:gd name="connsiteY171" fmla="*/ 775504 h 1710160"/>
              <a:gd name="connsiteX172" fmla="*/ 1854843 w 2051612"/>
              <a:gd name="connsiteY172" fmla="*/ 816015 h 1710160"/>
              <a:gd name="connsiteX173" fmla="*/ 1857736 w 2051612"/>
              <a:gd name="connsiteY173" fmla="*/ 844952 h 1710160"/>
              <a:gd name="connsiteX174" fmla="*/ 1857736 w 2051612"/>
              <a:gd name="connsiteY174" fmla="*/ 876783 h 1710160"/>
              <a:gd name="connsiteX175" fmla="*/ 1872205 w 2051612"/>
              <a:gd name="connsiteY175" fmla="*/ 902826 h 1710160"/>
              <a:gd name="connsiteX176" fmla="*/ 1872205 w 2051612"/>
              <a:gd name="connsiteY176" fmla="*/ 934656 h 1710160"/>
              <a:gd name="connsiteX177" fmla="*/ 1883779 w 2051612"/>
              <a:gd name="connsiteY177" fmla="*/ 966486 h 1710160"/>
              <a:gd name="connsiteX178" fmla="*/ 1883779 w 2051612"/>
              <a:gd name="connsiteY178" fmla="*/ 992529 h 1710160"/>
              <a:gd name="connsiteX179" fmla="*/ 1886673 w 2051612"/>
              <a:gd name="connsiteY179" fmla="*/ 1021466 h 1710160"/>
              <a:gd name="connsiteX180" fmla="*/ 1889567 w 2051612"/>
              <a:gd name="connsiteY180" fmla="*/ 1044615 h 1710160"/>
              <a:gd name="connsiteX181" fmla="*/ 1889567 w 2051612"/>
              <a:gd name="connsiteY181" fmla="*/ 1076446 h 1710160"/>
              <a:gd name="connsiteX182" fmla="*/ 1898248 w 2051612"/>
              <a:gd name="connsiteY182" fmla="*/ 1102489 h 1710160"/>
              <a:gd name="connsiteX183" fmla="*/ 1898248 w 2051612"/>
              <a:gd name="connsiteY183" fmla="*/ 1134319 h 1710160"/>
              <a:gd name="connsiteX184" fmla="*/ 1901141 w 2051612"/>
              <a:gd name="connsiteY184" fmla="*/ 1160362 h 1710160"/>
              <a:gd name="connsiteX185" fmla="*/ 1904035 w 2051612"/>
              <a:gd name="connsiteY185" fmla="*/ 1180618 h 1710160"/>
              <a:gd name="connsiteX186" fmla="*/ 1904035 w 2051612"/>
              <a:gd name="connsiteY186" fmla="*/ 1200874 h 1710160"/>
              <a:gd name="connsiteX187" fmla="*/ 1909822 w 2051612"/>
              <a:gd name="connsiteY187" fmla="*/ 1229810 h 1710160"/>
              <a:gd name="connsiteX188" fmla="*/ 1909822 w 2051612"/>
              <a:gd name="connsiteY188" fmla="*/ 1250066 h 1710160"/>
              <a:gd name="connsiteX189" fmla="*/ 1918503 w 2051612"/>
              <a:gd name="connsiteY189" fmla="*/ 1293471 h 1710160"/>
              <a:gd name="connsiteX190" fmla="*/ 1918503 w 2051612"/>
              <a:gd name="connsiteY190" fmla="*/ 1316621 h 1710160"/>
              <a:gd name="connsiteX191" fmla="*/ 1932972 w 2051612"/>
              <a:gd name="connsiteY191" fmla="*/ 1342664 h 1710160"/>
              <a:gd name="connsiteX192" fmla="*/ 1941653 w 2051612"/>
              <a:gd name="connsiteY192" fmla="*/ 1357132 h 1710160"/>
              <a:gd name="connsiteX193" fmla="*/ 1941653 w 2051612"/>
              <a:gd name="connsiteY193" fmla="*/ 1374494 h 1710160"/>
              <a:gd name="connsiteX194" fmla="*/ 1947440 w 2051612"/>
              <a:gd name="connsiteY194" fmla="*/ 1412112 h 1710160"/>
              <a:gd name="connsiteX195" fmla="*/ 1947440 w 2051612"/>
              <a:gd name="connsiteY195" fmla="*/ 1432367 h 1710160"/>
              <a:gd name="connsiteX196" fmla="*/ 1950334 w 2051612"/>
              <a:gd name="connsiteY196" fmla="*/ 1458410 h 1710160"/>
              <a:gd name="connsiteX197" fmla="*/ 1959015 w 2051612"/>
              <a:gd name="connsiteY197" fmla="*/ 1469985 h 1710160"/>
              <a:gd name="connsiteX198" fmla="*/ 1959015 w 2051612"/>
              <a:gd name="connsiteY198" fmla="*/ 1490241 h 1710160"/>
              <a:gd name="connsiteX199" fmla="*/ 1973483 w 2051612"/>
              <a:gd name="connsiteY199" fmla="*/ 1524965 h 1710160"/>
              <a:gd name="connsiteX200" fmla="*/ 1973483 w 2051612"/>
              <a:gd name="connsiteY200" fmla="*/ 1539433 h 1710160"/>
              <a:gd name="connsiteX201" fmla="*/ 1973483 w 2051612"/>
              <a:gd name="connsiteY201" fmla="*/ 1562583 h 1710160"/>
              <a:gd name="connsiteX202" fmla="*/ 1982164 w 2051612"/>
              <a:gd name="connsiteY202" fmla="*/ 1588626 h 1710160"/>
              <a:gd name="connsiteX203" fmla="*/ 1987952 w 2051612"/>
              <a:gd name="connsiteY203" fmla="*/ 1605988 h 1710160"/>
              <a:gd name="connsiteX204" fmla="*/ 1987952 w 2051612"/>
              <a:gd name="connsiteY204" fmla="*/ 1614669 h 1710160"/>
              <a:gd name="connsiteX205" fmla="*/ 1996633 w 2051612"/>
              <a:gd name="connsiteY205" fmla="*/ 1637818 h 1710160"/>
              <a:gd name="connsiteX206" fmla="*/ 1999526 w 2051612"/>
              <a:gd name="connsiteY206" fmla="*/ 1666755 h 1710160"/>
              <a:gd name="connsiteX207" fmla="*/ 2005314 w 2051612"/>
              <a:gd name="connsiteY207" fmla="*/ 1672543 h 1710160"/>
              <a:gd name="connsiteX208" fmla="*/ 2025569 w 2051612"/>
              <a:gd name="connsiteY208" fmla="*/ 1692798 h 1710160"/>
              <a:gd name="connsiteX209" fmla="*/ 2034250 w 2051612"/>
              <a:gd name="connsiteY209" fmla="*/ 1692798 h 1710160"/>
              <a:gd name="connsiteX210" fmla="*/ 2051612 w 2051612"/>
              <a:gd name="connsiteY210" fmla="*/ 1710160 h 1710160"/>
              <a:gd name="connsiteX0" fmla="*/ 0 w 2051612"/>
              <a:gd name="connsiteY0" fmla="*/ 1701479 h 1710160"/>
              <a:gd name="connsiteX1" fmla="*/ 34724 w 2051612"/>
              <a:gd name="connsiteY1" fmla="*/ 1666755 h 1710160"/>
              <a:gd name="connsiteX2" fmla="*/ 43405 w 2051612"/>
              <a:gd name="connsiteY2" fmla="*/ 1658074 h 1710160"/>
              <a:gd name="connsiteX3" fmla="*/ 95491 w 2051612"/>
              <a:gd name="connsiteY3" fmla="*/ 1658074 h 1710160"/>
              <a:gd name="connsiteX4" fmla="*/ 95491 w 2051612"/>
              <a:gd name="connsiteY4" fmla="*/ 1643605 h 1710160"/>
              <a:gd name="connsiteX5" fmla="*/ 118640 w 2051612"/>
              <a:gd name="connsiteY5" fmla="*/ 1643605 h 1710160"/>
              <a:gd name="connsiteX6" fmla="*/ 118640 w 2051612"/>
              <a:gd name="connsiteY6" fmla="*/ 1626243 h 1710160"/>
              <a:gd name="connsiteX7" fmla="*/ 136002 w 2051612"/>
              <a:gd name="connsiteY7" fmla="*/ 1626243 h 1710160"/>
              <a:gd name="connsiteX8" fmla="*/ 136002 w 2051612"/>
              <a:gd name="connsiteY8" fmla="*/ 1611775 h 1710160"/>
              <a:gd name="connsiteX9" fmla="*/ 162045 w 2051612"/>
              <a:gd name="connsiteY9" fmla="*/ 1611775 h 1710160"/>
              <a:gd name="connsiteX10" fmla="*/ 162045 w 2051612"/>
              <a:gd name="connsiteY10" fmla="*/ 1597307 h 1710160"/>
              <a:gd name="connsiteX11" fmla="*/ 179407 w 2051612"/>
              <a:gd name="connsiteY11" fmla="*/ 1597307 h 1710160"/>
              <a:gd name="connsiteX12" fmla="*/ 179407 w 2051612"/>
              <a:gd name="connsiteY12" fmla="*/ 1574157 h 1710160"/>
              <a:gd name="connsiteX13" fmla="*/ 205450 w 2051612"/>
              <a:gd name="connsiteY13" fmla="*/ 1574157 h 1710160"/>
              <a:gd name="connsiteX14" fmla="*/ 205450 w 2051612"/>
              <a:gd name="connsiteY14" fmla="*/ 1553902 h 1710160"/>
              <a:gd name="connsiteX15" fmla="*/ 228600 w 2051612"/>
              <a:gd name="connsiteY15" fmla="*/ 1553902 h 1710160"/>
              <a:gd name="connsiteX16" fmla="*/ 228600 w 2051612"/>
              <a:gd name="connsiteY16" fmla="*/ 1524965 h 1710160"/>
              <a:gd name="connsiteX17" fmla="*/ 243068 w 2051612"/>
              <a:gd name="connsiteY17" fmla="*/ 1524965 h 1710160"/>
              <a:gd name="connsiteX18" fmla="*/ 243068 w 2051612"/>
              <a:gd name="connsiteY18" fmla="*/ 1504709 h 1710160"/>
              <a:gd name="connsiteX19" fmla="*/ 257536 w 2051612"/>
              <a:gd name="connsiteY19" fmla="*/ 1504709 h 1710160"/>
              <a:gd name="connsiteX20" fmla="*/ 257536 w 2051612"/>
              <a:gd name="connsiteY20" fmla="*/ 1487347 h 1710160"/>
              <a:gd name="connsiteX21" fmla="*/ 274898 w 2051612"/>
              <a:gd name="connsiteY21" fmla="*/ 1487347 h 1710160"/>
              <a:gd name="connsiteX22" fmla="*/ 274898 w 2051612"/>
              <a:gd name="connsiteY22" fmla="*/ 1464198 h 1710160"/>
              <a:gd name="connsiteX23" fmla="*/ 283579 w 2051612"/>
              <a:gd name="connsiteY23" fmla="*/ 1464198 h 1710160"/>
              <a:gd name="connsiteX24" fmla="*/ 283579 w 2051612"/>
              <a:gd name="connsiteY24" fmla="*/ 1438155 h 1710160"/>
              <a:gd name="connsiteX25" fmla="*/ 306729 w 2051612"/>
              <a:gd name="connsiteY25" fmla="*/ 1438155 h 1710160"/>
              <a:gd name="connsiteX26" fmla="*/ 306729 w 2051612"/>
              <a:gd name="connsiteY26" fmla="*/ 1409218 h 1710160"/>
              <a:gd name="connsiteX27" fmla="*/ 332772 w 2051612"/>
              <a:gd name="connsiteY27" fmla="*/ 1409218 h 1710160"/>
              <a:gd name="connsiteX28" fmla="*/ 332772 w 2051612"/>
              <a:gd name="connsiteY28" fmla="*/ 1386069 h 1710160"/>
              <a:gd name="connsiteX29" fmla="*/ 338559 w 2051612"/>
              <a:gd name="connsiteY29" fmla="*/ 1386069 h 1710160"/>
              <a:gd name="connsiteX30" fmla="*/ 338559 w 2051612"/>
              <a:gd name="connsiteY30" fmla="*/ 1357132 h 1710160"/>
              <a:gd name="connsiteX31" fmla="*/ 353028 w 2051612"/>
              <a:gd name="connsiteY31" fmla="*/ 1357132 h 1710160"/>
              <a:gd name="connsiteX32" fmla="*/ 353028 w 2051612"/>
              <a:gd name="connsiteY32" fmla="*/ 1339770 h 1710160"/>
              <a:gd name="connsiteX33" fmla="*/ 367496 w 2051612"/>
              <a:gd name="connsiteY33" fmla="*/ 1339770 h 1710160"/>
              <a:gd name="connsiteX34" fmla="*/ 367496 w 2051612"/>
              <a:gd name="connsiteY34" fmla="*/ 1322408 h 1710160"/>
              <a:gd name="connsiteX35" fmla="*/ 384858 w 2051612"/>
              <a:gd name="connsiteY35" fmla="*/ 1322408 h 1710160"/>
              <a:gd name="connsiteX36" fmla="*/ 384858 w 2051612"/>
              <a:gd name="connsiteY36" fmla="*/ 1290578 h 1710160"/>
              <a:gd name="connsiteX37" fmla="*/ 405114 w 2051612"/>
              <a:gd name="connsiteY37" fmla="*/ 1290578 h 1710160"/>
              <a:gd name="connsiteX38" fmla="*/ 405114 w 2051612"/>
              <a:gd name="connsiteY38" fmla="*/ 1255853 h 1710160"/>
              <a:gd name="connsiteX39" fmla="*/ 413795 w 2051612"/>
              <a:gd name="connsiteY39" fmla="*/ 1264534 h 1710160"/>
              <a:gd name="connsiteX40" fmla="*/ 413795 w 2051612"/>
              <a:gd name="connsiteY40" fmla="*/ 1224023 h 1710160"/>
              <a:gd name="connsiteX41" fmla="*/ 442731 w 2051612"/>
              <a:gd name="connsiteY41" fmla="*/ 1224023 h 1710160"/>
              <a:gd name="connsiteX42" fmla="*/ 442731 w 2051612"/>
              <a:gd name="connsiteY42" fmla="*/ 1203767 h 1710160"/>
              <a:gd name="connsiteX43" fmla="*/ 454305 w 2051612"/>
              <a:gd name="connsiteY43" fmla="*/ 1192193 h 1710160"/>
              <a:gd name="connsiteX44" fmla="*/ 454305 w 2051612"/>
              <a:gd name="connsiteY44" fmla="*/ 1177724 h 1710160"/>
              <a:gd name="connsiteX45" fmla="*/ 468773 w 2051612"/>
              <a:gd name="connsiteY45" fmla="*/ 1163256 h 1710160"/>
              <a:gd name="connsiteX46" fmla="*/ 477455 w 2051612"/>
              <a:gd name="connsiteY46" fmla="*/ 1154574 h 1710160"/>
              <a:gd name="connsiteX47" fmla="*/ 486136 w 2051612"/>
              <a:gd name="connsiteY47" fmla="*/ 1145893 h 1710160"/>
              <a:gd name="connsiteX48" fmla="*/ 486136 w 2051612"/>
              <a:gd name="connsiteY48" fmla="*/ 1125638 h 1710160"/>
              <a:gd name="connsiteX49" fmla="*/ 512179 w 2051612"/>
              <a:gd name="connsiteY49" fmla="*/ 1125638 h 1710160"/>
              <a:gd name="connsiteX50" fmla="*/ 512179 w 2051612"/>
              <a:gd name="connsiteY50" fmla="*/ 1096702 h 1710160"/>
              <a:gd name="connsiteX51" fmla="*/ 532435 w 2051612"/>
              <a:gd name="connsiteY51" fmla="*/ 1096702 h 1710160"/>
              <a:gd name="connsiteX52" fmla="*/ 532435 w 2051612"/>
              <a:gd name="connsiteY52" fmla="*/ 1070659 h 1710160"/>
              <a:gd name="connsiteX53" fmla="*/ 549797 w 2051612"/>
              <a:gd name="connsiteY53" fmla="*/ 1070659 h 1710160"/>
              <a:gd name="connsiteX54" fmla="*/ 549797 w 2051612"/>
              <a:gd name="connsiteY54" fmla="*/ 1053297 h 1710160"/>
              <a:gd name="connsiteX55" fmla="*/ 578734 w 2051612"/>
              <a:gd name="connsiteY55" fmla="*/ 1053297 h 1710160"/>
              <a:gd name="connsiteX56" fmla="*/ 578734 w 2051612"/>
              <a:gd name="connsiteY56" fmla="*/ 1030147 h 1710160"/>
              <a:gd name="connsiteX57" fmla="*/ 651076 w 2051612"/>
              <a:gd name="connsiteY57" fmla="*/ 1030147 h 1710160"/>
              <a:gd name="connsiteX58" fmla="*/ 651076 w 2051612"/>
              <a:gd name="connsiteY58" fmla="*/ 1041722 h 1710160"/>
              <a:gd name="connsiteX59" fmla="*/ 668438 w 2051612"/>
              <a:gd name="connsiteY59" fmla="*/ 1041722 h 1710160"/>
              <a:gd name="connsiteX60" fmla="*/ 668438 w 2051612"/>
              <a:gd name="connsiteY60" fmla="*/ 1059084 h 1710160"/>
              <a:gd name="connsiteX61" fmla="*/ 703162 w 2051612"/>
              <a:gd name="connsiteY61" fmla="*/ 1059084 h 1710160"/>
              <a:gd name="connsiteX62" fmla="*/ 703162 w 2051612"/>
              <a:gd name="connsiteY62" fmla="*/ 1064871 h 1710160"/>
              <a:gd name="connsiteX63" fmla="*/ 732098 w 2051612"/>
              <a:gd name="connsiteY63" fmla="*/ 1064871 h 1710160"/>
              <a:gd name="connsiteX64" fmla="*/ 732098 w 2051612"/>
              <a:gd name="connsiteY64" fmla="*/ 1093808 h 1710160"/>
              <a:gd name="connsiteX65" fmla="*/ 772610 w 2051612"/>
              <a:gd name="connsiteY65" fmla="*/ 1093808 h 1710160"/>
              <a:gd name="connsiteX66" fmla="*/ 804440 w 2051612"/>
              <a:gd name="connsiteY66" fmla="*/ 1093808 h 1710160"/>
              <a:gd name="connsiteX67" fmla="*/ 816015 w 2051612"/>
              <a:gd name="connsiteY67" fmla="*/ 1105383 h 1710160"/>
              <a:gd name="connsiteX68" fmla="*/ 842058 w 2051612"/>
              <a:gd name="connsiteY68" fmla="*/ 1131426 h 1710160"/>
              <a:gd name="connsiteX69" fmla="*/ 856527 w 2051612"/>
              <a:gd name="connsiteY69" fmla="*/ 1116957 h 1710160"/>
              <a:gd name="connsiteX70" fmla="*/ 873888 w 2051612"/>
              <a:gd name="connsiteY70" fmla="*/ 1134318 h 1710160"/>
              <a:gd name="connsiteX71" fmla="*/ 897038 w 2051612"/>
              <a:gd name="connsiteY71" fmla="*/ 1134318 h 1710160"/>
              <a:gd name="connsiteX72" fmla="*/ 897038 w 2051612"/>
              <a:gd name="connsiteY72" fmla="*/ 1157469 h 1710160"/>
              <a:gd name="connsiteX73" fmla="*/ 920187 w 2051612"/>
              <a:gd name="connsiteY73" fmla="*/ 1157469 h 1710160"/>
              <a:gd name="connsiteX74" fmla="*/ 937549 w 2051612"/>
              <a:gd name="connsiteY74" fmla="*/ 1154575 h 1710160"/>
              <a:gd name="connsiteX75" fmla="*/ 978060 w 2051612"/>
              <a:gd name="connsiteY75" fmla="*/ 1171937 h 1710160"/>
              <a:gd name="connsiteX76" fmla="*/ 989635 w 2051612"/>
              <a:gd name="connsiteY76" fmla="*/ 1163257 h 1710160"/>
              <a:gd name="connsiteX77" fmla="*/ 1012785 w 2051612"/>
              <a:gd name="connsiteY77" fmla="*/ 1160362 h 1710160"/>
              <a:gd name="connsiteX78" fmla="*/ 1035935 w 2051612"/>
              <a:gd name="connsiteY78" fmla="*/ 1163257 h 1710160"/>
              <a:gd name="connsiteX79" fmla="*/ 1079339 w 2051612"/>
              <a:gd name="connsiteY79" fmla="*/ 1160362 h 1710160"/>
              <a:gd name="connsiteX80" fmla="*/ 1093808 w 2051612"/>
              <a:gd name="connsiteY80" fmla="*/ 1157469 h 1710160"/>
              <a:gd name="connsiteX81" fmla="*/ 1111170 w 2051612"/>
              <a:gd name="connsiteY81" fmla="*/ 1171937 h 1710160"/>
              <a:gd name="connsiteX82" fmla="*/ 1125637 w 2051612"/>
              <a:gd name="connsiteY82" fmla="*/ 1160362 h 1710160"/>
              <a:gd name="connsiteX83" fmla="*/ 1148787 w 2051612"/>
              <a:gd name="connsiteY83" fmla="*/ 1171937 h 1710160"/>
              <a:gd name="connsiteX84" fmla="*/ 1174830 w 2051612"/>
              <a:gd name="connsiteY84" fmla="*/ 1180619 h 1710160"/>
              <a:gd name="connsiteX85" fmla="*/ 1215342 w 2051612"/>
              <a:gd name="connsiteY85" fmla="*/ 1206661 h 1710160"/>
              <a:gd name="connsiteX86" fmla="*/ 1232703 w 2051612"/>
              <a:gd name="connsiteY86" fmla="*/ 1218236 h 1710160"/>
              <a:gd name="connsiteX87" fmla="*/ 1273215 w 2051612"/>
              <a:gd name="connsiteY87" fmla="*/ 1209555 h 1710160"/>
              <a:gd name="connsiteX88" fmla="*/ 1319514 w 2051612"/>
              <a:gd name="connsiteY88" fmla="*/ 1206661 h 1710160"/>
              <a:gd name="connsiteX89" fmla="*/ 1342663 w 2051612"/>
              <a:gd name="connsiteY89" fmla="*/ 1195087 h 1710160"/>
              <a:gd name="connsiteX90" fmla="*/ 1362919 w 2051612"/>
              <a:gd name="connsiteY90" fmla="*/ 1174831 h 1710160"/>
              <a:gd name="connsiteX91" fmla="*/ 1362919 w 2051612"/>
              <a:gd name="connsiteY91" fmla="*/ 1160362 h 1710160"/>
              <a:gd name="connsiteX92" fmla="*/ 1377387 w 2051612"/>
              <a:gd name="connsiteY92" fmla="*/ 1151681 h 1710160"/>
              <a:gd name="connsiteX93" fmla="*/ 1388962 w 2051612"/>
              <a:gd name="connsiteY93" fmla="*/ 1122745 h 1710160"/>
              <a:gd name="connsiteX94" fmla="*/ 1406324 w 2051612"/>
              <a:gd name="connsiteY94" fmla="*/ 1111170 h 1710160"/>
              <a:gd name="connsiteX95" fmla="*/ 1415005 w 2051612"/>
              <a:gd name="connsiteY95" fmla="*/ 1079340 h 1710160"/>
              <a:gd name="connsiteX96" fmla="*/ 1438154 w 2051612"/>
              <a:gd name="connsiteY96" fmla="*/ 1079340 h 1710160"/>
              <a:gd name="connsiteX97" fmla="*/ 1438154 w 2051612"/>
              <a:gd name="connsiteY97" fmla="*/ 1053297 h 1710160"/>
              <a:gd name="connsiteX98" fmla="*/ 1452622 w 2051612"/>
              <a:gd name="connsiteY98" fmla="*/ 1038829 h 1710160"/>
              <a:gd name="connsiteX99" fmla="*/ 1452622 w 2051612"/>
              <a:gd name="connsiteY99" fmla="*/ 1015679 h 1710160"/>
              <a:gd name="connsiteX100" fmla="*/ 1458410 w 2051612"/>
              <a:gd name="connsiteY100" fmla="*/ 1009891 h 1710160"/>
              <a:gd name="connsiteX101" fmla="*/ 1458410 w 2051612"/>
              <a:gd name="connsiteY101" fmla="*/ 980955 h 1710160"/>
              <a:gd name="connsiteX102" fmla="*/ 1467091 w 2051612"/>
              <a:gd name="connsiteY102" fmla="*/ 972274 h 1710160"/>
              <a:gd name="connsiteX103" fmla="*/ 1467091 w 2051612"/>
              <a:gd name="connsiteY103" fmla="*/ 946231 h 1710160"/>
              <a:gd name="connsiteX104" fmla="*/ 1472878 w 2051612"/>
              <a:gd name="connsiteY104" fmla="*/ 940444 h 1710160"/>
              <a:gd name="connsiteX105" fmla="*/ 1472878 w 2051612"/>
              <a:gd name="connsiteY105" fmla="*/ 917294 h 1710160"/>
              <a:gd name="connsiteX106" fmla="*/ 1481559 w 2051612"/>
              <a:gd name="connsiteY106" fmla="*/ 908613 h 1710160"/>
              <a:gd name="connsiteX107" fmla="*/ 1481559 w 2051612"/>
              <a:gd name="connsiteY107" fmla="*/ 876783 h 1710160"/>
              <a:gd name="connsiteX108" fmla="*/ 1481559 w 2051612"/>
              <a:gd name="connsiteY108" fmla="*/ 868102 h 1710160"/>
              <a:gd name="connsiteX109" fmla="*/ 1481559 w 2051612"/>
              <a:gd name="connsiteY109" fmla="*/ 839165 h 1710160"/>
              <a:gd name="connsiteX110" fmla="*/ 1481559 w 2051612"/>
              <a:gd name="connsiteY110" fmla="*/ 839165 h 1710160"/>
              <a:gd name="connsiteX111" fmla="*/ 1481559 w 2051612"/>
              <a:gd name="connsiteY111" fmla="*/ 789972 h 1710160"/>
              <a:gd name="connsiteX112" fmla="*/ 1496027 w 2051612"/>
              <a:gd name="connsiteY112" fmla="*/ 775504 h 1710160"/>
              <a:gd name="connsiteX113" fmla="*/ 1496027 w 2051612"/>
              <a:gd name="connsiteY113" fmla="*/ 755248 h 1710160"/>
              <a:gd name="connsiteX114" fmla="*/ 1507602 w 2051612"/>
              <a:gd name="connsiteY114" fmla="*/ 755248 h 1710160"/>
              <a:gd name="connsiteX115" fmla="*/ 1507602 w 2051612"/>
              <a:gd name="connsiteY115" fmla="*/ 729205 h 1710160"/>
              <a:gd name="connsiteX116" fmla="*/ 1507602 w 2051612"/>
              <a:gd name="connsiteY116" fmla="*/ 729205 h 1710160"/>
              <a:gd name="connsiteX117" fmla="*/ 1507602 w 2051612"/>
              <a:gd name="connsiteY117" fmla="*/ 688694 h 1710160"/>
              <a:gd name="connsiteX118" fmla="*/ 1522071 w 2051612"/>
              <a:gd name="connsiteY118" fmla="*/ 674225 h 1710160"/>
              <a:gd name="connsiteX119" fmla="*/ 1522071 w 2051612"/>
              <a:gd name="connsiteY119" fmla="*/ 653970 h 1710160"/>
              <a:gd name="connsiteX120" fmla="*/ 1522071 w 2051612"/>
              <a:gd name="connsiteY120" fmla="*/ 653970 h 1710160"/>
              <a:gd name="connsiteX121" fmla="*/ 1522071 w 2051612"/>
              <a:gd name="connsiteY121" fmla="*/ 610565 h 1710160"/>
              <a:gd name="connsiteX122" fmla="*/ 1551007 w 2051612"/>
              <a:gd name="connsiteY122" fmla="*/ 610565 h 1710160"/>
              <a:gd name="connsiteX123" fmla="*/ 1551007 w 2051612"/>
              <a:gd name="connsiteY123" fmla="*/ 564266 h 1710160"/>
              <a:gd name="connsiteX124" fmla="*/ 1551007 w 2051612"/>
              <a:gd name="connsiteY124" fmla="*/ 529542 h 1710160"/>
              <a:gd name="connsiteX125" fmla="*/ 1551007 w 2051612"/>
              <a:gd name="connsiteY125" fmla="*/ 497712 h 1710160"/>
              <a:gd name="connsiteX126" fmla="*/ 1565476 w 2051612"/>
              <a:gd name="connsiteY126" fmla="*/ 483243 h 1710160"/>
              <a:gd name="connsiteX127" fmla="*/ 1565476 w 2051612"/>
              <a:gd name="connsiteY127" fmla="*/ 439838 h 1710160"/>
              <a:gd name="connsiteX128" fmla="*/ 1565476 w 2051612"/>
              <a:gd name="connsiteY128" fmla="*/ 399327 h 1710160"/>
              <a:gd name="connsiteX129" fmla="*/ 1565476 w 2051612"/>
              <a:gd name="connsiteY129" fmla="*/ 355922 h 1710160"/>
              <a:gd name="connsiteX130" fmla="*/ 1591519 w 2051612"/>
              <a:gd name="connsiteY130" fmla="*/ 329879 h 1710160"/>
              <a:gd name="connsiteX131" fmla="*/ 1591519 w 2051612"/>
              <a:gd name="connsiteY131" fmla="*/ 286474 h 1710160"/>
              <a:gd name="connsiteX132" fmla="*/ 1591519 w 2051612"/>
              <a:gd name="connsiteY132" fmla="*/ 240175 h 1710160"/>
              <a:gd name="connsiteX133" fmla="*/ 1591519 w 2051612"/>
              <a:gd name="connsiteY133" fmla="*/ 205451 h 1710160"/>
              <a:gd name="connsiteX134" fmla="*/ 1591519 w 2051612"/>
              <a:gd name="connsiteY134" fmla="*/ 185195 h 1710160"/>
              <a:gd name="connsiteX135" fmla="*/ 1614668 w 2051612"/>
              <a:gd name="connsiteY135" fmla="*/ 162046 h 1710160"/>
              <a:gd name="connsiteX136" fmla="*/ 1614668 w 2051612"/>
              <a:gd name="connsiteY136" fmla="*/ 124428 h 1710160"/>
              <a:gd name="connsiteX137" fmla="*/ 1614668 w 2051612"/>
              <a:gd name="connsiteY137" fmla="*/ 81023 h 1710160"/>
              <a:gd name="connsiteX138" fmla="*/ 1640711 w 2051612"/>
              <a:gd name="connsiteY138" fmla="*/ 72342 h 1710160"/>
              <a:gd name="connsiteX139" fmla="*/ 1646498 w 2051612"/>
              <a:gd name="connsiteY139" fmla="*/ 63661 h 1710160"/>
              <a:gd name="connsiteX140" fmla="*/ 1646498 w 2051612"/>
              <a:gd name="connsiteY140" fmla="*/ 46299 h 1710160"/>
              <a:gd name="connsiteX141" fmla="*/ 1646498 w 2051612"/>
              <a:gd name="connsiteY141" fmla="*/ 14469 h 1710160"/>
              <a:gd name="connsiteX142" fmla="*/ 1681222 w 2051612"/>
              <a:gd name="connsiteY142" fmla="*/ 14469 h 1710160"/>
              <a:gd name="connsiteX143" fmla="*/ 1695691 w 2051612"/>
              <a:gd name="connsiteY143" fmla="*/ 0 h 1710160"/>
              <a:gd name="connsiteX144" fmla="*/ 1713053 w 2051612"/>
              <a:gd name="connsiteY144" fmla="*/ 17362 h 1710160"/>
              <a:gd name="connsiteX145" fmla="*/ 1730415 w 2051612"/>
              <a:gd name="connsiteY145" fmla="*/ 34724 h 1710160"/>
              <a:gd name="connsiteX146" fmla="*/ 1736202 w 2051612"/>
              <a:gd name="connsiteY146" fmla="*/ 63661 h 1710160"/>
              <a:gd name="connsiteX147" fmla="*/ 1736202 w 2051612"/>
              <a:gd name="connsiteY147" fmla="*/ 138897 h 1710160"/>
              <a:gd name="connsiteX148" fmla="*/ 1765139 w 2051612"/>
              <a:gd name="connsiteY148" fmla="*/ 141790 h 1710160"/>
              <a:gd name="connsiteX149" fmla="*/ 1770926 w 2051612"/>
              <a:gd name="connsiteY149" fmla="*/ 167833 h 1710160"/>
              <a:gd name="connsiteX150" fmla="*/ 1770926 w 2051612"/>
              <a:gd name="connsiteY150" fmla="*/ 199664 h 1710160"/>
              <a:gd name="connsiteX151" fmla="*/ 1791182 w 2051612"/>
              <a:gd name="connsiteY151" fmla="*/ 228600 h 1710160"/>
              <a:gd name="connsiteX152" fmla="*/ 1791182 w 2051612"/>
              <a:gd name="connsiteY152" fmla="*/ 240175 h 1710160"/>
              <a:gd name="connsiteX153" fmla="*/ 1791182 w 2051612"/>
              <a:gd name="connsiteY153" fmla="*/ 269112 h 1710160"/>
              <a:gd name="connsiteX154" fmla="*/ 1802757 w 2051612"/>
              <a:gd name="connsiteY154" fmla="*/ 321198 h 1710160"/>
              <a:gd name="connsiteX155" fmla="*/ 1802757 w 2051612"/>
              <a:gd name="connsiteY155" fmla="*/ 344347 h 1710160"/>
              <a:gd name="connsiteX156" fmla="*/ 1811438 w 2051612"/>
              <a:gd name="connsiteY156" fmla="*/ 381965 h 1710160"/>
              <a:gd name="connsiteX157" fmla="*/ 1811438 w 2051612"/>
              <a:gd name="connsiteY157" fmla="*/ 396433 h 1710160"/>
              <a:gd name="connsiteX158" fmla="*/ 1814331 w 2051612"/>
              <a:gd name="connsiteY158" fmla="*/ 460094 h 1710160"/>
              <a:gd name="connsiteX159" fmla="*/ 1814331 w 2051612"/>
              <a:gd name="connsiteY159" fmla="*/ 480350 h 1710160"/>
              <a:gd name="connsiteX160" fmla="*/ 1820119 w 2051612"/>
              <a:gd name="connsiteY160" fmla="*/ 529542 h 1710160"/>
              <a:gd name="connsiteX161" fmla="*/ 1823012 w 2051612"/>
              <a:gd name="connsiteY161" fmla="*/ 541117 h 1710160"/>
              <a:gd name="connsiteX162" fmla="*/ 1828800 w 2051612"/>
              <a:gd name="connsiteY162" fmla="*/ 581628 h 1710160"/>
              <a:gd name="connsiteX163" fmla="*/ 1831693 w 2051612"/>
              <a:gd name="connsiteY163" fmla="*/ 604778 h 1710160"/>
              <a:gd name="connsiteX164" fmla="*/ 1831693 w 2051612"/>
              <a:gd name="connsiteY164" fmla="*/ 619246 h 1710160"/>
              <a:gd name="connsiteX165" fmla="*/ 1840374 w 2051612"/>
              <a:gd name="connsiteY165" fmla="*/ 645289 h 1710160"/>
              <a:gd name="connsiteX166" fmla="*/ 1840374 w 2051612"/>
              <a:gd name="connsiteY166" fmla="*/ 656864 h 1710160"/>
              <a:gd name="connsiteX167" fmla="*/ 1843268 w 2051612"/>
              <a:gd name="connsiteY167" fmla="*/ 685800 h 1710160"/>
              <a:gd name="connsiteX168" fmla="*/ 1843268 w 2051612"/>
              <a:gd name="connsiteY168" fmla="*/ 717631 h 1710160"/>
              <a:gd name="connsiteX169" fmla="*/ 1851949 w 2051612"/>
              <a:gd name="connsiteY169" fmla="*/ 740780 h 1710160"/>
              <a:gd name="connsiteX170" fmla="*/ 1854843 w 2051612"/>
              <a:gd name="connsiteY170" fmla="*/ 749461 h 1710160"/>
              <a:gd name="connsiteX171" fmla="*/ 1854843 w 2051612"/>
              <a:gd name="connsiteY171" fmla="*/ 775504 h 1710160"/>
              <a:gd name="connsiteX172" fmla="*/ 1854843 w 2051612"/>
              <a:gd name="connsiteY172" fmla="*/ 816015 h 1710160"/>
              <a:gd name="connsiteX173" fmla="*/ 1857736 w 2051612"/>
              <a:gd name="connsiteY173" fmla="*/ 844952 h 1710160"/>
              <a:gd name="connsiteX174" fmla="*/ 1857736 w 2051612"/>
              <a:gd name="connsiteY174" fmla="*/ 876783 h 1710160"/>
              <a:gd name="connsiteX175" fmla="*/ 1872205 w 2051612"/>
              <a:gd name="connsiteY175" fmla="*/ 902826 h 1710160"/>
              <a:gd name="connsiteX176" fmla="*/ 1872205 w 2051612"/>
              <a:gd name="connsiteY176" fmla="*/ 934656 h 1710160"/>
              <a:gd name="connsiteX177" fmla="*/ 1883779 w 2051612"/>
              <a:gd name="connsiteY177" fmla="*/ 966486 h 1710160"/>
              <a:gd name="connsiteX178" fmla="*/ 1883779 w 2051612"/>
              <a:gd name="connsiteY178" fmla="*/ 992529 h 1710160"/>
              <a:gd name="connsiteX179" fmla="*/ 1886673 w 2051612"/>
              <a:gd name="connsiteY179" fmla="*/ 1021466 h 1710160"/>
              <a:gd name="connsiteX180" fmla="*/ 1889567 w 2051612"/>
              <a:gd name="connsiteY180" fmla="*/ 1044615 h 1710160"/>
              <a:gd name="connsiteX181" fmla="*/ 1889567 w 2051612"/>
              <a:gd name="connsiteY181" fmla="*/ 1076446 h 1710160"/>
              <a:gd name="connsiteX182" fmla="*/ 1898248 w 2051612"/>
              <a:gd name="connsiteY182" fmla="*/ 1102489 h 1710160"/>
              <a:gd name="connsiteX183" fmla="*/ 1898248 w 2051612"/>
              <a:gd name="connsiteY183" fmla="*/ 1134319 h 1710160"/>
              <a:gd name="connsiteX184" fmla="*/ 1901141 w 2051612"/>
              <a:gd name="connsiteY184" fmla="*/ 1160362 h 1710160"/>
              <a:gd name="connsiteX185" fmla="*/ 1904035 w 2051612"/>
              <a:gd name="connsiteY185" fmla="*/ 1180618 h 1710160"/>
              <a:gd name="connsiteX186" fmla="*/ 1904035 w 2051612"/>
              <a:gd name="connsiteY186" fmla="*/ 1200874 h 1710160"/>
              <a:gd name="connsiteX187" fmla="*/ 1909822 w 2051612"/>
              <a:gd name="connsiteY187" fmla="*/ 1229810 h 1710160"/>
              <a:gd name="connsiteX188" fmla="*/ 1909822 w 2051612"/>
              <a:gd name="connsiteY188" fmla="*/ 1250066 h 1710160"/>
              <a:gd name="connsiteX189" fmla="*/ 1918503 w 2051612"/>
              <a:gd name="connsiteY189" fmla="*/ 1293471 h 1710160"/>
              <a:gd name="connsiteX190" fmla="*/ 1918503 w 2051612"/>
              <a:gd name="connsiteY190" fmla="*/ 1316621 h 1710160"/>
              <a:gd name="connsiteX191" fmla="*/ 1932972 w 2051612"/>
              <a:gd name="connsiteY191" fmla="*/ 1342664 h 1710160"/>
              <a:gd name="connsiteX192" fmla="*/ 1941653 w 2051612"/>
              <a:gd name="connsiteY192" fmla="*/ 1357132 h 1710160"/>
              <a:gd name="connsiteX193" fmla="*/ 1941653 w 2051612"/>
              <a:gd name="connsiteY193" fmla="*/ 1374494 h 1710160"/>
              <a:gd name="connsiteX194" fmla="*/ 1947440 w 2051612"/>
              <a:gd name="connsiteY194" fmla="*/ 1412112 h 1710160"/>
              <a:gd name="connsiteX195" fmla="*/ 1947440 w 2051612"/>
              <a:gd name="connsiteY195" fmla="*/ 1432367 h 1710160"/>
              <a:gd name="connsiteX196" fmla="*/ 1950334 w 2051612"/>
              <a:gd name="connsiteY196" fmla="*/ 1458410 h 1710160"/>
              <a:gd name="connsiteX197" fmla="*/ 1959015 w 2051612"/>
              <a:gd name="connsiteY197" fmla="*/ 1469985 h 1710160"/>
              <a:gd name="connsiteX198" fmla="*/ 1959015 w 2051612"/>
              <a:gd name="connsiteY198" fmla="*/ 1490241 h 1710160"/>
              <a:gd name="connsiteX199" fmla="*/ 1973483 w 2051612"/>
              <a:gd name="connsiteY199" fmla="*/ 1524965 h 1710160"/>
              <a:gd name="connsiteX200" fmla="*/ 1973483 w 2051612"/>
              <a:gd name="connsiteY200" fmla="*/ 1539433 h 1710160"/>
              <a:gd name="connsiteX201" fmla="*/ 1973483 w 2051612"/>
              <a:gd name="connsiteY201" fmla="*/ 1562583 h 1710160"/>
              <a:gd name="connsiteX202" fmla="*/ 1982164 w 2051612"/>
              <a:gd name="connsiteY202" fmla="*/ 1588626 h 1710160"/>
              <a:gd name="connsiteX203" fmla="*/ 1987952 w 2051612"/>
              <a:gd name="connsiteY203" fmla="*/ 1605988 h 1710160"/>
              <a:gd name="connsiteX204" fmla="*/ 1987952 w 2051612"/>
              <a:gd name="connsiteY204" fmla="*/ 1614669 h 1710160"/>
              <a:gd name="connsiteX205" fmla="*/ 1996633 w 2051612"/>
              <a:gd name="connsiteY205" fmla="*/ 1637818 h 1710160"/>
              <a:gd name="connsiteX206" fmla="*/ 1999526 w 2051612"/>
              <a:gd name="connsiteY206" fmla="*/ 1666755 h 1710160"/>
              <a:gd name="connsiteX207" fmla="*/ 2005314 w 2051612"/>
              <a:gd name="connsiteY207" fmla="*/ 1672543 h 1710160"/>
              <a:gd name="connsiteX208" fmla="*/ 2025569 w 2051612"/>
              <a:gd name="connsiteY208" fmla="*/ 1692798 h 1710160"/>
              <a:gd name="connsiteX209" fmla="*/ 2034250 w 2051612"/>
              <a:gd name="connsiteY209" fmla="*/ 1692798 h 1710160"/>
              <a:gd name="connsiteX210" fmla="*/ 2051612 w 2051612"/>
              <a:gd name="connsiteY210" fmla="*/ 1710160 h 1710160"/>
              <a:gd name="connsiteX0" fmla="*/ 0 w 2051612"/>
              <a:gd name="connsiteY0" fmla="*/ 1701479 h 1710160"/>
              <a:gd name="connsiteX1" fmla="*/ 34724 w 2051612"/>
              <a:gd name="connsiteY1" fmla="*/ 1666755 h 1710160"/>
              <a:gd name="connsiteX2" fmla="*/ 43405 w 2051612"/>
              <a:gd name="connsiteY2" fmla="*/ 1658074 h 1710160"/>
              <a:gd name="connsiteX3" fmla="*/ 95491 w 2051612"/>
              <a:gd name="connsiteY3" fmla="*/ 1658074 h 1710160"/>
              <a:gd name="connsiteX4" fmla="*/ 95491 w 2051612"/>
              <a:gd name="connsiteY4" fmla="*/ 1643605 h 1710160"/>
              <a:gd name="connsiteX5" fmla="*/ 118640 w 2051612"/>
              <a:gd name="connsiteY5" fmla="*/ 1643605 h 1710160"/>
              <a:gd name="connsiteX6" fmla="*/ 118640 w 2051612"/>
              <a:gd name="connsiteY6" fmla="*/ 1626243 h 1710160"/>
              <a:gd name="connsiteX7" fmla="*/ 136002 w 2051612"/>
              <a:gd name="connsiteY7" fmla="*/ 1626243 h 1710160"/>
              <a:gd name="connsiteX8" fmla="*/ 136002 w 2051612"/>
              <a:gd name="connsiteY8" fmla="*/ 1611775 h 1710160"/>
              <a:gd name="connsiteX9" fmla="*/ 162045 w 2051612"/>
              <a:gd name="connsiteY9" fmla="*/ 1611775 h 1710160"/>
              <a:gd name="connsiteX10" fmla="*/ 162045 w 2051612"/>
              <a:gd name="connsiteY10" fmla="*/ 1597307 h 1710160"/>
              <a:gd name="connsiteX11" fmla="*/ 179407 w 2051612"/>
              <a:gd name="connsiteY11" fmla="*/ 1597307 h 1710160"/>
              <a:gd name="connsiteX12" fmla="*/ 179407 w 2051612"/>
              <a:gd name="connsiteY12" fmla="*/ 1574157 h 1710160"/>
              <a:gd name="connsiteX13" fmla="*/ 205450 w 2051612"/>
              <a:gd name="connsiteY13" fmla="*/ 1574157 h 1710160"/>
              <a:gd name="connsiteX14" fmla="*/ 205450 w 2051612"/>
              <a:gd name="connsiteY14" fmla="*/ 1553902 h 1710160"/>
              <a:gd name="connsiteX15" fmla="*/ 228600 w 2051612"/>
              <a:gd name="connsiteY15" fmla="*/ 1553902 h 1710160"/>
              <a:gd name="connsiteX16" fmla="*/ 228600 w 2051612"/>
              <a:gd name="connsiteY16" fmla="*/ 1524965 h 1710160"/>
              <a:gd name="connsiteX17" fmla="*/ 243068 w 2051612"/>
              <a:gd name="connsiteY17" fmla="*/ 1524965 h 1710160"/>
              <a:gd name="connsiteX18" fmla="*/ 243068 w 2051612"/>
              <a:gd name="connsiteY18" fmla="*/ 1504709 h 1710160"/>
              <a:gd name="connsiteX19" fmla="*/ 257536 w 2051612"/>
              <a:gd name="connsiteY19" fmla="*/ 1504709 h 1710160"/>
              <a:gd name="connsiteX20" fmla="*/ 257536 w 2051612"/>
              <a:gd name="connsiteY20" fmla="*/ 1487347 h 1710160"/>
              <a:gd name="connsiteX21" fmla="*/ 274898 w 2051612"/>
              <a:gd name="connsiteY21" fmla="*/ 1487347 h 1710160"/>
              <a:gd name="connsiteX22" fmla="*/ 274898 w 2051612"/>
              <a:gd name="connsiteY22" fmla="*/ 1464198 h 1710160"/>
              <a:gd name="connsiteX23" fmla="*/ 283579 w 2051612"/>
              <a:gd name="connsiteY23" fmla="*/ 1464198 h 1710160"/>
              <a:gd name="connsiteX24" fmla="*/ 283579 w 2051612"/>
              <a:gd name="connsiteY24" fmla="*/ 1438155 h 1710160"/>
              <a:gd name="connsiteX25" fmla="*/ 306729 w 2051612"/>
              <a:gd name="connsiteY25" fmla="*/ 1438155 h 1710160"/>
              <a:gd name="connsiteX26" fmla="*/ 306729 w 2051612"/>
              <a:gd name="connsiteY26" fmla="*/ 1409218 h 1710160"/>
              <a:gd name="connsiteX27" fmla="*/ 332772 w 2051612"/>
              <a:gd name="connsiteY27" fmla="*/ 1409218 h 1710160"/>
              <a:gd name="connsiteX28" fmla="*/ 332772 w 2051612"/>
              <a:gd name="connsiteY28" fmla="*/ 1386069 h 1710160"/>
              <a:gd name="connsiteX29" fmla="*/ 338559 w 2051612"/>
              <a:gd name="connsiteY29" fmla="*/ 1386069 h 1710160"/>
              <a:gd name="connsiteX30" fmla="*/ 338559 w 2051612"/>
              <a:gd name="connsiteY30" fmla="*/ 1357132 h 1710160"/>
              <a:gd name="connsiteX31" fmla="*/ 353028 w 2051612"/>
              <a:gd name="connsiteY31" fmla="*/ 1357132 h 1710160"/>
              <a:gd name="connsiteX32" fmla="*/ 353028 w 2051612"/>
              <a:gd name="connsiteY32" fmla="*/ 1339770 h 1710160"/>
              <a:gd name="connsiteX33" fmla="*/ 367496 w 2051612"/>
              <a:gd name="connsiteY33" fmla="*/ 1339770 h 1710160"/>
              <a:gd name="connsiteX34" fmla="*/ 367496 w 2051612"/>
              <a:gd name="connsiteY34" fmla="*/ 1322408 h 1710160"/>
              <a:gd name="connsiteX35" fmla="*/ 384858 w 2051612"/>
              <a:gd name="connsiteY35" fmla="*/ 1322408 h 1710160"/>
              <a:gd name="connsiteX36" fmla="*/ 384858 w 2051612"/>
              <a:gd name="connsiteY36" fmla="*/ 1290578 h 1710160"/>
              <a:gd name="connsiteX37" fmla="*/ 405114 w 2051612"/>
              <a:gd name="connsiteY37" fmla="*/ 1290578 h 1710160"/>
              <a:gd name="connsiteX38" fmla="*/ 405114 w 2051612"/>
              <a:gd name="connsiteY38" fmla="*/ 1255853 h 1710160"/>
              <a:gd name="connsiteX39" fmla="*/ 413795 w 2051612"/>
              <a:gd name="connsiteY39" fmla="*/ 1264534 h 1710160"/>
              <a:gd name="connsiteX40" fmla="*/ 413795 w 2051612"/>
              <a:gd name="connsiteY40" fmla="*/ 1224023 h 1710160"/>
              <a:gd name="connsiteX41" fmla="*/ 442731 w 2051612"/>
              <a:gd name="connsiteY41" fmla="*/ 1224023 h 1710160"/>
              <a:gd name="connsiteX42" fmla="*/ 442731 w 2051612"/>
              <a:gd name="connsiteY42" fmla="*/ 1203767 h 1710160"/>
              <a:gd name="connsiteX43" fmla="*/ 454305 w 2051612"/>
              <a:gd name="connsiteY43" fmla="*/ 1192193 h 1710160"/>
              <a:gd name="connsiteX44" fmla="*/ 454305 w 2051612"/>
              <a:gd name="connsiteY44" fmla="*/ 1177724 h 1710160"/>
              <a:gd name="connsiteX45" fmla="*/ 468773 w 2051612"/>
              <a:gd name="connsiteY45" fmla="*/ 1163256 h 1710160"/>
              <a:gd name="connsiteX46" fmla="*/ 477455 w 2051612"/>
              <a:gd name="connsiteY46" fmla="*/ 1154574 h 1710160"/>
              <a:gd name="connsiteX47" fmla="*/ 486136 w 2051612"/>
              <a:gd name="connsiteY47" fmla="*/ 1145893 h 1710160"/>
              <a:gd name="connsiteX48" fmla="*/ 486136 w 2051612"/>
              <a:gd name="connsiteY48" fmla="*/ 1125638 h 1710160"/>
              <a:gd name="connsiteX49" fmla="*/ 512179 w 2051612"/>
              <a:gd name="connsiteY49" fmla="*/ 1125638 h 1710160"/>
              <a:gd name="connsiteX50" fmla="*/ 512179 w 2051612"/>
              <a:gd name="connsiteY50" fmla="*/ 1096702 h 1710160"/>
              <a:gd name="connsiteX51" fmla="*/ 532435 w 2051612"/>
              <a:gd name="connsiteY51" fmla="*/ 1096702 h 1710160"/>
              <a:gd name="connsiteX52" fmla="*/ 532435 w 2051612"/>
              <a:gd name="connsiteY52" fmla="*/ 1070659 h 1710160"/>
              <a:gd name="connsiteX53" fmla="*/ 549797 w 2051612"/>
              <a:gd name="connsiteY53" fmla="*/ 1070659 h 1710160"/>
              <a:gd name="connsiteX54" fmla="*/ 549797 w 2051612"/>
              <a:gd name="connsiteY54" fmla="*/ 1053297 h 1710160"/>
              <a:gd name="connsiteX55" fmla="*/ 578734 w 2051612"/>
              <a:gd name="connsiteY55" fmla="*/ 1053297 h 1710160"/>
              <a:gd name="connsiteX56" fmla="*/ 578734 w 2051612"/>
              <a:gd name="connsiteY56" fmla="*/ 1030147 h 1710160"/>
              <a:gd name="connsiteX57" fmla="*/ 651076 w 2051612"/>
              <a:gd name="connsiteY57" fmla="*/ 1030147 h 1710160"/>
              <a:gd name="connsiteX58" fmla="*/ 651076 w 2051612"/>
              <a:gd name="connsiteY58" fmla="*/ 1041722 h 1710160"/>
              <a:gd name="connsiteX59" fmla="*/ 668438 w 2051612"/>
              <a:gd name="connsiteY59" fmla="*/ 1041722 h 1710160"/>
              <a:gd name="connsiteX60" fmla="*/ 668438 w 2051612"/>
              <a:gd name="connsiteY60" fmla="*/ 1059084 h 1710160"/>
              <a:gd name="connsiteX61" fmla="*/ 703162 w 2051612"/>
              <a:gd name="connsiteY61" fmla="*/ 1059084 h 1710160"/>
              <a:gd name="connsiteX62" fmla="*/ 703162 w 2051612"/>
              <a:gd name="connsiteY62" fmla="*/ 1064871 h 1710160"/>
              <a:gd name="connsiteX63" fmla="*/ 732098 w 2051612"/>
              <a:gd name="connsiteY63" fmla="*/ 1064871 h 1710160"/>
              <a:gd name="connsiteX64" fmla="*/ 732098 w 2051612"/>
              <a:gd name="connsiteY64" fmla="*/ 1093808 h 1710160"/>
              <a:gd name="connsiteX65" fmla="*/ 772610 w 2051612"/>
              <a:gd name="connsiteY65" fmla="*/ 1093808 h 1710160"/>
              <a:gd name="connsiteX66" fmla="*/ 804440 w 2051612"/>
              <a:gd name="connsiteY66" fmla="*/ 1093808 h 1710160"/>
              <a:gd name="connsiteX67" fmla="*/ 816015 w 2051612"/>
              <a:gd name="connsiteY67" fmla="*/ 1105383 h 1710160"/>
              <a:gd name="connsiteX68" fmla="*/ 842058 w 2051612"/>
              <a:gd name="connsiteY68" fmla="*/ 1131426 h 1710160"/>
              <a:gd name="connsiteX69" fmla="*/ 856527 w 2051612"/>
              <a:gd name="connsiteY69" fmla="*/ 1116957 h 1710160"/>
              <a:gd name="connsiteX70" fmla="*/ 873888 w 2051612"/>
              <a:gd name="connsiteY70" fmla="*/ 1134318 h 1710160"/>
              <a:gd name="connsiteX71" fmla="*/ 897038 w 2051612"/>
              <a:gd name="connsiteY71" fmla="*/ 1134318 h 1710160"/>
              <a:gd name="connsiteX72" fmla="*/ 897038 w 2051612"/>
              <a:gd name="connsiteY72" fmla="*/ 1157469 h 1710160"/>
              <a:gd name="connsiteX73" fmla="*/ 920187 w 2051612"/>
              <a:gd name="connsiteY73" fmla="*/ 1157469 h 1710160"/>
              <a:gd name="connsiteX74" fmla="*/ 937549 w 2051612"/>
              <a:gd name="connsiteY74" fmla="*/ 1154575 h 1710160"/>
              <a:gd name="connsiteX75" fmla="*/ 978060 w 2051612"/>
              <a:gd name="connsiteY75" fmla="*/ 1171937 h 1710160"/>
              <a:gd name="connsiteX76" fmla="*/ 989635 w 2051612"/>
              <a:gd name="connsiteY76" fmla="*/ 1163257 h 1710160"/>
              <a:gd name="connsiteX77" fmla="*/ 1012785 w 2051612"/>
              <a:gd name="connsiteY77" fmla="*/ 1160362 h 1710160"/>
              <a:gd name="connsiteX78" fmla="*/ 1035935 w 2051612"/>
              <a:gd name="connsiteY78" fmla="*/ 1163257 h 1710160"/>
              <a:gd name="connsiteX79" fmla="*/ 1079339 w 2051612"/>
              <a:gd name="connsiteY79" fmla="*/ 1160362 h 1710160"/>
              <a:gd name="connsiteX80" fmla="*/ 1093808 w 2051612"/>
              <a:gd name="connsiteY80" fmla="*/ 1157469 h 1710160"/>
              <a:gd name="connsiteX81" fmla="*/ 1111170 w 2051612"/>
              <a:gd name="connsiteY81" fmla="*/ 1171937 h 1710160"/>
              <a:gd name="connsiteX82" fmla="*/ 1125637 w 2051612"/>
              <a:gd name="connsiteY82" fmla="*/ 1160362 h 1710160"/>
              <a:gd name="connsiteX83" fmla="*/ 1148787 w 2051612"/>
              <a:gd name="connsiteY83" fmla="*/ 1171937 h 1710160"/>
              <a:gd name="connsiteX84" fmla="*/ 1174830 w 2051612"/>
              <a:gd name="connsiteY84" fmla="*/ 1180619 h 1710160"/>
              <a:gd name="connsiteX85" fmla="*/ 1215342 w 2051612"/>
              <a:gd name="connsiteY85" fmla="*/ 1206661 h 1710160"/>
              <a:gd name="connsiteX86" fmla="*/ 1232703 w 2051612"/>
              <a:gd name="connsiteY86" fmla="*/ 1218236 h 1710160"/>
              <a:gd name="connsiteX87" fmla="*/ 1273215 w 2051612"/>
              <a:gd name="connsiteY87" fmla="*/ 1209555 h 1710160"/>
              <a:gd name="connsiteX88" fmla="*/ 1319514 w 2051612"/>
              <a:gd name="connsiteY88" fmla="*/ 1206661 h 1710160"/>
              <a:gd name="connsiteX89" fmla="*/ 1342663 w 2051612"/>
              <a:gd name="connsiteY89" fmla="*/ 1195087 h 1710160"/>
              <a:gd name="connsiteX90" fmla="*/ 1362919 w 2051612"/>
              <a:gd name="connsiteY90" fmla="*/ 1174831 h 1710160"/>
              <a:gd name="connsiteX91" fmla="*/ 1362919 w 2051612"/>
              <a:gd name="connsiteY91" fmla="*/ 1160362 h 1710160"/>
              <a:gd name="connsiteX92" fmla="*/ 1377387 w 2051612"/>
              <a:gd name="connsiteY92" fmla="*/ 1151681 h 1710160"/>
              <a:gd name="connsiteX93" fmla="*/ 1388962 w 2051612"/>
              <a:gd name="connsiteY93" fmla="*/ 1122745 h 1710160"/>
              <a:gd name="connsiteX94" fmla="*/ 1406324 w 2051612"/>
              <a:gd name="connsiteY94" fmla="*/ 1111170 h 1710160"/>
              <a:gd name="connsiteX95" fmla="*/ 1415005 w 2051612"/>
              <a:gd name="connsiteY95" fmla="*/ 1079340 h 1710160"/>
              <a:gd name="connsiteX96" fmla="*/ 1417899 w 2051612"/>
              <a:gd name="connsiteY96" fmla="*/ 1070659 h 1710160"/>
              <a:gd name="connsiteX97" fmla="*/ 1438154 w 2051612"/>
              <a:gd name="connsiteY97" fmla="*/ 1053297 h 1710160"/>
              <a:gd name="connsiteX98" fmla="*/ 1452622 w 2051612"/>
              <a:gd name="connsiteY98" fmla="*/ 1038829 h 1710160"/>
              <a:gd name="connsiteX99" fmla="*/ 1452622 w 2051612"/>
              <a:gd name="connsiteY99" fmla="*/ 1015679 h 1710160"/>
              <a:gd name="connsiteX100" fmla="*/ 1458410 w 2051612"/>
              <a:gd name="connsiteY100" fmla="*/ 1009891 h 1710160"/>
              <a:gd name="connsiteX101" fmla="*/ 1458410 w 2051612"/>
              <a:gd name="connsiteY101" fmla="*/ 980955 h 1710160"/>
              <a:gd name="connsiteX102" fmla="*/ 1467091 w 2051612"/>
              <a:gd name="connsiteY102" fmla="*/ 972274 h 1710160"/>
              <a:gd name="connsiteX103" fmla="*/ 1467091 w 2051612"/>
              <a:gd name="connsiteY103" fmla="*/ 946231 h 1710160"/>
              <a:gd name="connsiteX104" fmla="*/ 1472878 w 2051612"/>
              <a:gd name="connsiteY104" fmla="*/ 940444 h 1710160"/>
              <a:gd name="connsiteX105" fmla="*/ 1472878 w 2051612"/>
              <a:gd name="connsiteY105" fmla="*/ 917294 h 1710160"/>
              <a:gd name="connsiteX106" fmla="*/ 1481559 w 2051612"/>
              <a:gd name="connsiteY106" fmla="*/ 908613 h 1710160"/>
              <a:gd name="connsiteX107" fmla="*/ 1481559 w 2051612"/>
              <a:gd name="connsiteY107" fmla="*/ 876783 h 1710160"/>
              <a:gd name="connsiteX108" fmla="*/ 1481559 w 2051612"/>
              <a:gd name="connsiteY108" fmla="*/ 868102 h 1710160"/>
              <a:gd name="connsiteX109" fmla="*/ 1481559 w 2051612"/>
              <a:gd name="connsiteY109" fmla="*/ 839165 h 1710160"/>
              <a:gd name="connsiteX110" fmla="*/ 1481559 w 2051612"/>
              <a:gd name="connsiteY110" fmla="*/ 839165 h 1710160"/>
              <a:gd name="connsiteX111" fmla="*/ 1481559 w 2051612"/>
              <a:gd name="connsiteY111" fmla="*/ 789972 h 1710160"/>
              <a:gd name="connsiteX112" fmla="*/ 1496027 w 2051612"/>
              <a:gd name="connsiteY112" fmla="*/ 775504 h 1710160"/>
              <a:gd name="connsiteX113" fmla="*/ 1496027 w 2051612"/>
              <a:gd name="connsiteY113" fmla="*/ 755248 h 1710160"/>
              <a:gd name="connsiteX114" fmla="*/ 1507602 w 2051612"/>
              <a:gd name="connsiteY114" fmla="*/ 755248 h 1710160"/>
              <a:gd name="connsiteX115" fmla="*/ 1507602 w 2051612"/>
              <a:gd name="connsiteY115" fmla="*/ 729205 h 1710160"/>
              <a:gd name="connsiteX116" fmla="*/ 1507602 w 2051612"/>
              <a:gd name="connsiteY116" fmla="*/ 729205 h 1710160"/>
              <a:gd name="connsiteX117" fmla="*/ 1507602 w 2051612"/>
              <a:gd name="connsiteY117" fmla="*/ 688694 h 1710160"/>
              <a:gd name="connsiteX118" fmla="*/ 1522071 w 2051612"/>
              <a:gd name="connsiteY118" fmla="*/ 674225 h 1710160"/>
              <a:gd name="connsiteX119" fmla="*/ 1522071 w 2051612"/>
              <a:gd name="connsiteY119" fmla="*/ 653970 h 1710160"/>
              <a:gd name="connsiteX120" fmla="*/ 1522071 w 2051612"/>
              <a:gd name="connsiteY120" fmla="*/ 653970 h 1710160"/>
              <a:gd name="connsiteX121" fmla="*/ 1522071 w 2051612"/>
              <a:gd name="connsiteY121" fmla="*/ 610565 h 1710160"/>
              <a:gd name="connsiteX122" fmla="*/ 1551007 w 2051612"/>
              <a:gd name="connsiteY122" fmla="*/ 610565 h 1710160"/>
              <a:gd name="connsiteX123" fmla="*/ 1551007 w 2051612"/>
              <a:gd name="connsiteY123" fmla="*/ 564266 h 1710160"/>
              <a:gd name="connsiteX124" fmla="*/ 1551007 w 2051612"/>
              <a:gd name="connsiteY124" fmla="*/ 529542 h 1710160"/>
              <a:gd name="connsiteX125" fmla="*/ 1551007 w 2051612"/>
              <a:gd name="connsiteY125" fmla="*/ 497712 h 1710160"/>
              <a:gd name="connsiteX126" fmla="*/ 1565476 w 2051612"/>
              <a:gd name="connsiteY126" fmla="*/ 483243 h 1710160"/>
              <a:gd name="connsiteX127" fmla="*/ 1565476 w 2051612"/>
              <a:gd name="connsiteY127" fmla="*/ 439838 h 1710160"/>
              <a:gd name="connsiteX128" fmla="*/ 1565476 w 2051612"/>
              <a:gd name="connsiteY128" fmla="*/ 399327 h 1710160"/>
              <a:gd name="connsiteX129" fmla="*/ 1565476 w 2051612"/>
              <a:gd name="connsiteY129" fmla="*/ 355922 h 1710160"/>
              <a:gd name="connsiteX130" fmla="*/ 1591519 w 2051612"/>
              <a:gd name="connsiteY130" fmla="*/ 329879 h 1710160"/>
              <a:gd name="connsiteX131" fmla="*/ 1591519 w 2051612"/>
              <a:gd name="connsiteY131" fmla="*/ 286474 h 1710160"/>
              <a:gd name="connsiteX132" fmla="*/ 1591519 w 2051612"/>
              <a:gd name="connsiteY132" fmla="*/ 240175 h 1710160"/>
              <a:gd name="connsiteX133" fmla="*/ 1591519 w 2051612"/>
              <a:gd name="connsiteY133" fmla="*/ 205451 h 1710160"/>
              <a:gd name="connsiteX134" fmla="*/ 1591519 w 2051612"/>
              <a:gd name="connsiteY134" fmla="*/ 185195 h 1710160"/>
              <a:gd name="connsiteX135" fmla="*/ 1614668 w 2051612"/>
              <a:gd name="connsiteY135" fmla="*/ 162046 h 1710160"/>
              <a:gd name="connsiteX136" fmla="*/ 1614668 w 2051612"/>
              <a:gd name="connsiteY136" fmla="*/ 124428 h 1710160"/>
              <a:gd name="connsiteX137" fmla="*/ 1614668 w 2051612"/>
              <a:gd name="connsiteY137" fmla="*/ 81023 h 1710160"/>
              <a:gd name="connsiteX138" fmla="*/ 1640711 w 2051612"/>
              <a:gd name="connsiteY138" fmla="*/ 72342 h 1710160"/>
              <a:gd name="connsiteX139" fmla="*/ 1646498 w 2051612"/>
              <a:gd name="connsiteY139" fmla="*/ 63661 h 1710160"/>
              <a:gd name="connsiteX140" fmla="*/ 1646498 w 2051612"/>
              <a:gd name="connsiteY140" fmla="*/ 46299 h 1710160"/>
              <a:gd name="connsiteX141" fmla="*/ 1646498 w 2051612"/>
              <a:gd name="connsiteY141" fmla="*/ 14469 h 1710160"/>
              <a:gd name="connsiteX142" fmla="*/ 1681222 w 2051612"/>
              <a:gd name="connsiteY142" fmla="*/ 14469 h 1710160"/>
              <a:gd name="connsiteX143" fmla="*/ 1695691 w 2051612"/>
              <a:gd name="connsiteY143" fmla="*/ 0 h 1710160"/>
              <a:gd name="connsiteX144" fmla="*/ 1713053 w 2051612"/>
              <a:gd name="connsiteY144" fmla="*/ 17362 h 1710160"/>
              <a:gd name="connsiteX145" fmla="*/ 1730415 w 2051612"/>
              <a:gd name="connsiteY145" fmla="*/ 34724 h 1710160"/>
              <a:gd name="connsiteX146" fmla="*/ 1736202 w 2051612"/>
              <a:gd name="connsiteY146" fmla="*/ 63661 h 1710160"/>
              <a:gd name="connsiteX147" fmla="*/ 1736202 w 2051612"/>
              <a:gd name="connsiteY147" fmla="*/ 138897 h 1710160"/>
              <a:gd name="connsiteX148" fmla="*/ 1765139 w 2051612"/>
              <a:gd name="connsiteY148" fmla="*/ 141790 h 1710160"/>
              <a:gd name="connsiteX149" fmla="*/ 1770926 w 2051612"/>
              <a:gd name="connsiteY149" fmla="*/ 167833 h 1710160"/>
              <a:gd name="connsiteX150" fmla="*/ 1770926 w 2051612"/>
              <a:gd name="connsiteY150" fmla="*/ 199664 h 1710160"/>
              <a:gd name="connsiteX151" fmla="*/ 1791182 w 2051612"/>
              <a:gd name="connsiteY151" fmla="*/ 228600 h 1710160"/>
              <a:gd name="connsiteX152" fmla="*/ 1791182 w 2051612"/>
              <a:gd name="connsiteY152" fmla="*/ 240175 h 1710160"/>
              <a:gd name="connsiteX153" fmla="*/ 1791182 w 2051612"/>
              <a:gd name="connsiteY153" fmla="*/ 269112 h 1710160"/>
              <a:gd name="connsiteX154" fmla="*/ 1802757 w 2051612"/>
              <a:gd name="connsiteY154" fmla="*/ 321198 h 1710160"/>
              <a:gd name="connsiteX155" fmla="*/ 1802757 w 2051612"/>
              <a:gd name="connsiteY155" fmla="*/ 344347 h 1710160"/>
              <a:gd name="connsiteX156" fmla="*/ 1811438 w 2051612"/>
              <a:gd name="connsiteY156" fmla="*/ 381965 h 1710160"/>
              <a:gd name="connsiteX157" fmla="*/ 1811438 w 2051612"/>
              <a:gd name="connsiteY157" fmla="*/ 396433 h 1710160"/>
              <a:gd name="connsiteX158" fmla="*/ 1814331 w 2051612"/>
              <a:gd name="connsiteY158" fmla="*/ 460094 h 1710160"/>
              <a:gd name="connsiteX159" fmla="*/ 1814331 w 2051612"/>
              <a:gd name="connsiteY159" fmla="*/ 480350 h 1710160"/>
              <a:gd name="connsiteX160" fmla="*/ 1820119 w 2051612"/>
              <a:gd name="connsiteY160" fmla="*/ 529542 h 1710160"/>
              <a:gd name="connsiteX161" fmla="*/ 1823012 w 2051612"/>
              <a:gd name="connsiteY161" fmla="*/ 541117 h 1710160"/>
              <a:gd name="connsiteX162" fmla="*/ 1828800 w 2051612"/>
              <a:gd name="connsiteY162" fmla="*/ 581628 h 1710160"/>
              <a:gd name="connsiteX163" fmla="*/ 1831693 w 2051612"/>
              <a:gd name="connsiteY163" fmla="*/ 604778 h 1710160"/>
              <a:gd name="connsiteX164" fmla="*/ 1831693 w 2051612"/>
              <a:gd name="connsiteY164" fmla="*/ 619246 h 1710160"/>
              <a:gd name="connsiteX165" fmla="*/ 1840374 w 2051612"/>
              <a:gd name="connsiteY165" fmla="*/ 645289 h 1710160"/>
              <a:gd name="connsiteX166" fmla="*/ 1840374 w 2051612"/>
              <a:gd name="connsiteY166" fmla="*/ 656864 h 1710160"/>
              <a:gd name="connsiteX167" fmla="*/ 1843268 w 2051612"/>
              <a:gd name="connsiteY167" fmla="*/ 685800 h 1710160"/>
              <a:gd name="connsiteX168" fmla="*/ 1843268 w 2051612"/>
              <a:gd name="connsiteY168" fmla="*/ 717631 h 1710160"/>
              <a:gd name="connsiteX169" fmla="*/ 1851949 w 2051612"/>
              <a:gd name="connsiteY169" fmla="*/ 740780 h 1710160"/>
              <a:gd name="connsiteX170" fmla="*/ 1854843 w 2051612"/>
              <a:gd name="connsiteY170" fmla="*/ 749461 h 1710160"/>
              <a:gd name="connsiteX171" fmla="*/ 1854843 w 2051612"/>
              <a:gd name="connsiteY171" fmla="*/ 775504 h 1710160"/>
              <a:gd name="connsiteX172" fmla="*/ 1854843 w 2051612"/>
              <a:gd name="connsiteY172" fmla="*/ 816015 h 1710160"/>
              <a:gd name="connsiteX173" fmla="*/ 1857736 w 2051612"/>
              <a:gd name="connsiteY173" fmla="*/ 844952 h 1710160"/>
              <a:gd name="connsiteX174" fmla="*/ 1857736 w 2051612"/>
              <a:gd name="connsiteY174" fmla="*/ 876783 h 1710160"/>
              <a:gd name="connsiteX175" fmla="*/ 1872205 w 2051612"/>
              <a:gd name="connsiteY175" fmla="*/ 902826 h 1710160"/>
              <a:gd name="connsiteX176" fmla="*/ 1872205 w 2051612"/>
              <a:gd name="connsiteY176" fmla="*/ 934656 h 1710160"/>
              <a:gd name="connsiteX177" fmla="*/ 1883779 w 2051612"/>
              <a:gd name="connsiteY177" fmla="*/ 966486 h 1710160"/>
              <a:gd name="connsiteX178" fmla="*/ 1883779 w 2051612"/>
              <a:gd name="connsiteY178" fmla="*/ 992529 h 1710160"/>
              <a:gd name="connsiteX179" fmla="*/ 1886673 w 2051612"/>
              <a:gd name="connsiteY179" fmla="*/ 1021466 h 1710160"/>
              <a:gd name="connsiteX180" fmla="*/ 1889567 w 2051612"/>
              <a:gd name="connsiteY180" fmla="*/ 1044615 h 1710160"/>
              <a:gd name="connsiteX181" fmla="*/ 1889567 w 2051612"/>
              <a:gd name="connsiteY181" fmla="*/ 1076446 h 1710160"/>
              <a:gd name="connsiteX182" fmla="*/ 1898248 w 2051612"/>
              <a:gd name="connsiteY182" fmla="*/ 1102489 h 1710160"/>
              <a:gd name="connsiteX183" fmla="*/ 1898248 w 2051612"/>
              <a:gd name="connsiteY183" fmla="*/ 1134319 h 1710160"/>
              <a:gd name="connsiteX184" fmla="*/ 1901141 w 2051612"/>
              <a:gd name="connsiteY184" fmla="*/ 1160362 h 1710160"/>
              <a:gd name="connsiteX185" fmla="*/ 1904035 w 2051612"/>
              <a:gd name="connsiteY185" fmla="*/ 1180618 h 1710160"/>
              <a:gd name="connsiteX186" fmla="*/ 1904035 w 2051612"/>
              <a:gd name="connsiteY186" fmla="*/ 1200874 h 1710160"/>
              <a:gd name="connsiteX187" fmla="*/ 1909822 w 2051612"/>
              <a:gd name="connsiteY187" fmla="*/ 1229810 h 1710160"/>
              <a:gd name="connsiteX188" fmla="*/ 1909822 w 2051612"/>
              <a:gd name="connsiteY188" fmla="*/ 1250066 h 1710160"/>
              <a:gd name="connsiteX189" fmla="*/ 1918503 w 2051612"/>
              <a:gd name="connsiteY189" fmla="*/ 1293471 h 1710160"/>
              <a:gd name="connsiteX190" fmla="*/ 1918503 w 2051612"/>
              <a:gd name="connsiteY190" fmla="*/ 1316621 h 1710160"/>
              <a:gd name="connsiteX191" fmla="*/ 1932972 w 2051612"/>
              <a:gd name="connsiteY191" fmla="*/ 1342664 h 1710160"/>
              <a:gd name="connsiteX192" fmla="*/ 1941653 w 2051612"/>
              <a:gd name="connsiteY192" fmla="*/ 1357132 h 1710160"/>
              <a:gd name="connsiteX193" fmla="*/ 1941653 w 2051612"/>
              <a:gd name="connsiteY193" fmla="*/ 1374494 h 1710160"/>
              <a:gd name="connsiteX194" fmla="*/ 1947440 w 2051612"/>
              <a:gd name="connsiteY194" fmla="*/ 1412112 h 1710160"/>
              <a:gd name="connsiteX195" fmla="*/ 1947440 w 2051612"/>
              <a:gd name="connsiteY195" fmla="*/ 1432367 h 1710160"/>
              <a:gd name="connsiteX196" fmla="*/ 1950334 w 2051612"/>
              <a:gd name="connsiteY196" fmla="*/ 1458410 h 1710160"/>
              <a:gd name="connsiteX197" fmla="*/ 1959015 w 2051612"/>
              <a:gd name="connsiteY197" fmla="*/ 1469985 h 1710160"/>
              <a:gd name="connsiteX198" fmla="*/ 1959015 w 2051612"/>
              <a:gd name="connsiteY198" fmla="*/ 1490241 h 1710160"/>
              <a:gd name="connsiteX199" fmla="*/ 1973483 w 2051612"/>
              <a:gd name="connsiteY199" fmla="*/ 1524965 h 1710160"/>
              <a:gd name="connsiteX200" fmla="*/ 1973483 w 2051612"/>
              <a:gd name="connsiteY200" fmla="*/ 1539433 h 1710160"/>
              <a:gd name="connsiteX201" fmla="*/ 1973483 w 2051612"/>
              <a:gd name="connsiteY201" fmla="*/ 1562583 h 1710160"/>
              <a:gd name="connsiteX202" fmla="*/ 1982164 w 2051612"/>
              <a:gd name="connsiteY202" fmla="*/ 1588626 h 1710160"/>
              <a:gd name="connsiteX203" fmla="*/ 1987952 w 2051612"/>
              <a:gd name="connsiteY203" fmla="*/ 1605988 h 1710160"/>
              <a:gd name="connsiteX204" fmla="*/ 1987952 w 2051612"/>
              <a:gd name="connsiteY204" fmla="*/ 1614669 h 1710160"/>
              <a:gd name="connsiteX205" fmla="*/ 1996633 w 2051612"/>
              <a:gd name="connsiteY205" fmla="*/ 1637818 h 1710160"/>
              <a:gd name="connsiteX206" fmla="*/ 1999526 w 2051612"/>
              <a:gd name="connsiteY206" fmla="*/ 1666755 h 1710160"/>
              <a:gd name="connsiteX207" fmla="*/ 2005314 w 2051612"/>
              <a:gd name="connsiteY207" fmla="*/ 1672543 h 1710160"/>
              <a:gd name="connsiteX208" fmla="*/ 2025569 w 2051612"/>
              <a:gd name="connsiteY208" fmla="*/ 1692798 h 1710160"/>
              <a:gd name="connsiteX209" fmla="*/ 2034250 w 2051612"/>
              <a:gd name="connsiteY209" fmla="*/ 1692798 h 1710160"/>
              <a:gd name="connsiteX210" fmla="*/ 2051612 w 2051612"/>
              <a:gd name="connsiteY210" fmla="*/ 1710160 h 1710160"/>
              <a:gd name="connsiteX0" fmla="*/ 0 w 2051612"/>
              <a:gd name="connsiteY0" fmla="*/ 1701479 h 1710160"/>
              <a:gd name="connsiteX1" fmla="*/ 34724 w 2051612"/>
              <a:gd name="connsiteY1" fmla="*/ 1666755 h 1710160"/>
              <a:gd name="connsiteX2" fmla="*/ 43405 w 2051612"/>
              <a:gd name="connsiteY2" fmla="*/ 1658074 h 1710160"/>
              <a:gd name="connsiteX3" fmla="*/ 95491 w 2051612"/>
              <a:gd name="connsiteY3" fmla="*/ 1658074 h 1710160"/>
              <a:gd name="connsiteX4" fmla="*/ 95491 w 2051612"/>
              <a:gd name="connsiteY4" fmla="*/ 1643605 h 1710160"/>
              <a:gd name="connsiteX5" fmla="*/ 118640 w 2051612"/>
              <a:gd name="connsiteY5" fmla="*/ 1643605 h 1710160"/>
              <a:gd name="connsiteX6" fmla="*/ 118640 w 2051612"/>
              <a:gd name="connsiteY6" fmla="*/ 1626243 h 1710160"/>
              <a:gd name="connsiteX7" fmla="*/ 136002 w 2051612"/>
              <a:gd name="connsiteY7" fmla="*/ 1626243 h 1710160"/>
              <a:gd name="connsiteX8" fmla="*/ 136002 w 2051612"/>
              <a:gd name="connsiteY8" fmla="*/ 1611775 h 1710160"/>
              <a:gd name="connsiteX9" fmla="*/ 162045 w 2051612"/>
              <a:gd name="connsiteY9" fmla="*/ 1611775 h 1710160"/>
              <a:gd name="connsiteX10" fmla="*/ 162045 w 2051612"/>
              <a:gd name="connsiteY10" fmla="*/ 1597307 h 1710160"/>
              <a:gd name="connsiteX11" fmla="*/ 179407 w 2051612"/>
              <a:gd name="connsiteY11" fmla="*/ 1597307 h 1710160"/>
              <a:gd name="connsiteX12" fmla="*/ 179407 w 2051612"/>
              <a:gd name="connsiteY12" fmla="*/ 1574157 h 1710160"/>
              <a:gd name="connsiteX13" fmla="*/ 205450 w 2051612"/>
              <a:gd name="connsiteY13" fmla="*/ 1574157 h 1710160"/>
              <a:gd name="connsiteX14" fmla="*/ 205450 w 2051612"/>
              <a:gd name="connsiteY14" fmla="*/ 1553902 h 1710160"/>
              <a:gd name="connsiteX15" fmla="*/ 228600 w 2051612"/>
              <a:gd name="connsiteY15" fmla="*/ 1553902 h 1710160"/>
              <a:gd name="connsiteX16" fmla="*/ 228600 w 2051612"/>
              <a:gd name="connsiteY16" fmla="*/ 1524965 h 1710160"/>
              <a:gd name="connsiteX17" fmla="*/ 243068 w 2051612"/>
              <a:gd name="connsiteY17" fmla="*/ 1524965 h 1710160"/>
              <a:gd name="connsiteX18" fmla="*/ 243068 w 2051612"/>
              <a:gd name="connsiteY18" fmla="*/ 1504709 h 1710160"/>
              <a:gd name="connsiteX19" fmla="*/ 257536 w 2051612"/>
              <a:gd name="connsiteY19" fmla="*/ 1504709 h 1710160"/>
              <a:gd name="connsiteX20" fmla="*/ 257536 w 2051612"/>
              <a:gd name="connsiteY20" fmla="*/ 1487347 h 1710160"/>
              <a:gd name="connsiteX21" fmla="*/ 274898 w 2051612"/>
              <a:gd name="connsiteY21" fmla="*/ 1487347 h 1710160"/>
              <a:gd name="connsiteX22" fmla="*/ 274898 w 2051612"/>
              <a:gd name="connsiteY22" fmla="*/ 1464198 h 1710160"/>
              <a:gd name="connsiteX23" fmla="*/ 283579 w 2051612"/>
              <a:gd name="connsiteY23" fmla="*/ 1464198 h 1710160"/>
              <a:gd name="connsiteX24" fmla="*/ 283579 w 2051612"/>
              <a:gd name="connsiteY24" fmla="*/ 1438155 h 1710160"/>
              <a:gd name="connsiteX25" fmla="*/ 306729 w 2051612"/>
              <a:gd name="connsiteY25" fmla="*/ 1438155 h 1710160"/>
              <a:gd name="connsiteX26" fmla="*/ 306729 w 2051612"/>
              <a:gd name="connsiteY26" fmla="*/ 1409218 h 1710160"/>
              <a:gd name="connsiteX27" fmla="*/ 332772 w 2051612"/>
              <a:gd name="connsiteY27" fmla="*/ 1409218 h 1710160"/>
              <a:gd name="connsiteX28" fmla="*/ 332772 w 2051612"/>
              <a:gd name="connsiteY28" fmla="*/ 1386069 h 1710160"/>
              <a:gd name="connsiteX29" fmla="*/ 338559 w 2051612"/>
              <a:gd name="connsiteY29" fmla="*/ 1386069 h 1710160"/>
              <a:gd name="connsiteX30" fmla="*/ 338559 w 2051612"/>
              <a:gd name="connsiteY30" fmla="*/ 1357132 h 1710160"/>
              <a:gd name="connsiteX31" fmla="*/ 353028 w 2051612"/>
              <a:gd name="connsiteY31" fmla="*/ 1357132 h 1710160"/>
              <a:gd name="connsiteX32" fmla="*/ 353028 w 2051612"/>
              <a:gd name="connsiteY32" fmla="*/ 1339770 h 1710160"/>
              <a:gd name="connsiteX33" fmla="*/ 367496 w 2051612"/>
              <a:gd name="connsiteY33" fmla="*/ 1339770 h 1710160"/>
              <a:gd name="connsiteX34" fmla="*/ 367496 w 2051612"/>
              <a:gd name="connsiteY34" fmla="*/ 1322408 h 1710160"/>
              <a:gd name="connsiteX35" fmla="*/ 384858 w 2051612"/>
              <a:gd name="connsiteY35" fmla="*/ 1322408 h 1710160"/>
              <a:gd name="connsiteX36" fmla="*/ 384858 w 2051612"/>
              <a:gd name="connsiteY36" fmla="*/ 1290578 h 1710160"/>
              <a:gd name="connsiteX37" fmla="*/ 405114 w 2051612"/>
              <a:gd name="connsiteY37" fmla="*/ 1290578 h 1710160"/>
              <a:gd name="connsiteX38" fmla="*/ 405114 w 2051612"/>
              <a:gd name="connsiteY38" fmla="*/ 1255853 h 1710160"/>
              <a:gd name="connsiteX39" fmla="*/ 413795 w 2051612"/>
              <a:gd name="connsiteY39" fmla="*/ 1264534 h 1710160"/>
              <a:gd name="connsiteX40" fmla="*/ 413795 w 2051612"/>
              <a:gd name="connsiteY40" fmla="*/ 1224023 h 1710160"/>
              <a:gd name="connsiteX41" fmla="*/ 442731 w 2051612"/>
              <a:gd name="connsiteY41" fmla="*/ 1224023 h 1710160"/>
              <a:gd name="connsiteX42" fmla="*/ 442731 w 2051612"/>
              <a:gd name="connsiteY42" fmla="*/ 1203767 h 1710160"/>
              <a:gd name="connsiteX43" fmla="*/ 454305 w 2051612"/>
              <a:gd name="connsiteY43" fmla="*/ 1192193 h 1710160"/>
              <a:gd name="connsiteX44" fmla="*/ 454305 w 2051612"/>
              <a:gd name="connsiteY44" fmla="*/ 1177724 h 1710160"/>
              <a:gd name="connsiteX45" fmla="*/ 468773 w 2051612"/>
              <a:gd name="connsiteY45" fmla="*/ 1163256 h 1710160"/>
              <a:gd name="connsiteX46" fmla="*/ 477455 w 2051612"/>
              <a:gd name="connsiteY46" fmla="*/ 1154574 h 1710160"/>
              <a:gd name="connsiteX47" fmla="*/ 486136 w 2051612"/>
              <a:gd name="connsiteY47" fmla="*/ 1145893 h 1710160"/>
              <a:gd name="connsiteX48" fmla="*/ 486136 w 2051612"/>
              <a:gd name="connsiteY48" fmla="*/ 1125638 h 1710160"/>
              <a:gd name="connsiteX49" fmla="*/ 512179 w 2051612"/>
              <a:gd name="connsiteY49" fmla="*/ 1125638 h 1710160"/>
              <a:gd name="connsiteX50" fmla="*/ 512179 w 2051612"/>
              <a:gd name="connsiteY50" fmla="*/ 1096702 h 1710160"/>
              <a:gd name="connsiteX51" fmla="*/ 532435 w 2051612"/>
              <a:gd name="connsiteY51" fmla="*/ 1096702 h 1710160"/>
              <a:gd name="connsiteX52" fmla="*/ 532435 w 2051612"/>
              <a:gd name="connsiteY52" fmla="*/ 1070659 h 1710160"/>
              <a:gd name="connsiteX53" fmla="*/ 549797 w 2051612"/>
              <a:gd name="connsiteY53" fmla="*/ 1070659 h 1710160"/>
              <a:gd name="connsiteX54" fmla="*/ 549797 w 2051612"/>
              <a:gd name="connsiteY54" fmla="*/ 1053297 h 1710160"/>
              <a:gd name="connsiteX55" fmla="*/ 578734 w 2051612"/>
              <a:gd name="connsiteY55" fmla="*/ 1053297 h 1710160"/>
              <a:gd name="connsiteX56" fmla="*/ 578734 w 2051612"/>
              <a:gd name="connsiteY56" fmla="*/ 1030147 h 1710160"/>
              <a:gd name="connsiteX57" fmla="*/ 651076 w 2051612"/>
              <a:gd name="connsiteY57" fmla="*/ 1030147 h 1710160"/>
              <a:gd name="connsiteX58" fmla="*/ 651076 w 2051612"/>
              <a:gd name="connsiteY58" fmla="*/ 1041722 h 1710160"/>
              <a:gd name="connsiteX59" fmla="*/ 668438 w 2051612"/>
              <a:gd name="connsiteY59" fmla="*/ 1041722 h 1710160"/>
              <a:gd name="connsiteX60" fmla="*/ 668438 w 2051612"/>
              <a:gd name="connsiteY60" fmla="*/ 1059084 h 1710160"/>
              <a:gd name="connsiteX61" fmla="*/ 703162 w 2051612"/>
              <a:gd name="connsiteY61" fmla="*/ 1059084 h 1710160"/>
              <a:gd name="connsiteX62" fmla="*/ 703162 w 2051612"/>
              <a:gd name="connsiteY62" fmla="*/ 1064871 h 1710160"/>
              <a:gd name="connsiteX63" fmla="*/ 732098 w 2051612"/>
              <a:gd name="connsiteY63" fmla="*/ 1064871 h 1710160"/>
              <a:gd name="connsiteX64" fmla="*/ 732098 w 2051612"/>
              <a:gd name="connsiteY64" fmla="*/ 1093808 h 1710160"/>
              <a:gd name="connsiteX65" fmla="*/ 772610 w 2051612"/>
              <a:gd name="connsiteY65" fmla="*/ 1093808 h 1710160"/>
              <a:gd name="connsiteX66" fmla="*/ 804440 w 2051612"/>
              <a:gd name="connsiteY66" fmla="*/ 1093808 h 1710160"/>
              <a:gd name="connsiteX67" fmla="*/ 816015 w 2051612"/>
              <a:gd name="connsiteY67" fmla="*/ 1105383 h 1710160"/>
              <a:gd name="connsiteX68" fmla="*/ 842058 w 2051612"/>
              <a:gd name="connsiteY68" fmla="*/ 1131426 h 1710160"/>
              <a:gd name="connsiteX69" fmla="*/ 856527 w 2051612"/>
              <a:gd name="connsiteY69" fmla="*/ 1116957 h 1710160"/>
              <a:gd name="connsiteX70" fmla="*/ 873888 w 2051612"/>
              <a:gd name="connsiteY70" fmla="*/ 1134318 h 1710160"/>
              <a:gd name="connsiteX71" fmla="*/ 897038 w 2051612"/>
              <a:gd name="connsiteY71" fmla="*/ 1134318 h 1710160"/>
              <a:gd name="connsiteX72" fmla="*/ 897038 w 2051612"/>
              <a:gd name="connsiteY72" fmla="*/ 1157469 h 1710160"/>
              <a:gd name="connsiteX73" fmla="*/ 920187 w 2051612"/>
              <a:gd name="connsiteY73" fmla="*/ 1157469 h 1710160"/>
              <a:gd name="connsiteX74" fmla="*/ 937549 w 2051612"/>
              <a:gd name="connsiteY74" fmla="*/ 1154575 h 1710160"/>
              <a:gd name="connsiteX75" fmla="*/ 978060 w 2051612"/>
              <a:gd name="connsiteY75" fmla="*/ 1171937 h 1710160"/>
              <a:gd name="connsiteX76" fmla="*/ 989635 w 2051612"/>
              <a:gd name="connsiteY76" fmla="*/ 1163257 h 1710160"/>
              <a:gd name="connsiteX77" fmla="*/ 1012785 w 2051612"/>
              <a:gd name="connsiteY77" fmla="*/ 1160362 h 1710160"/>
              <a:gd name="connsiteX78" fmla="*/ 1035935 w 2051612"/>
              <a:gd name="connsiteY78" fmla="*/ 1163257 h 1710160"/>
              <a:gd name="connsiteX79" fmla="*/ 1079339 w 2051612"/>
              <a:gd name="connsiteY79" fmla="*/ 1160362 h 1710160"/>
              <a:gd name="connsiteX80" fmla="*/ 1093808 w 2051612"/>
              <a:gd name="connsiteY80" fmla="*/ 1157469 h 1710160"/>
              <a:gd name="connsiteX81" fmla="*/ 1111170 w 2051612"/>
              <a:gd name="connsiteY81" fmla="*/ 1171937 h 1710160"/>
              <a:gd name="connsiteX82" fmla="*/ 1125637 w 2051612"/>
              <a:gd name="connsiteY82" fmla="*/ 1160362 h 1710160"/>
              <a:gd name="connsiteX83" fmla="*/ 1148787 w 2051612"/>
              <a:gd name="connsiteY83" fmla="*/ 1171937 h 1710160"/>
              <a:gd name="connsiteX84" fmla="*/ 1174830 w 2051612"/>
              <a:gd name="connsiteY84" fmla="*/ 1180619 h 1710160"/>
              <a:gd name="connsiteX85" fmla="*/ 1215342 w 2051612"/>
              <a:gd name="connsiteY85" fmla="*/ 1206661 h 1710160"/>
              <a:gd name="connsiteX86" fmla="*/ 1232703 w 2051612"/>
              <a:gd name="connsiteY86" fmla="*/ 1218236 h 1710160"/>
              <a:gd name="connsiteX87" fmla="*/ 1273215 w 2051612"/>
              <a:gd name="connsiteY87" fmla="*/ 1209555 h 1710160"/>
              <a:gd name="connsiteX88" fmla="*/ 1319514 w 2051612"/>
              <a:gd name="connsiteY88" fmla="*/ 1206661 h 1710160"/>
              <a:gd name="connsiteX89" fmla="*/ 1342663 w 2051612"/>
              <a:gd name="connsiteY89" fmla="*/ 1195087 h 1710160"/>
              <a:gd name="connsiteX90" fmla="*/ 1362919 w 2051612"/>
              <a:gd name="connsiteY90" fmla="*/ 1174831 h 1710160"/>
              <a:gd name="connsiteX91" fmla="*/ 1362919 w 2051612"/>
              <a:gd name="connsiteY91" fmla="*/ 1160362 h 1710160"/>
              <a:gd name="connsiteX92" fmla="*/ 1377387 w 2051612"/>
              <a:gd name="connsiteY92" fmla="*/ 1151681 h 1710160"/>
              <a:gd name="connsiteX93" fmla="*/ 1388962 w 2051612"/>
              <a:gd name="connsiteY93" fmla="*/ 1122745 h 1710160"/>
              <a:gd name="connsiteX94" fmla="*/ 1406324 w 2051612"/>
              <a:gd name="connsiteY94" fmla="*/ 1111170 h 1710160"/>
              <a:gd name="connsiteX95" fmla="*/ 1415005 w 2051612"/>
              <a:gd name="connsiteY95" fmla="*/ 1079340 h 1710160"/>
              <a:gd name="connsiteX96" fmla="*/ 1417899 w 2051612"/>
              <a:gd name="connsiteY96" fmla="*/ 1070659 h 1710160"/>
              <a:gd name="connsiteX97" fmla="*/ 1423686 w 2051612"/>
              <a:gd name="connsiteY97" fmla="*/ 1035935 h 1710160"/>
              <a:gd name="connsiteX98" fmla="*/ 1452622 w 2051612"/>
              <a:gd name="connsiteY98" fmla="*/ 1038829 h 1710160"/>
              <a:gd name="connsiteX99" fmla="*/ 1452622 w 2051612"/>
              <a:gd name="connsiteY99" fmla="*/ 1015679 h 1710160"/>
              <a:gd name="connsiteX100" fmla="*/ 1458410 w 2051612"/>
              <a:gd name="connsiteY100" fmla="*/ 1009891 h 1710160"/>
              <a:gd name="connsiteX101" fmla="*/ 1458410 w 2051612"/>
              <a:gd name="connsiteY101" fmla="*/ 980955 h 1710160"/>
              <a:gd name="connsiteX102" fmla="*/ 1467091 w 2051612"/>
              <a:gd name="connsiteY102" fmla="*/ 972274 h 1710160"/>
              <a:gd name="connsiteX103" fmla="*/ 1467091 w 2051612"/>
              <a:gd name="connsiteY103" fmla="*/ 946231 h 1710160"/>
              <a:gd name="connsiteX104" fmla="*/ 1472878 w 2051612"/>
              <a:gd name="connsiteY104" fmla="*/ 940444 h 1710160"/>
              <a:gd name="connsiteX105" fmla="*/ 1472878 w 2051612"/>
              <a:gd name="connsiteY105" fmla="*/ 917294 h 1710160"/>
              <a:gd name="connsiteX106" fmla="*/ 1481559 w 2051612"/>
              <a:gd name="connsiteY106" fmla="*/ 908613 h 1710160"/>
              <a:gd name="connsiteX107" fmla="*/ 1481559 w 2051612"/>
              <a:gd name="connsiteY107" fmla="*/ 876783 h 1710160"/>
              <a:gd name="connsiteX108" fmla="*/ 1481559 w 2051612"/>
              <a:gd name="connsiteY108" fmla="*/ 868102 h 1710160"/>
              <a:gd name="connsiteX109" fmla="*/ 1481559 w 2051612"/>
              <a:gd name="connsiteY109" fmla="*/ 839165 h 1710160"/>
              <a:gd name="connsiteX110" fmla="*/ 1481559 w 2051612"/>
              <a:gd name="connsiteY110" fmla="*/ 839165 h 1710160"/>
              <a:gd name="connsiteX111" fmla="*/ 1481559 w 2051612"/>
              <a:gd name="connsiteY111" fmla="*/ 789972 h 1710160"/>
              <a:gd name="connsiteX112" fmla="*/ 1496027 w 2051612"/>
              <a:gd name="connsiteY112" fmla="*/ 775504 h 1710160"/>
              <a:gd name="connsiteX113" fmla="*/ 1496027 w 2051612"/>
              <a:gd name="connsiteY113" fmla="*/ 755248 h 1710160"/>
              <a:gd name="connsiteX114" fmla="*/ 1507602 w 2051612"/>
              <a:gd name="connsiteY114" fmla="*/ 755248 h 1710160"/>
              <a:gd name="connsiteX115" fmla="*/ 1507602 w 2051612"/>
              <a:gd name="connsiteY115" fmla="*/ 729205 h 1710160"/>
              <a:gd name="connsiteX116" fmla="*/ 1507602 w 2051612"/>
              <a:gd name="connsiteY116" fmla="*/ 729205 h 1710160"/>
              <a:gd name="connsiteX117" fmla="*/ 1507602 w 2051612"/>
              <a:gd name="connsiteY117" fmla="*/ 688694 h 1710160"/>
              <a:gd name="connsiteX118" fmla="*/ 1522071 w 2051612"/>
              <a:gd name="connsiteY118" fmla="*/ 674225 h 1710160"/>
              <a:gd name="connsiteX119" fmla="*/ 1522071 w 2051612"/>
              <a:gd name="connsiteY119" fmla="*/ 653970 h 1710160"/>
              <a:gd name="connsiteX120" fmla="*/ 1522071 w 2051612"/>
              <a:gd name="connsiteY120" fmla="*/ 653970 h 1710160"/>
              <a:gd name="connsiteX121" fmla="*/ 1522071 w 2051612"/>
              <a:gd name="connsiteY121" fmla="*/ 610565 h 1710160"/>
              <a:gd name="connsiteX122" fmla="*/ 1551007 w 2051612"/>
              <a:gd name="connsiteY122" fmla="*/ 610565 h 1710160"/>
              <a:gd name="connsiteX123" fmla="*/ 1551007 w 2051612"/>
              <a:gd name="connsiteY123" fmla="*/ 564266 h 1710160"/>
              <a:gd name="connsiteX124" fmla="*/ 1551007 w 2051612"/>
              <a:gd name="connsiteY124" fmla="*/ 529542 h 1710160"/>
              <a:gd name="connsiteX125" fmla="*/ 1551007 w 2051612"/>
              <a:gd name="connsiteY125" fmla="*/ 497712 h 1710160"/>
              <a:gd name="connsiteX126" fmla="*/ 1565476 w 2051612"/>
              <a:gd name="connsiteY126" fmla="*/ 483243 h 1710160"/>
              <a:gd name="connsiteX127" fmla="*/ 1565476 w 2051612"/>
              <a:gd name="connsiteY127" fmla="*/ 439838 h 1710160"/>
              <a:gd name="connsiteX128" fmla="*/ 1565476 w 2051612"/>
              <a:gd name="connsiteY128" fmla="*/ 399327 h 1710160"/>
              <a:gd name="connsiteX129" fmla="*/ 1565476 w 2051612"/>
              <a:gd name="connsiteY129" fmla="*/ 355922 h 1710160"/>
              <a:gd name="connsiteX130" fmla="*/ 1591519 w 2051612"/>
              <a:gd name="connsiteY130" fmla="*/ 329879 h 1710160"/>
              <a:gd name="connsiteX131" fmla="*/ 1591519 w 2051612"/>
              <a:gd name="connsiteY131" fmla="*/ 286474 h 1710160"/>
              <a:gd name="connsiteX132" fmla="*/ 1591519 w 2051612"/>
              <a:gd name="connsiteY132" fmla="*/ 240175 h 1710160"/>
              <a:gd name="connsiteX133" fmla="*/ 1591519 w 2051612"/>
              <a:gd name="connsiteY133" fmla="*/ 205451 h 1710160"/>
              <a:gd name="connsiteX134" fmla="*/ 1591519 w 2051612"/>
              <a:gd name="connsiteY134" fmla="*/ 185195 h 1710160"/>
              <a:gd name="connsiteX135" fmla="*/ 1614668 w 2051612"/>
              <a:gd name="connsiteY135" fmla="*/ 162046 h 1710160"/>
              <a:gd name="connsiteX136" fmla="*/ 1614668 w 2051612"/>
              <a:gd name="connsiteY136" fmla="*/ 124428 h 1710160"/>
              <a:gd name="connsiteX137" fmla="*/ 1614668 w 2051612"/>
              <a:gd name="connsiteY137" fmla="*/ 81023 h 1710160"/>
              <a:gd name="connsiteX138" fmla="*/ 1640711 w 2051612"/>
              <a:gd name="connsiteY138" fmla="*/ 72342 h 1710160"/>
              <a:gd name="connsiteX139" fmla="*/ 1646498 w 2051612"/>
              <a:gd name="connsiteY139" fmla="*/ 63661 h 1710160"/>
              <a:gd name="connsiteX140" fmla="*/ 1646498 w 2051612"/>
              <a:gd name="connsiteY140" fmla="*/ 46299 h 1710160"/>
              <a:gd name="connsiteX141" fmla="*/ 1646498 w 2051612"/>
              <a:gd name="connsiteY141" fmla="*/ 14469 h 1710160"/>
              <a:gd name="connsiteX142" fmla="*/ 1681222 w 2051612"/>
              <a:gd name="connsiteY142" fmla="*/ 14469 h 1710160"/>
              <a:gd name="connsiteX143" fmla="*/ 1695691 w 2051612"/>
              <a:gd name="connsiteY143" fmla="*/ 0 h 1710160"/>
              <a:gd name="connsiteX144" fmla="*/ 1713053 w 2051612"/>
              <a:gd name="connsiteY144" fmla="*/ 17362 h 1710160"/>
              <a:gd name="connsiteX145" fmla="*/ 1730415 w 2051612"/>
              <a:gd name="connsiteY145" fmla="*/ 34724 h 1710160"/>
              <a:gd name="connsiteX146" fmla="*/ 1736202 w 2051612"/>
              <a:gd name="connsiteY146" fmla="*/ 63661 h 1710160"/>
              <a:gd name="connsiteX147" fmla="*/ 1736202 w 2051612"/>
              <a:gd name="connsiteY147" fmla="*/ 138897 h 1710160"/>
              <a:gd name="connsiteX148" fmla="*/ 1765139 w 2051612"/>
              <a:gd name="connsiteY148" fmla="*/ 141790 h 1710160"/>
              <a:gd name="connsiteX149" fmla="*/ 1770926 w 2051612"/>
              <a:gd name="connsiteY149" fmla="*/ 167833 h 1710160"/>
              <a:gd name="connsiteX150" fmla="*/ 1770926 w 2051612"/>
              <a:gd name="connsiteY150" fmla="*/ 199664 h 1710160"/>
              <a:gd name="connsiteX151" fmla="*/ 1791182 w 2051612"/>
              <a:gd name="connsiteY151" fmla="*/ 228600 h 1710160"/>
              <a:gd name="connsiteX152" fmla="*/ 1791182 w 2051612"/>
              <a:gd name="connsiteY152" fmla="*/ 240175 h 1710160"/>
              <a:gd name="connsiteX153" fmla="*/ 1791182 w 2051612"/>
              <a:gd name="connsiteY153" fmla="*/ 269112 h 1710160"/>
              <a:gd name="connsiteX154" fmla="*/ 1802757 w 2051612"/>
              <a:gd name="connsiteY154" fmla="*/ 321198 h 1710160"/>
              <a:gd name="connsiteX155" fmla="*/ 1802757 w 2051612"/>
              <a:gd name="connsiteY155" fmla="*/ 344347 h 1710160"/>
              <a:gd name="connsiteX156" fmla="*/ 1811438 w 2051612"/>
              <a:gd name="connsiteY156" fmla="*/ 381965 h 1710160"/>
              <a:gd name="connsiteX157" fmla="*/ 1811438 w 2051612"/>
              <a:gd name="connsiteY157" fmla="*/ 396433 h 1710160"/>
              <a:gd name="connsiteX158" fmla="*/ 1814331 w 2051612"/>
              <a:gd name="connsiteY158" fmla="*/ 460094 h 1710160"/>
              <a:gd name="connsiteX159" fmla="*/ 1814331 w 2051612"/>
              <a:gd name="connsiteY159" fmla="*/ 480350 h 1710160"/>
              <a:gd name="connsiteX160" fmla="*/ 1820119 w 2051612"/>
              <a:gd name="connsiteY160" fmla="*/ 529542 h 1710160"/>
              <a:gd name="connsiteX161" fmla="*/ 1823012 w 2051612"/>
              <a:gd name="connsiteY161" fmla="*/ 541117 h 1710160"/>
              <a:gd name="connsiteX162" fmla="*/ 1828800 w 2051612"/>
              <a:gd name="connsiteY162" fmla="*/ 581628 h 1710160"/>
              <a:gd name="connsiteX163" fmla="*/ 1831693 w 2051612"/>
              <a:gd name="connsiteY163" fmla="*/ 604778 h 1710160"/>
              <a:gd name="connsiteX164" fmla="*/ 1831693 w 2051612"/>
              <a:gd name="connsiteY164" fmla="*/ 619246 h 1710160"/>
              <a:gd name="connsiteX165" fmla="*/ 1840374 w 2051612"/>
              <a:gd name="connsiteY165" fmla="*/ 645289 h 1710160"/>
              <a:gd name="connsiteX166" fmla="*/ 1840374 w 2051612"/>
              <a:gd name="connsiteY166" fmla="*/ 656864 h 1710160"/>
              <a:gd name="connsiteX167" fmla="*/ 1843268 w 2051612"/>
              <a:gd name="connsiteY167" fmla="*/ 685800 h 1710160"/>
              <a:gd name="connsiteX168" fmla="*/ 1843268 w 2051612"/>
              <a:gd name="connsiteY168" fmla="*/ 717631 h 1710160"/>
              <a:gd name="connsiteX169" fmla="*/ 1851949 w 2051612"/>
              <a:gd name="connsiteY169" fmla="*/ 740780 h 1710160"/>
              <a:gd name="connsiteX170" fmla="*/ 1854843 w 2051612"/>
              <a:gd name="connsiteY170" fmla="*/ 749461 h 1710160"/>
              <a:gd name="connsiteX171" fmla="*/ 1854843 w 2051612"/>
              <a:gd name="connsiteY171" fmla="*/ 775504 h 1710160"/>
              <a:gd name="connsiteX172" fmla="*/ 1854843 w 2051612"/>
              <a:gd name="connsiteY172" fmla="*/ 816015 h 1710160"/>
              <a:gd name="connsiteX173" fmla="*/ 1857736 w 2051612"/>
              <a:gd name="connsiteY173" fmla="*/ 844952 h 1710160"/>
              <a:gd name="connsiteX174" fmla="*/ 1857736 w 2051612"/>
              <a:gd name="connsiteY174" fmla="*/ 876783 h 1710160"/>
              <a:gd name="connsiteX175" fmla="*/ 1872205 w 2051612"/>
              <a:gd name="connsiteY175" fmla="*/ 902826 h 1710160"/>
              <a:gd name="connsiteX176" fmla="*/ 1872205 w 2051612"/>
              <a:gd name="connsiteY176" fmla="*/ 934656 h 1710160"/>
              <a:gd name="connsiteX177" fmla="*/ 1883779 w 2051612"/>
              <a:gd name="connsiteY177" fmla="*/ 966486 h 1710160"/>
              <a:gd name="connsiteX178" fmla="*/ 1883779 w 2051612"/>
              <a:gd name="connsiteY178" fmla="*/ 992529 h 1710160"/>
              <a:gd name="connsiteX179" fmla="*/ 1886673 w 2051612"/>
              <a:gd name="connsiteY179" fmla="*/ 1021466 h 1710160"/>
              <a:gd name="connsiteX180" fmla="*/ 1889567 w 2051612"/>
              <a:gd name="connsiteY180" fmla="*/ 1044615 h 1710160"/>
              <a:gd name="connsiteX181" fmla="*/ 1889567 w 2051612"/>
              <a:gd name="connsiteY181" fmla="*/ 1076446 h 1710160"/>
              <a:gd name="connsiteX182" fmla="*/ 1898248 w 2051612"/>
              <a:gd name="connsiteY182" fmla="*/ 1102489 h 1710160"/>
              <a:gd name="connsiteX183" fmla="*/ 1898248 w 2051612"/>
              <a:gd name="connsiteY183" fmla="*/ 1134319 h 1710160"/>
              <a:gd name="connsiteX184" fmla="*/ 1901141 w 2051612"/>
              <a:gd name="connsiteY184" fmla="*/ 1160362 h 1710160"/>
              <a:gd name="connsiteX185" fmla="*/ 1904035 w 2051612"/>
              <a:gd name="connsiteY185" fmla="*/ 1180618 h 1710160"/>
              <a:gd name="connsiteX186" fmla="*/ 1904035 w 2051612"/>
              <a:gd name="connsiteY186" fmla="*/ 1200874 h 1710160"/>
              <a:gd name="connsiteX187" fmla="*/ 1909822 w 2051612"/>
              <a:gd name="connsiteY187" fmla="*/ 1229810 h 1710160"/>
              <a:gd name="connsiteX188" fmla="*/ 1909822 w 2051612"/>
              <a:gd name="connsiteY188" fmla="*/ 1250066 h 1710160"/>
              <a:gd name="connsiteX189" fmla="*/ 1918503 w 2051612"/>
              <a:gd name="connsiteY189" fmla="*/ 1293471 h 1710160"/>
              <a:gd name="connsiteX190" fmla="*/ 1918503 w 2051612"/>
              <a:gd name="connsiteY190" fmla="*/ 1316621 h 1710160"/>
              <a:gd name="connsiteX191" fmla="*/ 1932972 w 2051612"/>
              <a:gd name="connsiteY191" fmla="*/ 1342664 h 1710160"/>
              <a:gd name="connsiteX192" fmla="*/ 1941653 w 2051612"/>
              <a:gd name="connsiteY192" fmla="*/ 1357132 h 1710160"/>
              <a:gd name="connsiteX193" fmla="*/ 1941653 w 2051612"/>
              <a:gd name="connsiteY193" fmla="*/ 1374494 h 1710160"/>
              <a:gd name="connsiteX194" fmla="*/ 1947440 w 2051612"/>
              <a:gd name="connsiteY194" fmla="*/ 1412112 h 1710160"/>
              <a:gd name="connsiteX195" fmla="*/ 1947440 w 2051612"/>
              <a:gd name="connsiteY195" fmla="*/ 1432367 h 1710160"/>
              <a:gd name="connsiteX196" fmla="*/ 1950334 w 2051612"/>
              <a:gd name="connsiteY196" fmla="*/ 1458410 h 1710160"/>
              <a:gd name="connsiteX197" fmla="*/ 1959015 w 2051612"/>
              <a:gd name="connsiteY197" fmla="*/ 1469985 h 1710160"/>
              <a:gd name="connsiteX198" fmla="*/ 1959015 w 2051612"/>
              <a:gd name="connsiteY198" fmla="*/ 1490241 h 1710160"/>
              <a:gd name="connsiteX199" fmla="*/ 1973483 w 2051612"/>
              <a:gd name="connsiteY199" fmla="*/ 1524965 h 1710160"/>
              <a:gd name="connsiteX200" fmla="*/ 1973483 w 2051612"/>
              <a:gd name="connsiteY200" fmla="*/ 1539433 h 1710160"/>
              <a:gd name="connsiteX201" fmla="*/ 1973483 w 2051612"/>
              <a:gd name="connsiteY201" fmla="*/ 1562583 h 1710160"/>
              <a:gd name="connsiteX202" fmla="*/ 1982164 w 2051612"/>
              <a:gd name="connsiteY202" fmla="*/ 1588626 h 1710160"/>
              <a:gd name="connsiteX203" fmla="*/ 1987952 w 2051612"/>
              <a:gd name="connsiteY203" fmla="*/ 1605988 h 1710160"/>
              <a:gd name="connsiteX204" fmla="*/ 1987952 w 2051612"/>
              <a:gd name="connsiteY204" fmla="*/ 1614669 h 1710160"/>
              <a:gd name="connsiteX205" fmla="*/ 1996633 w 2051612"/>
              <a:gd name="connsiteY205" fmla="*/ 1637818 h 1710160"/>
              <a:gd name="connsiteX206" fmla="*/ 1999526 w 2051612"/>
              <a:gd name="connsiteY206" fmla="*/ 1666755 h 1710160"/>
              <a:gd name="connsiteX207" fmla="*/ 2005314 w 2051612"/>
              <a:gd name="connsiteY207" fmla="*/ 1672543 h 1710160"/>
              <a:gd name="connsiteX208" fmla="*/ 2025569 w 2051612"/>
              <a:gd name="connsiteY208" fmla="*/ 1692798 h 1710160"/>
              <a:gd name="connsiteX209" fmla="*/ 2034250 w 2051612"/>
              <a:gd name="connsiteY209" fmla="*/ 1692798 h 1710160"/>
              <a:gd name="connsiteX210" fmla="*/ 2051612 w 2051612"/>
              <a:gd name="connsiteY210" fmla="*/ 1710160 h 1710160"/>
              <a:gd name="connsiteX0" fmla="*/ 0 w 2051612"/>
              <a:gd name="connsiteY0" fmla="*/ 1701479 h 1710160"/>
              <a:gd name="connsiteX1" fmla="*/ 34724 w 2051612"/>
              <a:gd name="connsiteY1" fmla="*/ 1666755 h 1710160"/>
              <a:gd name="connsiteX2" fmla="*/ 43405 w 2051612"/>
              <a:gd name="connsiteY2" fmla="*/ 1658074 h 1710160"/>
              <a:gd name="connsiteX3" fmla="*/ 95491 w 2051612"/>
              <a:gd name="connsiteY3" fmla="*/ 1658074 h 1710160"/>
              <a:gd name="connsiteX4" fmla="*/ 95491 w 2051612"/>
              <a:gd name="connsiteY4" fmla="*/ 1643605 h 1710160"/>
              <a:gd name="connsiteX5" fmla="*/ 118640 w 2051612"/>
              <a:gd name="connsiteY5" fmla="*/ 1643605 h 1710160"/>
              <a:gd name="connsiteX6" fmla="*/ 118640 w 2051612"/>
              <a:gd name="connsiteY6" fmla="*/ 1626243 h 1710160"/>
              <a:gd name="connsiteX7" fmla="*/ 136002 w 2051612"/>
              <a:gd name="connsiteY7" fmla="*/ 1626243 h 1710160"/>
              <a:gd name="connsiteX8" fmla="*/ 136002 w 2051612"/>
              <a:gd name="connsiteY8" fmla="*/ 1611775 h 1710160"/>
              <a:gd name="connsiteX9" fmla="*/ 162045 w 2051612"/>
              <a:gd name="connsiteY9" fmla="*/ 1611775 h 1710160"/>
              <a:gd name="connsiteX10" fmla="*/ 162045 w 2051612"/>
              <a:gd name="connsiteY10" fmla="*/ 1597307 h 1710160"/>
              <a:gd name="connsiteX11" fmla="*/ 179407 w 2051612"/>
              <a:gd name="connsiteY11" fmla="*/ 1597307 h 1710160"/>
              <a:gd name="connsiteX12" fmla="*/ 179407 w 2051612"/>
              <a:gd name="connsiteY12" fmla="*/ 1574157 h 1710160"/>
              <a:gd name="connsiteX13" fmla="*/ 205450 w 2051612"/>
              <a:gd name="connsiteY13" fmla="*/ 1574157 h 1710160"/>
              <a:gd name="connsiteX14" fmla="*/ 205450 w 2051612"/>
              <a:gd name="connsiteY14" fmla="*/ 1553902 h 1710160"/>
              <a:gd name="connsiteX15" fmla="*/ 228600 w 2051612"/>
              <a:gd name="connsiteY15" fmla="*/ 1553902 h 1710160"/>
              <a:gd name="connsiteX16" fmla="*/ 228600 w 2051612"/>
              <a:gd name="connsiteY16" fmla="*/ 1524965 h 1710160"/>
              <a:gd name="connsiteX17" fmla="*/ 243068 w 2051612"/>
              <a:gd name="connsiteY17" fmla="*/ 1524965 h 1710160"/>
              <a:gd name="connsiteX18" fmla="*/ 243068 w 2051612"/>
              <a:gd name="connsiteY18" fmla="*/ 1504709 h 1710160"/>
              <a:gd name="connsiteX19" fmla="*/ 257536 w 2051612"/>
              <a:gd name="connsiteY19" fmla="*/ 1504709 h 1710160"/>
              <a:gd name="connsiteX20" fmla="*/ 257536 w 2051612"/>
              <a:gd name="connsiteY20" fmla="*/ 1487347 h 1710160"/>
              <a:gd name="connsiteX21" fmla="*/ 274898 w 2051612"/>
              <a:gd name="connsiteY21" fmla="*/ 1487347 h 1710160"/>
              <a:gd name="connsiteX22" fmla="*/ 274898 w 2051612"/>
              <a:gd name="connsiteY22" fmla="*/ 1464198 h 1710160"/>
              <a:gd name="connsiteX23" fmla="*/ 283579 w 2051612"/>
              <a:gd name="connsiteY23" fmla="*/ 1464198 h 1710160"/>
              <a:gd name="connsiteX24" fmla="*/ 283579 w 2051612"/>
              <a:gd name="connsiteY24" fmla="*/ 1438155 h 1710160"/>
              <a:gd name="connsiteX25" fmla="*/ 306729 w 2051612"/>
              <a:gd name="connsiteY25" fmla="*/ 1438155 h 1710160"/>
              <a:gd name="connsiteX26" fmla="*/ 306729 w 2051612"/>
              <a:gd name="connsiteY26" fmla="*/ 1409218 h 1710160"/>
              <a:gd name="connsiteX27" fmla="*/ 332772 w 2051612"/>
              <a:gd name="connsiteY27" fmla="*/ 1409218 h 1710160"/>
              <a:gd name="connsiteX28" fmla="*/ 332772 w 2051612"/>
              <a:gd name="connsiteY28" fmla="*/ 1386069 h 1710160"/>
              <a:gd name="connsiteX29" fmla="*/ 338559 w 2051612"/>
              <a:gd name="connsiteY29" fmla="*/ 1386069 h 1710160"/>
              <a:gd name="connsiteX30" fmla="*/ 338559 w 2051612"/>
              <a:gd name="connsiteY30" fmla="*/ 1357132 h 1710160"/>
              <a:gd name="connsiteX31" fmla="*/ 353028 w 2051612"/>
              <a:gd name="connsiteY31" fmla="*/ 1357132 h 1710160"/>
              <a:gd name="connsiteX32" fmla="*/ 353028 w 2051612"/>
              <a:gd name="connsiteY32" fmla="*/ 1339770 h 1710160"/>
              <a:gd name="connsiteX33" fmla="*/ 367496 w 2051612"/>
              <a:gd name="connsiteY33" fmla="*/ 1339770 h 1710160"/>
              <a:gd name="connsiteX34" fmla="*/ 367496 w 2051612"/>
              <a:gd name="connsiteY34" fmla="*/ 1322408 h 1710160"/>
              <a:gd name="connsiteX35" fmla="*/ 384858 w 2051612"/>
              <a:gd name="connsiteY35" fmla="*/ 1322408 h 1710160"/>
              <a:gd name="connsiteX36" fmla="*/ 384858 w 2051612"/>
              <a:gd name="connsiteY36" fmla="*/ 1290578 h 1710160"/>
              <a:gd name="connsiteX37" fmla="*/ 405114 w 2051612"/>
              <a:gd name="connsiteY37" fmla="*/ 1290578 h 1710160"/>
              <a:gd name="connsiteX38" fmla="*/ 405114 w 2051612"/>
              <a:gd name="connsiteY38" fmla="*/ 1255853 h 1710160"/>
              <a:gd name="connsiteX39" fmla="*/ 413795 w 2051612"/>
              <a:gd name="connsiteY39" fmla="*/ 1264534 h 1710160"/>
              <a:gd name="connsiteX40" fmla="*/ 413795 w 2051612"/>
              <a:gd name="connsiteY40" fmla="*/ 1224023 h 1710160"/>
              <a:gd name="connsiteX41" fmla="*/ 442731 w 2051612"/>
              <a:gd name="connsiteY41" fmla="*/ 1224023 h 1710160"/>
              <a:gd name="connsiteX42" fmla="*/ 442731 w 2051612"/>
              <a:gd name="connsiteY42" fmla="*/ 1203767 h 1710160"/>
              <a:gd name="connsiteX43" fmla="*/ 454305 w 2051612"/>
              <a:gd name="connsiteY43" fmla="*/ 1192193 h 1710160"/>
              <a:gd name="connsiteX44" fmla="*/ 454305 w 2051612"/>
              <a:gd name="connsiteY44" fmla="*/ 1177724 h 1710160"/>
              <a:gd name="connsiteX45" fmla="*/ 468773 w 2051612"/>
              <a:gd name="connsiteY45" fmla="*/ 1163256 h 1710160"/>
              <a:gd name="connsiteX46" fmla="*/ 477455 w 2051612"/>
              <a:gd name="connsiteY46" fmla="*/ 1154574 h 1710160"/>
              <a:gd name="connsiteX47" fmla="*/ 486136 w 2051612"/>
              <a:gd name="connsiteY47" fmla="*/ 1145893 h 1710160"/>
              <a:gd name="connsiteX48" fmla="*/ 486136 w 2051612"/>
              <a:gd name="connsiteY48" fmla="*/ 1125638 h 1710160"/>
              <a:gd name="connsiteX49" fmla="*/ 512179 w 2051612"/>
              <a:gd name="connsiteY49" fmla="*/ 1125638 h 1710160"/>
              <a:gd name="connsiteX50" fmla="*/ 512179 w 2051612"/>
              <a:gd name="connsiteY50" fmla="*/ 1096702 h 1710160"/>
              <a:gd name="connsiteX51" fmla="*/ 532435 w 2051612"/>
              <a:gd name="connsiteY51" fmla="*/ 1096702 h 1710160"/>
              <a:gd name="connsiteX52" fmla="*/ 532435 w 2051612"/>
              <a:gd name="connsiteY52" fmla="*/ 1070659 h 1710160"/>
              <a:gd name="connsiteX53" fmla="*/ 549797 w 2051612"/>
              <a:gd name="connsiteY53" fmla="*/ 1070659 h 1710160"/>
              <a:gd name="connsiteX54" fmla="*/ 549797 w 2051612"/>
              <a:gd name="connsiteY54" fmla="*/ 1053297 h 1710160"/>
              <a:gd name="connsiteX55" fmla="*/ 578734 w 2051612"/>
              <a:gd name="connsiteY55" fmla="*/ 1053297 h 1710160"/>
              <a:gd name="connsiteX56" fmla="*/ 578734 w 2051612"/>
              <a:gd name="connsiteY56" fmla="*/ 1030147 h 1710160"/>
              <a:gd name="connsiteX57" fmla="*/ 651076 w 2051612"/>
              <a:gd name="connsiteY57" fmla="*/ 1030147 h 1710160"/>
              <a:gd name="connsiteX58" fmla="*/ 651076 w 2051612"/>
              <a:gd name="connsiteY58" fmla="*/ 1041722 h 1710160"/>
              <a:gd name="connsiteX59" fmla="*/ 668438 w 2051612"/>
              <a:gd name="connsiteY59" fmla="*/ 1041722 h 1710160"/>
              <a:gd name="connsiteX60" fmla="*/ 668438 w 2051612"/>
              <a:gd name="connsiteY60" fmla="*/ 1059084 h 1710160"/>
              <a:gd name="connsiteX61" fmla="*/ 703162 w 2051612"/>
              <a:gd name="connsiteY61" fmla="*/ 1059084 h 1710160"/>
              <a:gd name="connsiteX62" fmla="*/ 703162 w 2051612"/>
              <a:gd name="connsiteY62" fmla="*/ 1064871 h 1710160"/>
              <a:gd name="connsiteX63" fmla="*/ 732098 w 2051612"/>
              <a:gd name="connsiteY63" fmla="*/ 1064871 h 1710160"/>
              <a:gd name="connsiteX64" fmla="*/ 732098 w 2051612"/>
              <a:gd name="connsiteY64" fmla="*/ 1093808 h 1710160"/>
              <a:gd name="connsiteX65" fmla="*/ 772610 w 2051612"/>
              <a:gd name="connsiteY65" fmla="*/ 1093808 h 1710160"/>
              <a:gd name="connsiteX66" fmla="*/ 804440 w 2051612"/>
              <a:gd name="connsiteY66" fmla="*/ 1093808 h 1710160"/>
              <a:gd name="connsiteX67" fmla="*/ 816015 w 2051612"/>
              <a:gd name="connsiteY67" fmla="*/ 1105383 h 1710160"/>
              <a:gd name="connsiteX68" fmla="*/ 842058 w 2051612"/>
              <a:gd name="connsiteY68" fmla="*/ 1131426 h 1710160"/>
              <a:gd name="connsiteX69" fmla="*/ 856527 w 2051612"/>
              <a:gd name="connsiteY69" fmla="*/ 1116957 h 1710160"/>
              <a:gd name="connsiteX70" fmla="*/ 873888 w 2051612"/>
              <a:gd name="connsiteY70" fmla="*/ 1134318 h 1710160"/>
              <a:gd name="connsiteX71" fmla="*/ 897038 w 2051612"/>
              <a:gd name="connsiteY71" fmla="*/ 1134318 h 1710160"/>
              <a:gd name="connsiteX72" fmla="*/ 897038 w 2051612"/>
              <a:gd name="connsiteY72" fmla="*/ 1157469 h 1710160"/>
              <a:gd name="connsiteX73" fmla="*/ 920187 w 2051612"/>
              <a:gd name="connsiteY73" fmla="*/ 1157469 h 1710160"/>
              <a:gd name="connsiteX74" fmla="*/ 937549 w 2051612"/>
              <a:gd name="connsiteY74" fmla="*/ 1154575 h 1710160"/>
              <a:gd name="connsiteX75" fmla="*/ 978060 w 2051612"/>
              <a:gd name="connsiteY75" fmla="*/ 1171937 h 1710160"/>
              <a:gd name="connsiteX76" fmla="*/ 989635 w 2051612"/>
              <a:gd name="connsiteY76" fmla="*/ 1163257 h 1710160"/>
              <a:gd name="connsiteX77" fmla="*/ 1012785 w 2051612"/>
              <a:gd name="connsiteY77" fmla="*/ 1160362 h 1710160"/>
              <a:gd name="connsiteX78" fmla="*/ 1035935 w 2051612"/>
              <a:gd name="connsiteY78" fmla="*/ 1163257 h 1710160"/>
              <a:gd name="connsiteX79" fmla="*/ 1079339 w 2051612"/>
              <a:gd name="connsiteY79" fmla="*/ 1160362 h 1710160"/>
              <a:gd name="connsiteX80" fmla="*/ 1093808 w 2051612"/>
              <a:gd name="connsiteY80" fmla="*/ 1157469 h 1710160"/>
              <a:gd name="connsiteX81" fmla="*/ 1111170 w 2051612"/>
              <a:gd name="connsiteY81" fmla="*/ 1171937 h 1710160"/>
              <a:gd name="connsiteX82" fmla="*/ 1125637 w 2051612"/>
              <a:gd name="connsiteY82" fmla="*/ 1160362 h 1710160"/>
              <a:gd name="connsiteX83" fmla="*/ 1148787 w 2051612"/>
              <a:gd name="connsiteY83" fmla="*/ 1171937 h 1710160"/>
              <a:gd name="connsiteX84" fmla="*/ 1174830 w 2051612"/>
              <a:gd name="connsiteY84" fmla="*/ 1180619 h 1710160"/>
              <a:gd name="connsiteX85" fmla="*/ 1215342 w 2051612"/>
              <a:gd name="connsiteY85" fmla="*/ 1206661 h 1710160"/>
              <a:gd name="connsiteX86" fmla="*/ 1232703 w 2051612"/>
              <a:gd name="connsiteY86" fmla="*/ 1218236 h 1710160"/>
              <a:gd name="connsiteX87" fmla="*/ 1273215 w 2051612"/>
              <a:gd name="connsiteY87" fmla="*/ 1209555 h 1710160"/>
              <a:gd name="connsiteX88" fmla="*/ 1319514 w 2051612"/>
              <a:gd name="connsiteY88" fmla="*/ 1206661 h 1710160"/>
              <a:gd name="connsiteX89" fmla="*/ 1342663 w 2051612"/>
              <a:gd name="connsiteY89" fmla="*/ 1195087 h 1710160"/>
              <a:gd name="connsiteX90" fmla="*/ 1362919 w 2051612"/>
              <a:gd name="connsiteY90" fmla="*/ 1174831 h 1710160"/>
              <a:gd name="connsiteX91" fmla="*/ 1362919 w 2051612"/>
              <a:gd name="connsiteY91" fmla="*/ 1160362 h 1710160"/>
              <a:gd name="connsiteX92" fmla="*/ 1377387 w 2051612"/>
              <a:gd name="connsiteY92" fmla="*/ 1151681 h 1710160"/>
              <a:gd name="connsiteX93" fmla="*/ 1388962 w 2051612"/>
              <a:gd name="connsiteY93" fmla="*/ 1122745 h 1710160"/>
              <a:gd name="connsiteX94" fmla="*/ 1406324 w 2051612"/>
              <a:gd name="connsiteY94" fmla="*/ 1111170 h 1710160"/>
              <a:gd name="connsiteX95" fmla="*/ 1415005 w 2051612"/>
              <a:gd name="connsiteY95" fmla="*/ 1079340 h 1710160"/>
              <a:gd name="connsiteX96" fmla="*/ 1417899 w 2051612"/>
              <a:gd name="connsiteY96" fmla="*/ 1070659 h 1710160"/>
              <a:gd name="connsiteX97" fmla="*/ 1423686 w 2051612"/>
              <a:gd name="connsiteY97" fmla="*/ 1035935 h 1710160"/>
              <a:gd name="connsiteX98" fmla="*/ 1452622 w 2051612"/>
              <a:gd name="connsiteY98" fmla="*/ 1038829 h 1710160"/>
              <a:gd name="connsiteX99" fmla="*/ 1452622 w 2051612"/>
              <a:gd name="connsiteY99" fmla="*/ 1015679 h 1710160"/>
              <a:gd name="connsiteX100" fmla="*/ 1438155 w 2051612"/>
              <a:gd name="connsiteY100" fmla="*/ 998317 h 1710160"/>
              <a:gd name="connsiteX101" fmla="*/ 1458410 w 2051612"/>
              <a:gd name="connsiteY101" fmla="*/ 980955 h 1710160"/>
              <a:gd name="connsiteX102" fmla="*/ 1467091 w 2051612"/>
              <a:gd name="connsiteY102" fmla="*/ 972274 h 1710160"/>
              <a:gd name="connsiteX103" fmla="*/ 1467091 w 2051612"/>
              <a:gd name="connsiteY103" fmla="*/ 946231 h 1710160"/>
              <a:gd name="connsiteX104" fmla="*/ 1472878 w 2051612"/>
              <a:gd name="connsiteY104" fmla="*/ 940444 h 1710160"/>
              <a:gd name="connsiteX105" fmla="*/ 1472878 w 2051612"/>
              <a:gd name="connsiteY105" fmla="*/ 917294 h 1710160"/>
              <a:gd name="connsiteX106" fmla="*/ 1481559 w 2051612"/>
              <a:gd name="connsiteY106" fmla="*/ 908613 h 1710160"/>
              <a:gd name="connsiteX107" fmla="*/ 1481559 w 2051612"/>
              <a:gd name="connsiteY107" fmla="*/ 876783 h 1710160"/>
              <a:gd name="connsiteX108" fmla="*/ 1481559 w 2051612"/>
              <a:gd name="connsiteY108" fmla="*/ 868102 h 1710160"/>
              <a:gd name="connsiteX109" fmla="*/ 1481559 w 2051612"/>
              <a:gd name="connsiteY109" fmla="*/ 839165 h 1710160"/>
              <a:gd name="connsiteX110" fmla="*/ 1481559 w 2051612"/>
              <a:gd name="connsiteY110" fmla="*/ 839165 h 1710160"/>
              <a:gd name="connsiteX111" fmla="*/ 1481559 w 2051612"/>
              <a:gd name="connsiteY111" fmla="*/ 789972 h 1710160"/>
              <a:gd name="connsiteX112" fmla="*/ 1496027 w 2051612"/>
              <a:gd name="connsiteY112" fmla="*/ 775504 h 1710160"/>
              <a:gd name="connsiteX113" fmla="*/ 1496027 w 2051612"/>
              <a:gd name="connsiteY113" fmla="*/ 755248 h 1710160"/>
              <a:gd name="connsiteX114" fmla="*/ 1507602 w 2051612"/>
              <a:gd name="connsiteY114" fmla="*/ 755248 h 1710160"/>
              <a:gd name="connsiteX115" fmla="*/ 1507602 w 2051612"/>
              <a:gd name="connsiteY115" fmla="*/ 729205 h 1710160"/>
              <a:gd name="connsiteX116" fmla="*/ 1507602 w 2051612"/>
              <a:gd name="connsiteY116" fmla="*/ 729205 h 1710160"/>
              <a:gd name="connsiteX117" fmla="*/ 1507602 w 2051612"/>
              <a:gd name="connsiteY117" fmla="*/ 688694 h 1710160"/>
              <a:gd name="connsiteX118" fmla="*/ 1522071 w 2051612"/>
              <a:gd name="connsiteY118" fmla="*/ 674225 h 1710160"/>
              <a:gd name="connsiteX119" fmla="*/ 1522071 w 2051612"/>
              <a:gd name="connsiteY119" fmla="*/ 653970 h 1710160"/>
              <a:gd name="connsiteX120" fmla="*/ 1522071 w 2051612"/>
              <a:gd name="connsiteY120" fmla="*/ 653970 h 1710160"/>
              <a:gd name="connsiteX121" fmla="*/ 1522071 w 2051612"/>
              <a:gd name="connsiteY121" fmla="*/ 610565 h 1710160"/>
              <a:gd name="connsiteX122" fmla="*/ 1551007 w 2051612"/>
              <a:gd name="connsiteY122" fmla="*/ 610565 h 1710160"/>
              <a:gd name="connsiteX123" fmla="*/ 1551007 w 2051612"/>
              <a:gd name="connsiteY123" fmla="*/ 564266 h 1710160"/>
              <a:gd name="connsiteX124" fmla="*/ 1551007 w 2051612"/>
              <a:gd name="connsiteY124" fmla="*/ 529542 h 1710160"/>
              <a:gd name="connsiteX125" fmla="*/ 1551007 w 2051612"/>
              <a:gd name="connsiteY125" fmla="*/ 497712 h 1710160"/>
              <a:gd name="connsiteX126" fmla="*/ 1565476 w 2051612"/>
              <a:gd name="connsiteY126" fmla="*/ 483243 h 1710160"/>
              <a:gd name="connsiteX127" fmla="*/ 1565476 w 2051612"/>
              <a:gd name="connsiteY127" fmla="*/ 439838 h 1710160"/>
              <a:gd name="connsiteX128" fmla="*/ 1565476 w 2051612"/>
              <a:gd name="connsiteY128" fmla="*/ 399327 h 1710160"/>
              <a:gd name="connsiteX129" fmla="*/ 1565476 w 2051612"/>
              <a:gd name="connsiteY129" fmla="*/ 355922 h 1710160"/>
              <a:gd name="connsiteX130" fmla="*/ 1591519 w 2051612"/>
              <a:gd name="connsiteY130" fmla="*/ 329879 h 1710160"/>
              <a:gd name="connsiteX131" fmla="*/ 1591519 w 2051612"/>
              <a:gd name="connsiteY131" fmla="*/ 286474 h 1710160"/>
              <a:gd name="connsiteX132" fmla="*/ 1591519 w 2051612"/>
              <a:gd name="connsiteY132" fmla="*/ 240175 h 1710160"/>
              <a:gd name="connsiteX133" fmla="*/ 1591519 w 2051612"/>
              <a:gd name="connsiteY133" fmla="*/ 205451 h 1710160"/>
              <a:gd name="connsiteX134" fmla="*/ 1591519 w 2051612"/>
              <a:gd name="connsiteY134" fmla="*/ 185195 h 1710160"/>
              <a:gd name="connsiteX135" fmla="*/ 1614668 w 2051612"/>
              <a:gd name="connsiteY135" fmla="*/ 162046 h 1710160"/>
              <a:gd name="connsiteX136" fmla="*/ 1614668 w 2051612"/>
              <a:gd name="connsiteY136" fmla="*/ 124428 h 1710160"/>
              <a:gd name="connsiteX137" fmla="*/ 1614668 w 2051612"/>
              <a:gd name="connsiteY137" fmla="*/ 81023 h 1710160"/>
              <a:gd name="connsiteX138" fmla="*/ 1640711 w 2051612"/>
              <a:gd name="connsiteY138" fmla="*/ 72342 h 1710160"/>
              <a:gd name="connsiteX139" fmla="*/ 1646498 w 2051612"/>
              <a:gd name="connsiteY139" fmla="*/ 63661 h 1710160"/>
              <a:gd name="connsiteX140" fmla="*/ 1646498 w 2051612"/>
              <a:gd name="connsiteY140" fmla="*/ 46299 h 1710160"/>
              <a:gd name="connsiteX141" fmla="*/ 1646498 w 2051612"/>
              <a:gd name="connsiteY141" fmla="*/ 14469 h 1710160"/>
              <a:gd name="connsiteX142" fmla="*/ 1681222 w 2051612"/>
              <a:gd name="connsiteY142" fmla="*/ 14469 h 1710160"/>
              <a:gd name="connsiteX143" fmla="*/ 1695691 w 2051612"/>
              <a:gd name="connsiteY143" fmla="*/ 0 h 1710160"/>
              <a:gd name="connsiteX144" fmla="*/ 1713053 w 2051612"/>
              <a:gd name="connsiteY144" fmla="*/ 17362 h 1710160"/>
              <a:gd name="connsiteX145" fmla="*/ 1730415 w 2051612"/>
              <a:gd name="connsiteY145" fmla="*/ 34724 h 1710160"/>
              <a:gd name="connsiteX146" fmla="*/ 1736202 w 2051612"/>
              <a:gd name="connsiteY146" fmla="*/ 63661 h 1710160"/>
              <a:gd name="connsiteX147" fmla="*/ 1736202 w 2051612"/>
              <a:gd name="connsiteY147" fmla="*/ 138897 h 1710160"/>
              <a:gd name="connsiteX148" fmla="*/ 1765139 w 2051612"/>
              <a:gd name="connsiteY148" fmla="*/ 141790 h 1710160"/>
              <a:gd name="connsiteX149" fmla="*/ 1770926 w 2051612"/>
              <a:gd name="connsiteY149" fmla="*/ 167833 h 1710160"/>
              <a:gd name="connsiteX150" fmla="*/ 1770926 w 2051612"/>
              <a:gd name="connsiteY150" fmla="*/ 199664 h 1710160"/>
              <a:gd name="connsiteX151" fmla="*/ 1791182 w 2051612"/>
              <a:gd name="connsiteY151" fmla="*/ 228600 h 1710160"/>
              <a:gd name="connsiteX152" fmla="*/ 1791182 w 2051612"/>
              <a:gd name="connsiteY152" fmla="*/ 240175 h 1710160"/>
              <a:gd name="connsiteX153" fmla="*/ 1791182 w 2051612"/>
              <a:gd name="connsiteY153" fmla="*/ 269112 h 1710160"/>
              <a:gd name="connsiteX154" fmla="*/ 1802757 w 2051612"/>
              <a:gd name="connsiteY154" fmla="*/ 321198 h 1710160"/>
              <a:gd name="connsiteX155" fmla="*/ 1802757 w 2051612"/>
              <a:gd name="connsiteY155" fmla="*/ 344347 h 1710160"/>
              <a:gd name="connsiteX156" fmla="*/ 1811438 w 2051612"/>
              <a:gd name="connsiteY156" fmla="*/ 381965 h 1710160"/>
              <a:gd name="connsiteX157" fmla="*/ 1811438 w 2051612"/>
              <a:gd name="connsiteY157" fmla="*/ 396433 h 1710160"/>
              <a:gd name="connsiteX158" fmla="*/ 1814331 w 2051612"/>
              <a:gd name="connsiteY158" fmla="*/ 460094 h 1710160"/>
              <a:gd name="connsiteX159" fmla="*/ 1814331 w 2051612"/>
              <a:gd name="connsiteY159" fmla="*/ 480350 h 1710160"/>
              <a:gd name="connsiteX160" fmla="*/ 1820119 w 2051612"/>
              <a:gd name="connsiteY160" fmla="*/ 529542 h 1710160"/>
              <a:gd name="connsiteX161" fmla="*/ 1823012 w 2051612"/>
              <a:gd name="connsiteY161" fmla="*/ 541117 h 1710160"/>
              <a:gd name="connsiteX162" fmla="*/ 1828800 w 2051612"/>
              <a:gd name="connsiteY162" fmla="*/ 581628 h 1710160"/>
              <a:gd name="connsiteX163" fmla="*/ 1831693 w 2051612"/>
              <a:gd name="connsiteY163" fmla="*/ 604778 h 1710160"/>
              <a:gd name="connsiteX164" fmla="*/ 1831693 w 2051612"/>
              <a:gd name="connsiteY164" fmla="*/ 619246 h 1710160"/>
              <a:gd name="connsiteX165" fmla="*/ 1840374 w 2051612"/>
              <a:gd name="connsiteY165" fmla="*/ 645289 h 1710160"/>
              <a:gd name="connsiteX166" fmla="*/ 1840374 w 2051612"/>
              <a:gd name="connsiteY166" fmla="*/ 656864 h 1710160"/>
              <a:gd name="connsiteX167" fmla="*/ 1843268 w 2051612"/>
              <a:gd name="connsiteY167" fmla="*/ 685800 h 1710160"/>
              <a:gd name="connsiteX168" fmla="*/ 1843268 w 2051612"/>
              <a:gd name="connsiteY168" fmla="*/ 717631 h 1710160"/>
              <a:gd name="connsiteX169" fmla="*/ 1851949 w 2051612"/>
              <a:gd name="connsiteY169" fmla="*/ 740780 h 1710160"/>
              <a:gd name="connsiteX170" fmla="*/ 1854843 w 2051612"/>
              <a:gd name="connsiteY170" fmla="*/ 749461 h 1710160"/>
              <a:gd name="connsiteX171" fmla="*/ 1854843 w 2051612"/>
              <a:gd name="connsiteY171" fmla="*/ 775504 h 1710160"/>
              <a:gd name="connsiteX172" fmla="*/ 1854843 w 2051612"/>
              <a:gd name="connsiteY172" fmla="*/ 816015 h 1710160"/>
              <a:gd name="connsiteX173" fmla="*/ 1857736 w 2051612"/>
              <a:gd name="connsiteY173" fmla="*/ 844952 h 1710160"/>
              <a:gd name="connsiteX174" fmla="*/ 1857736 w 2051612"/>
              <a:gd name="connsiteY174" fmla="*/ 876783 h 1710160"/>
              <a:gd name="connsiteX175" fmla="*/ 1872205 w 2051612"/>
              <a:gd name="connsiteY175" fmla="*/ 902826 h 1710160"/>
              <a:gd name="connsiteX176" fmla="*/ 1872205 w 2051612"/>
              <a:gd name="connsiteY176" fmla="*/ 934656 h 1710160"/>
              <a:gd name="connsiteX177" fmla="*/ 1883779 w 2051612"/>
              <a:gd name="connsiteY177" fmla="*/ 966486 h 1710160"/>
              <a:gd name="connsiteX178" fmla="*/ 1883779 w 2051612"/>
              <a:gd name="connsiteY178" fmla="*/ 992529 h 1710160"/>
              <a:gd name="connsiteX179" fmla="*/ 1886673 w 2051612"/>
              <a:gd name="connsiteY179" fmla="*/ 1021466 h 1710160"/>
              <a:gd name="connsiteX180" fmla="*/ 1889567 w 2051612"/>
              <a:gd name="connsiteY180" fmla="*/ 1044615 h 1710160"/>
              <a:gd name="connsiteX181" fmla="*/ 1889567 w 2051612"/>
              <a:gd name="connsiteY181" fmla="*/ 1076446 h 1710160"/>
              <a:gd name="connsiteX182" fmla="*/ 1898248 w 2051612"/>
              <a:gd name="connsiteY182" fmla="*/ 1102489 h 1710160"/>
              <a:gd name="connsiteX183" fmla="*/ 1898248 w 2051612"/>
              <a:gd name="connsiteY183" fmla="*/ 1134319 h 1710160"/>
              <a:gd name="connsiteX184" fmla="*/ 1901141 w 2051612"/>
              <a:gd name="connsiteY184" fmla="*/ 1160362 h 1710160"/>
              <a:gd name="connsiteX185" fmla="*/ 1904035 w 2051612"/>
              <a:gd name="connsiteY185" fmla="*/ 1180618 h 1710160"/>
              <a:gd name="connsiteX186" fmla="*/ 1904035 w 2051612"/>
              <a:gd name="connsiteY186" fmla="*/ 1200874 h 1710160"/>
              <a:gd name="connsiteX187" fmla="*/ 1909822 w 2051612"/>
              <a:gd name="connsiteY187" fmla="*/ 1229810 h 1710160"/>
              <a:gd name="connsiteX188" fmla="*/ 1909822 w 2051612"/>
              <a:gd name="connsiteY188" fmla="*/ 1250066 h 1710160"/>
              <a:gd name="connsiteX189" fmla="*/ 1918503 w 2051612"/>
              <a:gd name="connsiteY189" fmla="*/ 1293471 h 1710160"/>
              <a:gd name="connsiteX190" fmla="*/ 1918503 w 2051612"/>
              <a:gd name="connsiteY190" fmla="*/ 1316621 h 1710160"/>
              <a:gd name="connsiteX191" fmla="*/ 1932972 w 2051612"/>
              <a:gd name="connsiteY191" fmla="*/ 1342664 h 1710160"/>
              <a:gd name="connsiteX192" fmla="*/ 1941653 w 2051612"/>
              <a:gd name="connsiteY192" fmla="*/ 1357132 h 1710160"/>
              <a:gd name="connsiteX193" fmla="*/ 1941653 w 2051612"/>
              <a:gd name="connsiteY193" fmla="*/ 1374494 h 1710160"/>
              <a:gd name="connsiteX194" fmla="*/ 1947440 w 2051612"/>
              <a:gd name="connsiteY194" fmla="*/ 1412112 h 1710160"/>
              <a:gd name="connsiteX195" fmla="*/ 1947440 w 2051612"/>
              <a:gd name="connsiteY195" fmla="*/ 1432367 h 1710160"/>
              <a:gd name="connsiteX196" fmla="*/ 1950334 w 2051612"/>
              <a:gd name="connsiteY196" fmla="*/ 1458410 h 1710160"/>
              <a:gd name="connsiteX197" fmla="*/ 1959015 w 2051612"/>
              <a:gd name="connsiteY197" fmla="*/ 1469985 h 1710160"/>
              <a:gd name="connsiteX198" fmla="*/ 1959015 w 2051612"/>
              <a:gd name="connsiteY198" fmla="*/ 1490241 h 1710160"/>
              <a:gd name="connsiteX199" fmla="*/ 1973483 w 2051612"/>
              <a:gd name="connsiteY199" fmla="*/ 1524965 h 1710160"/>
              <a:gd name="connsiteX200" fmla="*/ 1973483 w 2051612"/>
              <a:gd name="connsiteY200" fmla="*/ 1539433 h 1710160"/>
              <a:gd name="connsiteX201" fmla="*/ 1973483 w 2051612"/>
              <a:gd name="connsiteY201" fmla="*/ 1562583 h 1710160"/>
              <a:gd name="connsiteX202" fmla="*/ 1982164 w 2051612"/>
              <a:gd name="connsiteY202" fmla="*/ 1588626 h 1710160"/>
              <a:gd name="connsiteX203" fmla="*/ 1987952 w 2051612"/>
              <a:gd name="connsiteY203" fmla="*/ 1605988 h 1710160"/>
              <a:gd name="connsiteX204" fmla="*/ 1987952 w 2051612"/>
              <a:gd name="connsiteY204" fmla="*/ 1614669 h 1710160"/>
              <a:gd name="connsiteX205" fmla="*/ 1996633 w 2051612"/>
              <a:gd name="connsiteY205" fmla="*/ 1637818 h 1710160"/>
              <a:gd name="connsiteX206" fmla="*/ 1999526 w 2051612"/>
              <a:gd name="connsiteY206" fmla="*/ 1666755 h 1710160"/>
              <a:gd name="connsiteX207" fmla="*/ 2005314 w 2051612"/>
              <a:gd name="connsiteY207" fmla="*/ 1672543 h 1710160"/>
              <a:gd name="connsiteX208" fmla="*/ 2025569 w 2051612"/>
              <a:gd name="connsiteY208" fmla="*/ 1692798 h 1710160"/>
              <a:gd name="connsiteX209" fmla="*/ 2034250 w 2051612"/>
              <a:gd name="connsiteY209" fmla="*/ 1692798 h 1710160"/>
              <a:gd name="connsiteX210" fmla="*/ 2051612 w 2051612"/>
              <a:gd name="connsiteY210" fmla="*/ 1710160 h 1710160"/>
              <a:gd name="connsiteX0" fmla="*/ 0 w 2051612"/>
              <a:gd name="connsiteY0" fmla="*/ 1701479 h 1710160"/>
              <a:gd name="connsiteX1" fmla="*/ 34724 w 2051612"/>
              <a:gd name="connsiteY1" fmla="*/ 1666755 h 1710160"/>
              <a:gd name="connsiteX2" fmla="*/ 43405 w 2051612"/>
              <a:gd name="connsiteY2" fmla="*/ 1658074 h 1710160"/>
              <a:gd name="connsiteX3" fmla="*/ 95491 w 2051612"/>
              <a:gd name="connsiteY3" fmla="*/ 1658074 h 1710160"/>
              <a:gd name="connsiteX4" fmla="*/ 95491 w 2051612"/>
              <a:gd name="connsiteY4" fmla="*/ 1643605 h 1710160"/>
              <a:gd name="connsiteX5" fmla="*/ 118640 w 2051612"/>
              <a:gd name="connsiteY5" fmla="*/ 1643605 h 1710160"/>
              <a:gd name="connsiteX6" fmla="*/ 118640 w 2051612"/>
              <a:gd name="connsiteY6" fmla="*/ 1626243 h 1710160"/>
              <a:gd name="connsiteX7" fmla="*/ 136002 w 2051612"/>
              <a:gd name="connsiteY7" fmla="*/ 1626243 h 1710160"/>
              <a:gd name="connsiteX8" fmla="*/ 136002 w 2051612"/>
              <a:gd name="connsiteY8" fmla="*/ 1611775 h 1710160"/>
              <a:gd name="connsiteX9" fmla="*/ 162045 w 2051612"/>
              <a:gd name="connsiteY9" fmla="*/ 1611775 h 1710160"/>
              <a:gd name="connsiteX10" fmla="*/ 162045 w 2051612"/>
              <a:gd name="connsiteY10" fmla="*/ 1597307 h 1710160"/>
              <a:gd name="connsiteX11" fmla="*/ 179407 w 2051612"/>
              <a:gd name="connsiteY11" fmla="*/ 1597307 h 1710160"/>
              <a:gd name="connsiteX12" fmla="*/ 179407 w 2051612"/>
              <a:gd name="connsiteY12" fmla="*/ 1574157 h 1710160"/>
              <a:gd name="connsiteX13" fmla="*/ 205450 w 2051612"/>
              <a:gd name="connsiteY13" fmla="*/ 1574157 h 1710160"/>
              <a:gd name="connsiteX14" fmla="*/ 205450 w 2051612"/>
              <a:gd name="connsiteY14" fmla="*/ 1553902 h 1710160"/>
              <a:gd name="connsiteX15" fmla="*/ 228600 w 2051612"/>
              <a:gd name="connsiteY15" fmla="*/ 1553902 h 1710160"/>
              <a:gd name="connsiteX16" fmla="*/ 228600 w 2051612"/>
              <a:gd name="connsiteY16" fmla="*/ 1524965 h 1710160"/>
              <a:gd name="connsiteX17" fmla="*/ 243068 w 2051612"/>
              <a:gd name="connsiteY17" fmla="*/ 1524965 h 1710160"/>
              <a:gd name="connsiteX18" fmla="*/ 243068 w 2051612"/>
              <a:gd name="connsiteY18" fmla="*/ 1504709 h 1710160"/>
              <a:gd name="connsiteX19" fmla="*/ 257536 w 2051612"/>
              <a:gd name="connsiteY19" fmla="*/ 1504709 h 1710160"/>
              <a:gd name="connsiteX20" fmla="*/ 257536 w 2051612"/>
              <a:gd name="connsiteY20" fmla="*/ 1487347 h 1710160"/>
              <a:gd name="connsiteX21" fmla="*/ 274898 w 2051612"/>
              <a:gd name="connsiteY21" fmla="*/ 1487347 h 1710160"/>
              <a:gd name="connsiteX22" fmla="*/ 274898 w 2051612"/>
              <a:gd name="connsiteY22" fmla="*/ 1464198 h 1710160"/>
              <a:gd name="connsiteX23" fmla="*/ 283579 w 2051612"/>
              <a:gd name="connsiteY23" fmla="*/ 1464198 h 1710160"/>
              <a:gd name="connsiteX24" fmla="*/ 283579 w 2051612"/>
              <a:gd name="connsiteY24" fmla="*/ 1438155 h 1710160"/>
              <a:gd name="connsiteX25" fmla="*/ 306729 w 2051612"/>
              <a:gd name="connsiteY25" fmla="*/ 1438155 h 1710160"/>
              <a:gd name="connsiteX26" fmla="*/ 306729 w 2051612"/>
              <a:gd name="connsiteY26" fmla="*/ 1409218 h 1710160"/>
              <a:gd name="connsiteX27" fmla="*/ 332772 w 2051612"/>
              <a:gd name="connsiteY27" fmla="*/ 1409218 h 1710160"/>
              <a:gd name="connsiteX28" fmla="*/ 332772 w 2051612"/>
              <a:gd name="connsiteY28" fmla="*/ 1386069 h 1710160"/>
              <a:gd name="connsiteX29" fmla="*/ 338559 w 2051612"/>
              <a:gd name="connsiteY29" fmla="*/ 1386069 h 1710160"/>
              <a:gd name="connsiteX30" fmla="*/ 338559 w 2051612"/>
              <a:gd name="connsiteY30" fmla="*/ 1357132 h 1710160"/>
              <a:gd name="connsiteX31" fmla="*/ 353028 w 2051612"/>
              <a:gd name="connsiteY31" fmla="*/ 1357132 h 1710160"/>
              <a:gd name="connsiteX32" fmla="*/ 353028 w 2051612"/>
              <a:gd name="connsiteY32" fmla="*/ 1339770 h 1710160"/>
              <a:gd name="connsiteX33" fmla="*/ 367496 w 2051612"/>
              <a:gd name="connsiteY33" fmla="*/ 1339770 h 1710160"/>
              <a:gd name="connsiteX34" fmla="*/ 367496 w 2051612"/>
              <a:gd name="connsiteY34" fmla="*/ 1322408 h 1710160"/>
              <a:gd name="connsiteX35" fmla="*/ 384858 w 2051612"/>
              <a:gd name="connsiteY35" fmla="*/ 1322408 h 1710160"/>
              <a:gd name="connsiteX36" fmla="*/ 384858 w 2051612"/>
              <a:gd name="connsiteY36" fmla="*/ 1290578 h 1710160"/>
              <a:gd name="connsiteX37" fmla="*/ 405114 w 2051612"/>
              <a:gd name="connsiteY37" fmla="*/ 1290578 h 1710160"/>
              <a:gd name="connsiteX38" fmla="*/ 405114 w 2051612"/>
              <a:gd name="connsiteY38" fmla="*/ 1255853 h 1710160"/>
              <a:gd name="connsiteX39" fmla="*/ 413795 w 2051612"/>
              <a:gd name="connsiteY39" fmla="*/ 1264534 h 1710160"/>
              <a:gd name="connsiteX40" fmla="*/ 413795 w 2051612"/>
              <a:gd name="connsiteY40" fmla="*/ 1224023 h 1710160"/>
              <a:gd name="connsiteX41" fmla="*/ 442731 w 2051612"/>
              <a:gd name="connsiteY41" fmla="*/ 1224023 h 1710160"/>
              <a:gd name="connsiteX42" fmla="*/ 442731 w 2051612"/>
              <a:gd name="connsiteY42" fmla="*/ 1203767 h 1710160"/>
              <a:gd name="connsiteX43" fmla="*/ 454305 w 2051612"/>
              <a:gd name="connsiteY43" fmla="*/ 1192193 h 1710160"/>
              <a:gd name="connsiteX44" fmla="*/ 454305 w 2051612"/>
              <a:gd name="connsiteY44" fmla="*/ 1177724 h 1710160"/>
              <a:gd name="connsiteX45" fmla="*/ 468773 w 2051612"/>
              <a:gd name="connsiteY45" fmla="*/ 1163256 h 1710160"/>
              <a:gd name="connsiteX46" fmla="*/ 477455 w 2051612"/>
              <a:gd name="connsiteY46" fmla="*/ 1154574 h 1710160"/>
              <a:gd name="connsiteX47" fmla="*/ 486136 w 2051612"/>
              <a:gd name="connsiteY47" fmla="*/ 1145893 h 1710160"/>
              <a:gd name="connsiteX48" fmla="*/ 486136 w 2051612"/>
              <a:gd name="connsiteY48" fmla="*/ 1125638 h 1710160"/>
              <a:gd name="connsiteX49" fmla="*/ 512179 w 2051612"/>
              <a:gd name="connsiteY49" fmla="*/ 1125638 h 1710160"/>
              <a:gd name="connsiteX50" fmla="*/ 512179 w 2051612"/>
              <a:gd name="connsiteY50" fmla="*/ 1096702 h 1710160"/>
              <a:gd name="connsiteX51" fmla="*/ 532435 w 2051612"/>
              <a:gd name="connsiteY51" fmla="*/ 1096702 h 1710160"/>
              <a:gd name="connsiteX52" fmla="*/ 532435 w 2051612"/>
              <a:gd name="connsiteY52" fmla="*/ 1070659 h 1710160"/>
              <a:gd name="connsiteX53" fmla="*/ 549797 w 2051612"/>
              <a:gd name="connsiteY53" fmla="*/ 1070659 h 1710160"/>
              <a:gd name="connsiteX54" fmla="*/ 549797 w 2051612"/>
              <a:gd name="connsiteY54" fmla="*/ 1053297 h 1710160"/>
              <a:gd name="connsiteX55" fmla="*/ 578734 w 2051612"/>
              <a:gd name="connsiteY55" fmla="*/ 1053297 h 1710160"/>
              <a:gd name="connsiteX56" fmla="*/ 578734 w 2051612"/>
              <a:gd name="connsiteY56" fmla="*/ 1030147 h 1710160"/>
              <a:gd name="connsiteX57" fmla="*/ 651076 w 2051612"/>
              <a:gd name="connsiteY57" fmla="*/ 1030147 h 1710160"/>
              <a:gd name="connsiteX58" fmla="*/ 651076 w 2051612"/>
              <a:gd name="connsiteY58" fmla="*/ 1041722 h 1710160"/>
              <a:gd name="connsiteX59" fmla="*/ 668438 w 2051612"/>
              <a:gd name="connsiteY59" fmla="*/ 1041722 h 1710160"/>
              <a:gd name="connsiteX60" fmla="*/ 668438 w 2051612"/>
              <a:gd name="connsiteY60" fmla="*/ 1059084 h 1710160"/>
              <a:gd name="connsiteX61" fmla="*/ 703162 w 2051612"/>
              <a:gd name="connsiteY61" fmla="*/ 1059084 h 1710160"/>
              <a:gd name="connsiteX62" fmla="*/ 703162 w 2051612"/>
              <a:gd name="connsiteY62" fmla="*/ 1064871 h 1710160"/>
              <a:gd name="connsiteX63" fmla="*/ 732098 w 2051612"/>
              <a:gd name="connsiteY63" fmla="*/ 1064871 h 1710160"/>
              <a:gd name="connsiteX64" fmla="*/ 732098 w 2051612"/>
              <a:gd name="connsiteY64" fmla="*/ 1093808 h 1710160"/>
              <a:gd name="connsiteX65" fmla="*/ 772610 w 2051612"/>
              <a:gd name="connsiteY65" fmla="*/ 1093808 h 1710160"/>
              <a:gd name="connsiteX66" fmla="*/ 804440 w 2051612"/>
              <a:gd name="connsiteY66" fmla="*/ 1093808 h 1710160"/>
              <a:gd name="connsiteX67" fmla="*/ 816015 w 2051612"/>
              <a:gd name="connsiteY67" fmla="*/ 1105383 h 1710160"/>
              <a:gd name="connsiteX68" fmla="*/ 842058 w 2051612"/>
              <a:gd name="connsiteY68" fmla="*/ 1131426 h 1710160"/>
              <a:gd name="connsiteX69" fmla="*/ 856527 w 2051612"/>
              <a:gd name="connsiteY69" fmla="*/ 1116957 h 1710160"/>
              <a:gd name="connsiteX70" fmla="*/ 873888 w 2051612"/>
              <a:gd name="connsiteY70" fmla="*/ 1134318 h 1710160"/>
              <a:gd name="connsiteX71" fmla="*/ 897038 w 2051612"/>
              <a:gd name="connsiteY71" fmla="*/ 1134318 h 1710160"/>
              <a:gd name="connsiteX72" fmla="*/ 897038 w 2051612"/>
              <a:gd name="connsiteY72" fmla="*/ 1157469 h 1710160"/>
              <a:gd name="connsiteX73" fmla="*/ 920187 w 2051612"/>
              <a:gd name="connsiteY73" fmla="*/ 1157469 h 1710160"/>
              <a:gd name="connsiteX74" fmla="*/ 937549 w 2051612"/>
              <a:gd name="connsiteY74" fmla="*/ 1154575 h 1710160"/>
              <a:gd name="connsiteX75" fmla="*/ 978060 w 2051612"/>
              <a:gd name="connsiteY75" fmla="*/ 1171937 h 1710160"/>
              <a:gd name="connsiteX76" fmla="*/ 989635 w 2051612"/>
              <a:gd name="connsiteY76" fmla="*/ 1163257 h 1710160"/>
              <a:gd name="connsiteX77" fmla="*/ 1012785 w 2051612"/>
              <a:gd name="connsiteY77" fmla="*/ 1160362 h 1710160"/>
              <a:gd name="connsiteX78" fmla="*/ 1035935 w 2051612"/>
              <a:gd name="connsiteY78" fmla="*/ 1163257 h 1710160"/>
              <a:gd name="connsiteX79" fmla="*/ 1079339 w 2051612"/>
              <a:gd name="connsiteY79" fmla="*/ 1160362 h 1710160"/>
              <a:gd name="connsiteX80" fmla="*/ 1093808 w 2051612"/>
              <a:gd name="connsiteY80" fmla="*/ 1157469 h 1710160"/>
              <a:gd name="connsiteX81" fmla="*/ 1111170 w 2051612"/>
              <a:gd name="connsiteY81" fmla="*/ 1171937 h 1710160"/>
              <a:gd name="connsiteX82" fmla="*/ 1125637 w 2051612"/>
              <a:gd name="connsiteY82" fmla="*/ 1160362 h 1710160"/>
              <a:gd name="connsiteX83" fmla="*/ 1148787 w 2051612"/>
              <a:gd name="connsiteY83" fmla="*/ 1171937 h 1710160"/>
              <a:gd name="connsiteX84" fmla="*/ 1174830 w 2051612"/>
              <a:gd name="connsiteY84" fmla="*/ 1180619 h 1710160"/>
              <a:gd name="connsiteX85" fmla="*/ 1215342 w 2051612"/>
              <a:gd name="connsiteY85" fmla="*/ 1206661 h 1710160"/>
              <a:gd name="connsiteX86" fmla="*/ 1232703 w 2051612"/>
              <a:gd name="connsiteY86" fmla="*/ 1218236 h 1710160"/>
              <a:gd name="connsiteX87" fmla="*/ 1273215 w 2051612"/>
              <a:gd name="connsiteY87" fmla="*/ 1209555 h 1710160"/>
              <a:gd name="connsiteX88" fmla="*/ 1319514 w 2051612"/>
              <a:gd name="connsiteY88" fmla="*/ 1206661 h 1710160"/>
              <a:gd name="connsiteX89" fmla="*/ 1342663 w 2051612"/>
              <a:gd name="connsiteY89" fmla="*/ 1195087 h 1710160"/>
              <a:gd name="connsiteX90" fmla="*/ 1362919 w 2051612"/>
              <a:gd name="connsiteY90" fmla="*/ 1174831 h 1710160"/>
              <a:gd name="connsiteX91" fmla="*/ 1362919 w 2051612"/>
              <a:gd name="connsiteY91" fmla="*/ 1160362 h 1710160"/>
              <a:gd name="connsiteX92" fmla="*/ 1377387 w 2051612"/>
              <a:gd name="connsiteY92" fmla="*/ 1151681 h 1710160"/>
              <a:gd name="connsiteX93" fmla="*/ 1388962 w 2051612"/>
              <a:gd name="connsiteY93" fmla="*/ 1122745 h 1710160"/>
              <a:gd name="connsiteX94" fmla="*/ 1406324 w 2051612"/>
              <a:gd name="connsiteY94" fmla="*/ 1111170 h 1710160"/>
              <a:gd name="connsiteX95" fmla="*/ 1415005 w 2051612"/>
              <a:gd name="connsiteY95" fmla="*/ 1079340 h 1710160"/>
              <a:gd name="connsiteX96" fmla="*/ 1417899 w 2051612"/>
              <a:gd name="connsiteY96" fmla="*/ 1070659 h 1710160"/>
              <a:gd name="connsiteX97" fmla="*/ 1423686 w 2051612"/>
              <a:gd name="connsiteY97" fmla="*/ 1035935 h 1710160"/>
              <a:gd name="connsiteX98" fmla="*/ 1452622 w 2051612"/>
              <a:gd name="connsiteY98" fmla="*/ 1038829 h 1710160"/>
              <a:gd name="connsiteX99" fmla="*/ 1435260 w 2051612"/>
              <a:gd name="connsiteY99" fmla="*/ 1001211 h 1710160"/>
              <a:gd name="connsiteX100" fmla="*/ 1438155 w 2051612"/>
              <a:gd name="connsiteY100" fmla="*/ 998317 h 1710160"/>
              <a:gd name="connsiteX101" fmla="*/ 1458410 w 2051612"/>
              <a:gd name="connsiteY101" fmla="*/ 980955 h 1710160"/>
              <a:gd name="connsiteX102" fmla="*/ 1467091 w 2051612"/>
              <a:gd name="connsiteY102" fmla="*/ 972274 h 1710160"/>
              <a:gd name="connsiteX103" fmla="*/ 1467091 w 2051612"/>
              <a:gd name="connsiteY103" fmla="*/ 946231 h 1710160"/>
              <a:gd name="connsiteX104" fmla="*/ 1472878 w 2051612"/>
              <a:gd name="connsiteY104" fmla="*/ 940444 h 1710160"/>
              <a:gd name="connsiteX105" fmla="*/ 1472878 w 2051612"/>
              <a:gd name="connsiteY105" fmla="*/ 917294 h 1710160"/>
              <a:gd name="connsiteX106" fmla="*/ 1481559 w 2051612"/>
              <a:gd name="connsiteY106" fmla="*/ 908613 h 1710160"/>
              <a:gd name="connsiteX107" fmla="*/ 1481559 w 2051612"/>
              <a:gd name="connsiteY107" fmla="*/ 876783 h 1710160"/>
              <a:gd name="connsiteX108" fmla="*/ 1481559 w 2051612"/>
              <a:gd name="connsiteY108" fmla="*/ 868102 h 1710160"/>
              <a:gd name="connsiteX109" fmla="*/ 1481559 w 2051612"/>
              <a:gd name="connsiteY109" fmla="*/ 839165 h 1710160"/>
              <a:gd name="connsiteX110" fmla="*/ 1481559 w 2051612"/>
              <a:gd name="connsiteY110" fmla="*/ 839165 h 1710160"/>
              <a:gd name="connsiteX111" fmla="*/ 1481559 w 2051612"/>
              <a:gd name="connsiteY111" fmla="*/ 789972 h 1710160"/>
              <a:gd name="connsiteX112" fmla="*/ 1496027 w 2051612"/>
              <a:gd name="connsiteY112" fmla="*/ 775504 h 1710160"/>
              <a:gd name="connsiteX113" fmla="*/ 1496027 w 2051612"/>
              <a:gd name="connsiteY113" fmla="*/ 755248 h 1710160"/>
              <a:gd name="connsiteX114" fmla="*/ 1507602 w 2051612"/>
              <a:gd name="connsiteY114" fmla="*/ 755248 h 1710160"/>
              <a:gd name="connsiteX115" fmla="*/ 1507602 w 2051612"/>
              <a:gd name="connsiteY115" fmla="*/ 729205 h 1710160"/>
              <a:gd name="connsiteX116" fmla="*/ 1507602 w 2051612"/>
              <a:gd name="connsiteY116" fmla="*/ 729205 h 1710160"/>
              <a:gd name="connsiteX117" fmla="*/ 1507602 w 2051612"/>
              <a:gd name="connsiteY117" fmla="*/ 688694 h 1710160"/>
              <a:gd name="connsiteX118" fmla="*/ 1522071 w 2051612"/>
              <a:gd name="connsiteY118" fmla="*/ 674225 h 1710160"/>
              <a:gd name="connsiteX119" fmla="*/ 1522071 w 2051612"/>
              <a:gd name="connsiteY119" fmla="*/ 653970 h 1710160"/>
              <a:gd name="connsiteX120" fmla="*/ 1522071 w 2051612"/>
              <a:gd name="connsiteY120" fmla="*/ 653970 h 1710160"/>
              <a:gd name="connsiteX121" fmla="*/ 1522071 w 2051612"/>
              <a:gd name="connsiteY121" fmla="*/ 610565 h 1710160"/>
              <a:gd name="connsiteX122" fmla="*/ 1551007 w 2051612"/>
              <a:gd name="connsiteY122" fmla="*/ 610565 h 1710160"/>
              <a:gd name="connsiteX123" fmla="*/ 1551007 w 2051612"/>
              <a:gd name="connsiteY123" fmla="*/ 564266 h 1710160"/>
              <a:gd name="connsiteX124" fmla="*/ 1551007 w 2051612"/>
              <a:gd name="connsiteY124" fmla="*/ 529542 h 1710160"/>
              <a:gd name="connsiteX125" fmla="*/ 1551007 w 2051612"/>
              <a:gd name="connsiteY125" fmla="*/ 497712 h 1710160"/>
              <a:gd name="connsiteX126" fmla="*/ 1565476 w 2051612"/>
              <a:gd name="connsiteY126" fmla="*/ 483243 h 1710160"/>
              <a:gd name="connsiteX127" fmla="*/ 1565476 w 2051612"/>
              <a:gd name="connsiteY127" fmla="*/ 439838 h 1710160"/>
              <a:gd name="connsiteX128" fmla="*/ 1565476 w 2051612"/>
              <a:gd name="connsiteY128" fmla="*/ 399327 h 1710160"/>
              <a:gd name="connsiteX129" fmla="*/ 1565476 w 2051612"/>
              <a:gd name="connsiteY129" fmla="*/ 355922 h 1710160"/>
              <a:gd name="connsiteX130" fmla="*/ 1591519 w 2051612"/>
              <a:gd name="connsiteY130" fmla="*/ 329879 h 1710160"/>
              <a:gd name="connsiteX131" fmla="*/ 1591519 w 2051612"/>
              <a:gd name="connsiteY131" fmla="*/ 286474 h 1710160"/>
              <a:gd name="connsiteX132" fmla="*/ 1591519 w 2051612"/>
              <a:gd name="connsiteY132" fmla="*/ 240175 h 1710160"/>
              <a:gd name="connsiteX133" fmla="*/ 1591519 w 2051612"/>
              <a:gd name="connsiteY133" fmla="*/ 205451 h 1710160"/>
              <a:gd name="connsiteX134" fmla="*/ 1591519 w 2051612"/>
              <a:gd name="connsiteY134" fmla="*/ 185195 h 1710160"/>
              <a:gd name="connsiteX135" fmla="*/ 1614668 w 2051612"/>
              <a:gd name="connsiteY135" fmla="*/ 162046 h 1710160"/>
              <a:gd name="connsiteX136" fmla="*/ 1614668 w 2051612"/>
              <a:gd name="connsiteY136" fmla="*/ 124428 h 1710160"/>
              <a:gd name="connsiteX137" fmla="*/ 1614668 w 2051612"/>
              <a:gd name="connsiteY137" fmla="*/ 81023 h 1710160"/>
              <a:gd name="connsiteX138" fmla="*/ 1640711 w 2051612"/>
              <a:gd name="connsiteY138" fmla="*/ 72342 h 1710160"/>
              <a:gd name="connsiteX139" fmla="*/ 1646498 w 2051612"/>
              <a:gd name="connsiteY139" fmla="*/ 63661 h 1710160"/>
              <a:gd name="connsiteX140" fmla="*/ 1646498 w 2051612"/>
              <a:gd name="connsiteY140" fmla="*/ 46299 h 1710160"/>
              <a:gd name="connsiteX141" fmla="*/ 1646498 w 2051612"/>
              <a:gd name="connsiteY141" fmla="*/ 14469 h 1710160"/>
              <a:gd name="connsiteX142" fmla="*/ 1681222 w 2051612"/>
              <a:gd name="connsiteY142" fmla="*/ 14469 h 1710160"/>
              <a:gd name="connsiteX143" fmla="*/ 1695691 w 2051612"/>
              <a:gd name="connsiteY143" fmla="*/ 0 h 1710160"/>
              <a:gd name="connsiteX144" fmla="*/ 1713053 w 2051612"/>
              <a:gd name="connsiteY144" fmla="*/ 17362 h 1710160"/>
              <a:gd name="connsiteX145" fmla="*/ 1730415 w 2051612"/>
              <a:gd name="connsiteY145" fmla="*/ 34724 h 1710160"/>
              <a:gd name="connsiteX146" fmla="*/ 1736202 w 2051612"/>
              <a:gd name="connsiteY146" fmla="*/ 63661 h 1710160"/>
              <a:gd name="connsiteX147" fmla="*/ 1736202 w 2051612"/>
              <a:gd name="connsiteY147" fmla="*/ 138897 h 1710160"/>
              <a:gd name="connsiteX148" fmla="*/ 1765139 w 2051612"/>
              <a:gd name="connsiteY148" fmla="*/ 141790 h 1710160"/>
              <a:gd name="connsiteX149" fmla="*/ 1770926 w 2051612"/>
              <a:gd name="connsiteY149" fmla="*/ 167833 h 1710160"/>
              <a:gd name="connsiteX150" fmla="*/ 1770926 w 2051612"/>
              <a:gd name="connsiteY150" fmla="*/ 199664 h 1710160"/>
              <a:gd name="connsiteX151" fmla="*/ 1791182 w 2051612"/>
              <a:gd name="connsiteY151" fmla="*/ 228600 h 1710160"/>
              <a:gd name="connsiteX152" fmla="*/ 1791182 w 2051612"/>
              <a:gd name="connsiteY152" fmla="*/ 240175 h 1710160"/>
              <a:gd name="connsiteX153" fmla="*/ 1791182 w 2051612"/>
              <a:gd name="connsiteY153" fmla="*/ 269112 h 1710160"/>
              <a:gd name="connsiteX154" fmla="*/ 1802757 w 2051612"/>
              <a:gd name="connsiteY154" fmla="*/ 321198 h 1710160"/>
              <a:gd name="connsiteX155" fmla="*/ 1802757 w 2051612"/>
              <a:gd name="connsiteY155" fmla="*/ 344347 h 1710160"/>
              <a:gd name="connsiteX156" fmla="*/ 1811438 w 2051612"/>
              <a:gd name="connsiteY156" fmla="*/ 381965 h 1710160"/>
              <a:gd name="connsiteX157" fmla="*/ 1811438 w 2051612"/>
              <a:gd name="connsiteY157" fmla="*/ 396433 h 1710160"/>
              <a:gd name="connsiteX158" fmla="*/ 1814331 w 2051612"/>
              <a:gd name="connsiteY158" fmla="*/ 460094 h 1710160"/>
              <a:gd name="connsiteX159" fmla="*/ 1814331 w 2051612"/>
              <a:gd name="connsiteY159" fmla="*/ 480350 h 1710160"/>
              <a:gd name="connsiteX160" fmla="*/ 1820119 w 2051612"/>
              <a:gd name="connsiteY160" fmla="*/ 529542 h 1710160"/>
              <a:gd name="connsiteX161" fmla="*/ 1823012 w 2051612"/>
              <a:gd name="connsiteY161" fmla="*/ 541117 h 1710160"/>
              <a:gd name="connsiteX162" fmla="*/ 1828800 w 2051612"/>
              <a:gd name="connsiteY162" fmla="*/ 581628 h 1710160"/>
              <a:gd name="connsiteX163" fmla="*/ 1831693 w 2051612"/>
              <a:gd name="connsiteY163" fmla="*/ 604778 h 1710160"/>
              <a:gd name="connsiteX164" fmla="*/ 1831693 w 2051612"/>
              <a:gd name="connsiteY164" fmla="*/ 619246 h 1710160"/>
              <a:gd name="connsiteX165" fmla="*/ 1840374 w 2051612"/>
              <a:gd name="connsiteY165" fmla="*/ 645289 h 1710160"/>
              <a:gd name="connsiteX166" fmla="*/ 1840374 w 2051612"/>
              <a:gd name="connsiteY166" fmla="*/ 656864 h 1710160"/>
              <a:gd name="connsiteX167" fmla="*/ 1843268 w 2051612"/>
              <a:gd name="connsiteY167" fmla="*/ 685800 h 1710160"/>
              <a:gd name="connsiteX168" fmla="*/ 1843268 w 2051612"/>
              <a:gd name="connsiteY168" fmla="*/ 717631 h 1710160"/>
              <a:gd name="connsiteX169" fmla="*/ 1851949 w 2051612"/>
              <a:gd name="connsiteY169" fmla="*/ 740780 h 1710160"/>
              <a:gd name="connsiteX170" fmla="*/ 1854843 w 2051612"/>
              <a:gd name="connsiteY170" fmla="*/ 749461 h 1710160"/>
              <a:gd name="connsiteX171" fmla="*/ 1854843 w 2051612"/>
              <a:gd name="connsiteY171" fmla="*/ 775504 h 1710160"/>
              <a:gd name="connsiteX172" fmla="*/ 1854843 w 2051612"/>
              <a:gd name="connsiteY172" fmla="*/ 816015 h 1710160"/>
              <a:gd name="connsiteX173" fmla="*/ 1857736 w 2051612"/>
              <a:gd name="connsiteY173" fmla="*/ 844952 h 1710160"/>
              <a:gd name="connsiteX174" fmla="*/ 1857736 w 2051612"/>
              <a:gd name="connsiteY174" fmla="*/ 876783 h 1710160"/>
              <a:gd name="connsiteX175" fmla="*/ 1872205 w 2051612"/>
              <a:gd name="connsiteY175" fmla="*/ 902826 h 1710160"/>
              <a:gd name="connsiteX176" fmla="*/ 1872205 w 2051612"/>
              <a:gd name="connsiteY176" fmla="*/ 934656 h 1710160"/>
              <a:gd name="connsiteX177" fmla="*/ 1883779 w 2051612"/>
              <a:gd name="connsiteY177" fmla="*/ 966486 h 1710160"/>
              <a:gd name="connsiteX178" fmla="*/ 1883779 w 2051612"/>
              <a:gd name="connsiteY178" fmla="*/ 992529 h 1710160"/>
              <a:gd name="connsiteX179" fmla="*/ 1886673 w 2051612"/>
              <a:gd name="connsiteY179" fmla="*/ 1021466 h 1710160"/>
              <a:gd name="connsiteX180" fmla="*/ 1889567 w 2051612"/>
              <a:gd name="connsiteY180" fmla="*/ 1044615 h 1710160"/>
              <a:gd name="connsiteX181" fmla="*/ 1889567 w 2051612"/>
              <a:gd name="connsiteY181" fmla="*/ 1076446 h 1710160"/>
              <a:gd name="connsiteX182" fmla="*/ 1898248 w 2051612"/>
              <a:gd name="connsiteY182" fmla="*/ 1102489 h 1710160"/>
              <a:gd name="connsiteX183" fmla="*/ 1898248 w 2051612"/>
              <a:gd name="connsiteY183" fmla="*/ 1134319 h 1710160"/>
              <a:gd name="connsiteX184" fmla="*/ 1901141 w 2051612"/>
              <a:gd name="connsiteY184" fmla="*/ 1160362 h 1710160"/>
              <a:gd name="connsiteX185" fmla="*/ 1904035 w 2051612"/>
              <a:gd name="connsiteY185" fmla="*/ 1180618 h 1710160"/>
              <a:gd name="connsiteX186" fmla="*/ 1904035 w 2051612"/>
              <a:gd name="connsiteY186" fmla="*/ 1200874 h 1710160"/>
              <a:gd name="connsiteX187" fmla="*/ 1909822 w 2051612"/>
              <a:gd name="connsiteY187" fmla="*/ 1229810 h 1710160"/>
              <a:gd name="connsiteX188" fmla="*/ 1909822 w 2051612"/>
              <a:gd name="connsiteY188" fmla="*/ 1250066 h 1710160"/>
              <a:gd name="connsiteX189" fmla="*/ 1918503 w 2051612"/>
              <a:gd name="connsiteY189" fmla="*/ 1293471 h 1710160"/>
              <a:gd name="connsiteX190" fmla="*/ 1918503 w 2051612"/>
              <a:gd name="connsiteY190" fmla="*/ 1316621 h 1710160"/>
              <a:gd name="connsiteX191" fmla="*/ 1932972 w 2051612"/>
              <a:gd name="connsiteY191" fmla="*/ 1342664 h 1710160"/>
              <a:gd name="connsiteX192" fmla="*/ 1941653 w 2051612"/>
              <a:gd name="connsiteY192" fmla="*/ 1357132 h 1710160"/>
              <a:gd name="connsiteX193" fmla="*/ 1941653 w 2051612"/>
              <a:gd name="connsiteY193" fmla="*/ 1374494 h 1710160"/>
              <a:gd name="connsiteX194" fmla="*/ 1947440 w 2051612"/>
              <a:gd name="connsiteY194" fmla="*/ 1412112 h 1710160"/>
              <a:gd name="connsiteX195" fmla="*/ 1947440 w 2051612"/>
              <a:gd name="connsiteY195" fmla="*/ 1432367 h 1710160"/>
              <a:gd name="connsiteX196" fmla="*/ 1950334 w 2051612"/>
              <a:gd name="connsiteY196" fmla="*/ 1458410 h 1710160"/>
              <a:gd name="connsiteX197" fmla="*/ 1959015 w 2051612"/>
              <a:gd name="connsiteY197" fmla="*/ 1469985 h 1710160"/>
              <a:gd name="connsiteX198" fmla="*/ 1959015 w 2051612"/>
              <a:gd name="connsiteY198" fmla="*/ 1490241 h 1710160"/>
              <a:gd name="connsiteX199" fmla="*/ 1973483 w 2051612"/>
              <a:gd name="connsiteY199" fmla="*/ 1524965 h 1710160"/>
              <a:gd name="connsiteX200" fmla="*/ 1973483 w 2051612"/>
              <a:gd name="connsiteY200" fmla="*/ 1539433 h 1710160"/>
              <a:gd name="connsiteX201" fmla="*/ 1973483 w 2051612"/>
              <a:gd name="connsiteY201" fmla="*/ 1562583 h 1710160"/>
              <a:gd name="connsiteX202" fmla="*/ 1982164 w 2051612"/>
              <a:gd name="connsiteY202" fmla="*/ 1588626 h 1710160"/>
              <a:gd name="connsiteX203" fmla="*/ 1987952 w 2051612"/>
              <a:gd name="connsiteY203" fmla="*/ 1605988 h 1710160"/>
              <a:gd name="connsiteX204" fmla="*/ 1987952 w 2051612"/>
              <a:gd name="connsiteY204" fmla="*/ 1614669 h 1710160"/>
              <a:gd name="connsiteX205" fmla="*/ 1996633 w 2051612"/>
              <a:gd name="connsiteY205" fmla="*/ 1637818 h 1710160"/>
              <a:gd name="connsiteX206" fmla="*/ 1999526 w 2051612"/>
              <a:gd name="connsiteY206" fmla="*/ 1666755 h 1710160"/>
              <a:gd name="connsiteX207" fmla="*/ 2005314 w 2051612"/>
              <a:gd name="connsiteY207" fmla="*/ 1672543 h 1710160"/>
              <a:gd name="connsiteX208" fmla="*/ 2025569 w 2051612"/>
              <a:gd name="connsiteY208" fmla="*/ 1692798 h 1710160"/>
              <a:gd name="connsiteX209" fmla="*/ 2034250 w 2051612"/>
              <a:gd name="connsiteY209" fmla="*/ 1692798 h 1710160"/>
              <a:gd name="connsiteX210" fmla="*/ 2051612 w 2051612"/>
              <a:gd name="connsiteY210" fmla="*/ 1710160 h 1710160"/>
              <a:gd name="connsiteX0" fmla="*/ 0 w 2051612"/>
              <a:gd name="connsiteY0" fmla="*/ 1701479 h 1710160"/>
              <a:gd name="connsiteX1" fmla="*/ 34724 w 2051612"/>
              <a:gd name="connsiteY1" fmla="*/ 1666755 h 1710160"/>
              <a:gd name="connsiteX2" fmla="*/ 43405 w 2051612"/>
              <a:gd name="connsiteY2" fmla="*/ 1658074 h 1710160"/>
              <a:gd name="connsiteX3" fmla="*/ 95491 w 2051612"/>
              <a:gd name="connsiteY3" fmla="*/ 1658074 h 1710160"/>
              <a:gd name="connsiteX4" fmla="*/ 95491 w 2051612"/>
              <a:gd name="connsiteY4" fmla="*/ 1643605 h 1710160"/>
              <a:gd name="connsiteX5" fmla="*/ 118640 w 2051612"/>
              <a:gd name="connsiteY5" fmla="*/ 1643605 h 1710160"/>
              <a:gd name="connsiteX6" fmla="*/ 118640 w 2051612"/>
              <a:gd name="connsiteY6" fmla="*/ 1626243 h 1710160"/>
              <a:gd name="connsiteX7" fmla="*/ 136002 w 2051612"/>
              <a:gd name="connsiteY7" fmla="*/ 1626243 h 1710160"/>
              <a:gd name="connsiteX8" fmla="*/ 136002 w 2051612"/>
              <a:gd name="connsiteY8" fmla="*/ 1611775 h 1710160"/>
              <a:gd name="connsiteX9" fmla="*/ 162045 w 2051612"/>
              <a:gd name="connsiteY9" fmla="*/ 1611775 h 1710160"/>
              <a:gd name="connsiteX10" fmla="*/ 162045 w 2051612"/>
              <a:gd name="connsiteY10" fmla="*/ 1597307 h 1710160"/>
              <a:gd name="connsiteX11" fmla="*/ 179407 w 2051612"/>
              <a:gd name="connsiteY11" fmla="*/ 1597307 h 1710160"/>
              <a:gd name="connsiteX12" fmla="*/ 179407 w 2051612"/>
              <a:gd name="connsiteY12" fmla="*/ 1574157 h 1710160"/>
              <a:gd name="connsiteX13" fmla="*/ 205450 w 2051612"/>
              <a:gd name="connsiteY13" fmla="*/ 1574157 h 1710160"/>
              <a:gd name="connsiteX14" fmla="*/ 205450 w 2051612"/>
              <a:gd name="connsiteY14" fmla="*/ 1553902 h 1710160"/>
              <a:gd name="connsiteX15" fmla="*/ 228600 w 2051612"/>
              <a:gd name="connsiteY15" fmla="*/ 1553902 h 1710160"/>
              <a:gd name="connsiteX16" fmla="*/ 228600 w 2051612"/>
              <a:gd name="connsiteY16" fmla="*/ 1524965 h 1710160"/>
              <a:gd name="connsiteX17" fmla="*/ 243068 w 2051612"/>
              <a:gd name="connsiteY17" fmla="*/ 1524965 h 1710160"/>
              <a:gd name="connsiteX18" fmla="*/ 243068 w 2051612"/>
              <a:gd name="connsiteY18" fmla="*/ 1504709 h 1710160"/>
              <a:gd name="connsiteX19" fmla="*/ 257536 w 2051612"/>
              <a:gd name="connsiteY19" fmla="*/ 1504709 h 1710160"/>
              <a:gd name="connsiteX20" fmla="*/ 257536 w 2051612"/>
              <a:gd name="connsiteY20" fmla="*/ 1487347 h 1710160"/>
              <a:gd name="connsiteX21" fmla="*/ 274898 w 2051612"/>
              <a:gd name="connsiteY21" fmla="*/ 1487347 h 1710160"/>
              <a:gd name="connsiteX22" fmla="*/ 274898 w 2051612"/>
              <a:gd name="connsiteY22" fmla="*/ 1464198 h 1710160"/>
              <a:gd name="connsiteX23" fmla="*/ 283579 w 2051612"/>
              <a:gd name="connsiteY23" fmla="*/ 1464198 h 1710160"/>
              <a:gd name="connsiteX24" fmla="*/ 283579 w 2051612"/>
              <a:gd name="connsiteY24" fmla="*/ 1438155 h 1710160"/>
              <a:gd name="connsiteX25" fmla="*/ 306729 w 2051612"/>
              <a:gd name="connsiteY25" fmla="*/ 1438155 h 1710160"/>
              <a:gd name="connsiteX26" fmla="*/ 306729 w 2051612"/>
              <a:gd name="connsiteY26" fmla="*/ 1409218 h 1710160"/>
              <a:gd name="connsiteX27" fmla="*/ 332772 w 2051612"/>
              <a:gd name="connsiteY27" fmla="*/ 1409218 h 1710160"/>
              <a:gd name="connsiteX28" fmla="*/ 332772 w 2051612"/>
              <a:gd name="connsiteY28" fmla="*/ 1386069 h 1710160"/>
              <a:gd name="connsiteX29" fmla="*/ 338559 w 2051612"/>
              <a:gd name="connsiteY29" fmla="*/ 1386069 h 1710160"/>
              <a:gd name="connsiteX30" fmla="*/ 338559 w 2051612"/>
              <a:gd name="connsiteY30" fmla="*/ 1357132 h 1710160"/>
              <a:gd name="connsiteX31" fmla="*/ 353028 w 2051612"/>
              <a:gd name="connsiteY31" fmla="*/ 1357132 h 1710160"/>
              <a:gd name="connsiteX32" fmla="*/ 353028 w 2051612"/>
              <a:gd name="connsiteY32" fmla="*/ 1339770 h 1710160"/>
              <a:gd name="connsiteX33" fmla="*/ 367496 w 2051612"/>
              <a:gd name="connsiteY33" fmla="*/ 1339770 h 1710160"/>
              <a:gd name="connsiteX34" fmla="*/ 367496 w 2051612"/>
              <a:gd name="connsiteY34" fmla="*/ 1322408 h 1710160"/>
              <a:gd name="connsiteX35" fmla="*/ 384858 w 2051612"/>
              <a:gd name="connsiteY35" fmla="*/ 1322408 h 1710160"/>
              <a:gd name="connsiteX36" fmla="*/ 384858 w 2051612"/>
              <a:gd name="connsiteY36" fmla="*/ 1290578 h 1710160"/>
              <a:gd name="connsiteX37" fmla="*/ 405114 w 2051612"/>
              <a:gd name="connsiteY37" fmla="*/ 1290578 h 1710160"/>
              <a:gd name="connsiteX38" fmla="*/ 405114 w 2051612"/>
              <a:gd name="connsiteY38" fmla="*/ 1255853 h 1710160"/>
              <a:gd name="connsiteX39" fmla="*/ 413795 w 2051612"/>
              <a:gd name="connsiteY39" fmla="*/ 1264534 h 1710160"/>
              <a:gd name="connsiteX40" fmla="*/ 413795 w 2051612"/>
              <a:gd name="connsiteY40" fmla="*/ 1224023 h 1710160"/>
              <a:gd name="connsiteX41" fmla="*/ 442731 w 2051612"/>
              <a:gd name="connsiteY41" fmla="*/ 1224023 h 1710160"/>
              <a:gd name="connsiteX42" fmla="*/ 442731 w 2051612"/>
              <a:gd name="connsiteY42" fmla="*/ 1203767 h 1710160"/>
              <a:gd name="connsiteX43" fmla="*/ 454305 w 2051612"/>
              <a:gd name="connsiteY43" fmla="*/ 1192193 h 1710160"/>
              <a:gd name="connsiteX44" fmla="*/ 454305 w 2051612"/>
              <a:gd name="connsiteY44" fmla="*/ 1177724 h 1710160"/>
              <a:gd name="connsiteX45" fmla="*/ 468773 w 2051612"/>
              <a:gd name="connsiteY45" fmla="*/ 1163256 h 1710160"/>
              <a:gd name="connsiteX46" fmla="*/ 477455 w 2051612"/>
              <a:gd name="connsiteY46" fmla="*/ 1154574 h 1710160"/>
              <a:gd name="connsiteX47" fmla="*/ 486136 w 2051612"/>
              <a:gd name="connsiteY47" fmla="*/ 1145893 h 1710160"/>
              <a:gd name="connsiteX48" fmla="*/ 486136 w 2051612"/>
              <a:gd name="connsiteY48" fmla="*/ 1125638 h 1710160"/>
              <a:gd name="connsiteX49" fmla="*/ 512179 w 2051612"/>
              <a:gd name="connsiteY49" fmla="*/ 1125638 h 1710160"/>
              <a:gd name="connsiteX50" fmla="*/ 512179 w 2051612"/>
              <a:gd name="connsiteY50" fmla="*/ 1096702 h 1710160"/>
              <a:gd name="connsiteX51" fmla="*/ 532435 w 2051612"/>
              <a:gd name="connsiteY51" fmla="*/ 1096702 h 1710160"/>
              <a:gd name="connsiteX52" fmla="*/ 532435 w 2051612"/>
              <a:gd name="connsiteY52" fmla="*/ 1070659 h 1710160"/>
              <a:gd name="connsiteX53" fmla="*/ 549797 w 2051612"/>
              <a:gd name="connsiteY53" fmla="*/ 1070659 h 1710160"/>
              <a:gd name="connsiteX54" fmla="*/ 549797 w 2051612"/>
              <a:gd name="connsiteY54" fmla="*/ 1053297 h 1710160"/>
              <a:gd name="connsiteX55" fmla="*/ 578734 w 2051612"/>
              <a:gd name="connsiteY55" fmla="*/ 1053297 h 1710160"/>
              <a:gd name="connsiteX56" fmla="*/ 578734 w 2051612"/>
              <a:gd name="connsiteY56" fmla="*/ 1030147 h 1710160"/>
              <a:gd name="connsiteX57" fmla="*/ 651076 w 2051612"/>
              <a:gd name="connsiteY57" fmla="*/ 1030147 h 1710160"/>
              <a:gd name="connsiteX58" fmla="*/ 651076 w 2051612"/>
              <a:gd name="connsiteY58" fmla="*/ 1041722 h 1710160"/>
              <a:gd name="connsiteX59" fmla="*/ 668438 w 2051612"/>
              <a:gd name="connsiteY59" fmla="*/ 1041722 h 1710160"/>
              <a:gd name="connsiteX60" fmla="*/ 668438 w 2051612"/>
              <a:gd name="connsiteY60" fmla="*/ 1059084 h 1710160"/>
              <a:gd name="connsiteX61" fmla="*/ 703162 w 2051612"/>
              <a:gd name="connsiteY61" fmla="*/ 1059084 h 1710160"/>
              <a:gd name="connsiteX62" fmla="*/ 703162 w 2051612"/>
              <a:gd name="connsiteY62" fmla="*/ 1064871 h 1710160"/>
              <a:gd name="connsiteX63" fmla="*/ 732098 w 2051612"/>
              <a:gd name="connsiteY63" fmla="*/ 1064871 h 1710160"/>
              <a:gd name="connsiteX64" fmla="*/ 732098 w 2051612"/>
              <a:gd name="connsiteY64" fmla="*/ 1093808 h 1710160"/>
              <a:gd name="connsiteX65" fmla="*/ 772610 w 2051612"/>
              <a:gd name="connsiteY65" fmla="*/ 1093808 h 1710160"/>
              <a:gd name="connsiteX66" fmla="*/ 804440 w 2051612"/>
              <a:gd name="connsiteY66" fmla="*/ 1093808 h 1710160"/>
              <a:gd name="connsiteX67" fmla="*/ 816015 w 2051612"/>
              <a:gd name="connsiteY67" fmla="*/ 1105383 h 1710160"/>
              <a:gd name="connsiteX68" fmla="*/ 842058 w 2051612"/>
              <a:gd name="connsiteY68" fmla="*/ 1131426 h 1710160"/>
              <a:gd name="connsiteX69" fmla="*/ 856527 w 2051612"/>
              <a:gd name="connsiteY69" fmla="*/ 1116957 h 1710160"/>
              <a:gd name="connsiteX70" fmla="*/ 873888 w 2051612"/>
              <a:gd name="connsiteY70" fmla="*/ 1134318 h 1710160"/>
              <a:gd name="connsiteX71" fmla="*/ 897038 w 2051612"/>
              <a:gd name="connsiteY71" fmla="*/ 1134318 h 1710160"/>
              <a:gd name="connsiteX72" fmla="*/ 897038 w 2051612"/>
              <a:gd name="connsiteY72" fmla="*/ 1157469 h 1710160"/>
              <a:gd name="connsiteX73" fmla="*/ 920187 w 2051612"/>
              <a:gd name="connsiteY73" fmla="*/ 1157469 h 1710160"/>
              <a:gd name="connsiteX74" fmla="*/ 937549 w 2051612"/>
              <a:gd name="connsiteY74" fmla="*/ 1154575 h 1710160"/>
              <a:gd name="connsiteX75" fmla="*/ 978060 w 2051612"/>
              <a:gd name="connsiteY75" fmla="*/ 1171937 h 1710160"/>
              <a:gd name="connsiteX76" fmla="*/ 989635 w 2051612"/>
              <a:gd name="connsiteY76" fmla="*/ 1163257 h 1710160"/>
              <a:gd name="connsiteX77" fmla="*/ 1012785 w 2051612"/>
              <a:gd name="connsiteY77" fmla="*/ 1160362 h 1710160"/>
              <a:gd name="connsiteX78" fmla="*/ 1035935 w 2051612"/>
              <a:gd name="connsiteY78" fmla="*/ 1163257 h 1710160"/>
              <a:gd name="connsiteX79" fmla="*/ 1079339 w 2051612"/>
              <a:gd name="connsiteY79" fmla="*/ 1160362 h 1710160"/>
              <a:gd name="connsiteX80" fmla="*/ 1093808 w 2051612"/>
              <a:gd name="connsiteY80" fmla="*/ 1157469 h 1710160"/>
              <a:gd name="connsiteX81" fmla="*/ 1111170 w 2051612"/>
              <a:gd name="connsiteY81" fmla="*/ 1171937 h 1710160"/>
              <a:gd name="connsiteX82" fmla="*/ 1125637 w 2051612"/>
              <a:gd name="connsiteY82" fmla="*/ 1160362 h 1710160"/>
              <a:gd name="connsiteX83" fmla="*/ 1148787 w 2051612"/>
              <a:gd name="connsiteY83" fmla="*/ 1171937 h 1710160"/>
              <a:gd name="connsiteX84" fmla="*/ 1174830 w 2051612"/>
              <a:gd name="connsiteY84" fmla="*/ 1180619 h 1710160"/>
              <a:gd name="connsiteX85" fmla="*/ 1215342 w 2051612"/>
              <a:gd name="connsiteY85" fmla="*/ 1206661 h 1710160"/>
              <a:gd name="connsiteX86" fmla="*/ 1232703 w 2051612"/>
              <a:gd name="connsiteY86" fmla="*/ 1218236 h 1710160"/>
              <a:gd name="connsiteX87" fmla="*/ 1273215 w 2051612"/>
              <a:gd name="connsiteY87" fmla="*/ 1209555 h 1710160"/>
              <a:gd name="connsiteX88" fmla="*/ 1319514 w 2051612"/>
              <a:gd name="connsiteY88" fmla="*/ 1206661 h 1710160"/>
              <a:gd name="connsiteX89" fmla="*/ 1342663 w 2051612"/>
              <a:gd name="connsiteY89" fmla="*/ 1195087 h 1710160"/>
              <a:gd name="connsiteX90" fmla="*/ 1362919 w 2051612"/>
              <a:gd name="connsiteY90" fmla="*/ 1174831 h 1710160"/>
              <a:gd name="connsiteX91" fmla="*/ 1362919 w 2051612"/>
              <a:gd name="connsiteY91" fmla="*/ 1160362 h 1710160"/>
              <a:gd name="connsiteX92" fmla="*/ 1377387 w 2051612"/>
              <a:gd name="connsiteY92" fmla="*/ 1151681 h 1710160"/>
              <a:gd name="connsiteX93" fmla="*/ 1388962 w 2051612"/>
              <a:gd name="connsiteY93" fmla="*/ 1122745 h 1710160"/>
              <a:gd name="connsiteX94" fmla="*/ 1406324 w 2051612"/>
              <a:gd name="connsiteY94" fmla="*/ 1111170 h 1710160"/>
              <a:gd name="connsiteX95" fmla="*/ 1415005 w 2051612"/>
              <a:gd name="connsiteY95" fmla="*/ 1079340 h 1710160"/>
              <a:gd name="connsiteX96" fmla="*/ 1417899 w 2051612"/>
              <a:gd name="connsiteY96" fmla="*/ 1070659 h 1710160"/>
              <a:gd name="connsiteX97" fmla="*/ 1423686 w 2051612"/>
              <a:gd name="connsiteY97" fmla="*/ 1035935 h 1710160"/>
              <a:gd name="connsiteX98" fmla="*/ 1426579 w 2051612"/>
              <a:gd name="connsiteY98" fmla="*/ 1030148 h 1710160"/>
              <a:gd name="connsiteX99" fmla="*/ 1435260 w 2051612"/>
              <a:gd name="connsiteY99" fmla="*/ 1001211 h 1710160"/>
              <a:gd name="connsiteX100" fmla="*/ 1438155 w 2051612"/>
              <a:gd name="connsiteY100" fmla="*/ 998317 h 1710160"/>
              <a:gd name="connsiteX101" fmla="*/ 1458410 w 2051612"/>
              <a:gd name="connsiteY101" fmla="*/ 980955 h 1710160"/>
              <a:gd name="connsiteX102" fmla="*/ 1467091 w 2051612"/>
              <a:gd name="connsiteY102" fmla="*/ 972274 h 1710160"/>
              <a:gd name="connsiteX103" fmla="*/ 1467091 w 2051612"/>
              <a:gd name="connsiteY103" fmla="*/ 946231 h 1710160"/>
              <a:gd name="connsiteX104" fmla="*/ 1472878 w 2051612"/>
              <a:gd name="connsiteY104" fmla="*/ 940444 h 1710160"/>
              <a:gd name="connsiteX105" fmla="*/ 1472878 w 2051612"/>
              <a:gd name="connsiteY105" fmla="*/ 917294 h 1710160"/>
              <a:gd name="connsiteX106" fmla="*/ 1481559 w 2051612"/>
              <a:gd name="connsiteY106" fmla="*/ 908613 h 1710160"/>
              <a:gd name="connsiteX107" fmla="*/ 1481559 w 2051612"/>
              <a:gd name="connsiteY107" fmla="*/ 876783 h 1710160"/>
              <a:gd name="connsiteX108" fmla="*/ 1481559 w 2051612"/>
              <a:gd name="connsiteY108" fmla="*/ 868102 h 1710160"/>
              <a:gd name="connsiteX109" fmla="*/ 1481559 w 2051612"/>
              <a:gd name="connsiteY109" fmla="*/ 839165 h 1710160"/>
              <a:gd name="connsiteX110" fmla="*/ 1481559 w 2051612"/>
              <a:gd name="connsiteY110" fmla="*/ 839165 h 1710160"/>
              <a:gd name="connsiteX111" fmla="*/ 1481559 w 2051612"/>
              <a:gd name="connsiteY111" fmla="*/ 789972 h 1710160"/>
              <a:gd name="connsiteX112" fmla="*/ 1496027 w 2051612"/>
              <a:gd name="connsiteY112" fmla="*/ 775504 h 1710160"/>
              <a:gd name="connsiteX113" fmla="*/ 1496027 w 2051612"/>
              <a:gd name="connsiteY113" fmla="*/ 755248 h 1710160"/>
              <a:gd name="connsiteX114" fmla="*/ 1507602 w 2051612"/>
              <a:gd name="connsiteY114" fmla="*/ 755248 h 1710160"/>
              <a:gd name="connsiteX115" fmla="*/ 1507602 w 2051612"/>
              <a:gd name="connsiteY115" fmla="*/ 729205 h 1710160"/>
              <a:gd name="connsiteX116" fmla="*/ 1507602 w 2051612"/>
              <a:gd name="connsiteY116" fmla="*/ 729205 h 1710160"/>
              <a:gd name="connsiteX117" fmla="*/ 1507602 w 2051612"/>
              <a:gd name="connsiteY117" fmla="*/ 688694 h 1710160"/>
              <a:gd name="connsiteX118" fmla="*/ 1522071 w 2051612"/>
              <a:gd name="connsiteY118" fmla="*/ 674225 h 1710160"/>
              <a:gd name="connsiteX119" fmla="*/ 1522071 w 2051612"/>
              <a:gd name="connsiteY119" fmla="*/ 653970 h 1710160"/>
              <a:gd name="connsiteX120" fmla="*/ 1522071 w 2051612"/>
              <a:gd name="connsiteY120" fmla="*/ 653970 h 1710160"/>
              <a:gd name="connsiteX121" fmla="*/ 1522071 w 2051612"/>
              <a:gd name="connsiteY121" fmla="*/ 610565 h 1710160"/>
              <a:gd name="connsiteX122" fmla="*/ 1551007 w 2051612"/>
              <a:gd name="connsiteY122" fmla="*/ 610565 h 1710160"/>
              <a:gd name="connsiteX123" fmla="*/ 1551007 w 2051612"/>
              <a:gd name="connsiteY123" fmla="*/ 564266 h 1710160"/>
              <a:gd name="connsiteX124" fmla="*/ 1551007 w 2051612"/>
              <a:gd name="connsiteY124" fmla="*/ 529542 h 1710160"/>
              <a:gd name="connsiteX125" fmla="*/ 1551007 w 2051612"/>
              <a:gd name="connsiteY125" fmla="*/ 497712 h 1710160"/>
              <a:gd name="connsiteX126" fmla="*/ 1565476 w 2051612"/>
              <a:gd name="connsiteY126" fmla="*/ 483243 h 1710160"/>
              <a:gd name="connsiteX127" fmla="*/ 1565476 w 2051612"/>
              <a:gd name="connsiteY127" fmla="*/ 439838 h 1710160"/>
              <a:gd name="connsiteX128" fmla="*/ 1565476 w 2051612"/>
              <a:gd name="connsiteY128" fmla="*/ 399327 h 1710160"/>
              <a:gd name="connsiteX129" fmla="*/ 1565476 w 2051612"/>
              <a:gd name="connsiteY129" fmla="*/ 355922 h 1710160"/>
              <a:gd name="connsiteX130" fmla="*/ 1591519 w 2051612"/>
              <a:gd name="connsiteY130" fmla="*/ 329879 h 1710160"/>
              <a:gd name="connsiteX131" fmla="*/ 1591519 w 2051612"/>
              <a:gd name="connsiteY131" fmla="*/ 286474 h 1710160"/>
              <a:gd name="connsiteX132" fmla="*/ 1591519 w 2051612"/>
              <a:gd name="connsiteY132" fmla="*/ 240175 h 1710160"/>
              <a:gd name="connsiteX133" fmla="*/ 1591519 w 2051612"/>
              <a:gd name="connsiteY133" fmla="*/ 205451 h 1710160"/>
              <a:gd name="connsiteX134" fmla="*/ 1591519 w 2051612"/>
              <a:gd name="connsiteY134" fmla="*/ 185195 h 1710160"/>
              <a:gd name="connsiteX135" fmla="*/ 1614668 w 2051612"/>
              <a:gd name="connsiteY135" fmla="*/ 162046 h 1710160"/>
              <a:gd name="connsiteX136" fmla="*/ 1614668 w 2051612"/>
              <a:gd name="connsiteY136" fmla="*/ 124428 h 1710160"/>
              <a:gd name="connsiteX137" fmla="*/ 1614668 w 2051612"/>
              <a:gd name="connsiteY137" fmla="*/ 81023 h 1710160"/>
              <a:gd name="connsiteX138" fmla="*/ 1640711 w 2051612"/>
              <a:gd name="connsiteY138" fmla="*/ 72342 h 1710160"/>
              <a:gd name="connsiteX139" fmla="*/ 1646498 w 2051612"/>
              <a:gd name="connsiteY139" fmla="*/ 63661 h 1710160"/>
              <a:gd name="connsiteX140" fmla="*/ 1646498 w 2051612"/>
              <a:gd name="connsiteY140" fmla="*/ 46299 h 1710160"/>
              <a:gd name="connsiteX141" fmla="*/ 1646498 w 2051612"/>
              <a:gd name="connsiteY141" fmla="*/ 14469 h 1710160"/>
              <a:gd name="connsiteX142" fmla="*/ 1681222 w 2051612"/>
              <a:gd name="connsiteY142" fmla="*/ 14469 h 1710160"/>
              <a:gd name="connsiteX143" fmla="*/ 1695691 w 2051612"/>
              <a:gd name="connsiteY143" fmla="*/ 0 h 1710160"/>
              <a:gd name="connsiteX144" fmla="*/ 1713053 w 2051612"/>
              <a:gd name="connsiteY144" fmla="*/ 17362 h 1710160"/>
              <a:gd name="connsiteX145" fmla="*/ 1730415 w 2051612"/>
              <a:gd name="connsiteY145" fmla="*/ 34724 h 1710160"/>
              <a:gd name="connsiteX146" fmla="*/ 1736202 w 2051612"/>
              <a:gd name="connsiteY146" fmla="*/ 63661 h 1710160"/>
              <a:gd name="connsiteX147" fmla="*/ 1736202 w 2051612"/>
              <a:gd name="connsiteY147" fmla="*/ 138897 h 1710160"/>
              <a:gd name="connsiteX148" fmla="*/ 1765139 w 2051612"/>
              <a:gd name="connsiteY148" fmla="*/ 141790 h 1710160"/>
              <a:gd name="connsiteX149" fmla="*/ 1770926 w 2051612"/>
              <a:gd name="connsiteY149" fmla="*/ 167833 h 1710160"/>
              <a:gd name="connsiteX150" fmla="*/ 1770926 w 2051612"/>
              <a:gd name="connsiteY150" fmla="*/ 199664 h 1710160"/>
              <a:gd name="connsiteX151" fmla="*/ 1791182 w 2051612"/>
              <a:gd name="connsiteY151" fmla="*/ 228600 h 1710160"/>
              <a:gd name="connsiteX152" fmla="*/ 1791182 w 2051612"/>
              <a:gd name="connsiteY152" fmla="*/ 240175 h 1710160"/>
              <a:gd name="connsiteX153" fmla="*/ 1791182 w 2051612"/>
              <a:gd name="connsiteY153" fmla="*/ 269112 h 1710160"/>
              <a:gd name="connsiteX154" fmla="*/ 1802757 w 2051612"/>
              <a:gd name="connsiteY154" fmla="*/ 321198 h 1710160"/>
              <a:gd name="connsiteX155" fmla="*/ 1802757 w 2051612"/>
              <a:gd name="connsiteY155" fmla="*/ 344347 h 1710160"/>
              <a:gd name="connsiteX156" fmla="*/ 1811438 w 2051612"/>
              <a:gd name="connsiteY156" fmla="*/ 381965 h 1710160"/>
              <a:gd name="connsiteX157" fmla="*/ 1811438 w 2051612"/>
              <a:gd name="connsiteY157" fmla="*/ 396433 h 1710160"/>
              <a:gd name="connsiteX158" fmla="*/ 1814331 w 2051612"/>
              <a:gd name="connsiteY158" fmla="*/ 460094 h 1710160"/>
              <a:gd name="connsiteX159" fmla="*/ 1814331 w 2051612"/>
              <a:gd name="connsiteY159" fmla="*/ 480350 h 1710160"/>
              <a:gd name="connsiteX160" fmla="*/ 1820119 w 2051612"/>
              <a:gd name="connsiteY160" fmla="*/ 529542 h 1710160"/>
              <a:gd name="connsiteX161" fmla="*/ 1823012 w 2051612"/>
              <a:gd name="connsiteY161" fmla="*/ 541117 h 1710160"/>
              <a:gd name="connsiteX162" fmla="*/ 1828800 w 2051612"/>
              <a:gd name="connsiteY162" fmla="*/ 581628 h 1710160"/>
              <a:gd name="connsiteX163" fmla="*/ 1831693 w 2051612"/>
              <a:gd name="connsiteY163" fmla="*/ 604778 h 1710160"/>
              <a:gd name="connsiteX164" fmla="*/ 1831693 w 2051612"/>
              <a:gd name="connsiteY164" fmla="*/ 619246 h 1710160"/>
              <a:gd name="connsiteX165" fmla="*/ 1840374 w 2051612"/>
              <a:gd name="connsiteY165" fmla="*/ 645289 h 1710160"/>
              <a:gd name="connsiteX166" fmla="*/ 1840374 w 2051612"/>
              <a:gd name="connsiteY166" fmla="*/ 656864 h 1710160"/>
              <a:gd name="connsiteX167" fmla="*/ 1843268 w 2051612"/>
              <a:gd name="connsiteY167" fmla="*/ 685800 h 1710160"/>
              <a:gd name="connsiteX168" fmla="*/ 1843268 w 2051612"/>
              <a:gd name="connsiteY168" fmla="*/ 717631 h 1710160"/>
              <a:gd name="connsiteX169" fmla="*/ 1851949 w 2051612"/>
              <a:gd name="connsiteY169" fmla="*/ 740780 h 1710160"/>
              <a:gd name="connsiteX170" fmla="*/ 1854843 w 2051612"/>
              <a:gd name="connsiteY170" fmla="*/ 749461 h 1710160"/>
              <a:gd name="connsiteX171" fmla="*/ 1854843 w 2051612"/>
              <a:gd name="connsiteY171" fmla="*/ 775504 h 1710160"/>
              <a:gd name="connsiteX172" fmla="*/ 1854843 w 2051612"/>
              <a:gd name="connsiteY172" fmla="*/ 816015 h 1710160"/>
              <a:gd name="connsiteX173" fmla="*/ 1857736 w 2051612"/>
              <a:gd name="connsiteY173" fmla="*/ 844952 h 1710160"/>
              <a:gd name="connsiteX174" fmla="*/ 1857736 w 2051612"/>
              <a:gd name="connsiteY174" fmla="*/ 876783 h 1710160"/>
              <a:gd name="connsiteX175" fmla="*/ 1872205 w 2051612"/>
              <a:gd name="connsiteY175" fmla="*/ 902826 h 1710160"/>
              <a:gd name="connsiteX176" fmla="*/ 1872205 w 2051612"/>
              <a:gd name="connsiteY176" fmla="*/ 934656 h 1710160"/>
              <a:gd name="connsiteX177" fmla="*/ 1883779 w 2051612"/>
              <a:gd name="connsiteY177" fmla="*/ 966486 h 1710160"/>
              <a:gd name="connsiteX178" fmla="*/ 1883779 w 2051612"/>
              <a:gd name="connsiteY178" fmla="*/ 992529 h 1710160"/>
              <a:gd name="connsiteX179" fmla="*/ 1886673 w 2051612"/>
              <a:gd name="connsiteY179" fmla="*/ 1021466 h 1710160"/>
              <a:gd name="connsiteX180" fmla="*/ 1889567 w 2051612"/>
              <a:gd name="connsiteY180" fmla="*/ 1044615 h 1710160"/>
              <a:gd name="connsiteX181" fmla="*/ 1889567 w 2051612"/>
              <a:gd name="connsiteY181" fmla="*/ 1076446 h 1710160"/>
              <a:gd name="connsiteX182" fmla="*/ 1898248 w 2051612"/>
              <a:gd name="connsiteY182" fmla="*/ 1102489 h 1710160"/>
              <a:gd name="connsiteX183" fmla="*/ 1898248 w 2051612"/>
              <a:gd name="connsiteY183" fmla="*/ 1134319 h 1710160"/>
              <a:gd name="connsiteX184" fmla="*/ 1901141 w 2051612"/>
              <a:gd name="connsiteY184" fmla="*/ 1160362 h 1710160"/>
              <a:gd name="connsiteX185" fmla="*/ 1904035 w 2051612"/>
              <a:gd name="connsiteY185" fmla="*/ 1180618 h 1710160"/>
              <a:gd name="connsiteX186" fmla="*/ 1904035 w 2051612"/>
              <a:gd name="connsiteY186" fmla="*/ 1200874 h 1710160"/>
              <a:gd name="connsiteX187" fmla="*/ 1909822 w 2051612"/>
              <a:gd name="connsiteY187" fmla="*/ 1229810 h 1710160"/>
              <a:gd name="connsiteX188" fmla="*/ 1909822 w 2051612"/>
              <a:gd name="connsiteY188" fmla="*/ 1250066 h 1710160"/>
              <a:gd name="connsiteX189" fmla="*/ 1918503 w 2051612"/>
              <a:gd name="connsiteY189" fmla="*/ 1293471 h 1710160"/>
              <a:gd name="connsiteX190" fmla="*/ 1918503 w 2051612"/>
              <a:gd name="connsiteY190" fmla="*/ 1316621 h 1710160"/>
              <a:gd name="connsiteX191" fmla="*/ 1932972 w 2051612"/>
              <a:gd name="connsiteY191" fmla="*/ 1342664 h 1710160"/>
              <a:gd name="connsiteX192" fmla="*/ 1941653 w 2051612"/>
              <a:gd name="connsiteY192" fmla="*/ 1357132 h 1710160"/>
              <a:gd name="connsiteX193" fmla="*/ 1941653 w 2051612"/>
              <a:gd name="connsiteY193" fmla="*/ 1374494 h 1710160"/>
              <a:gd name="connsiteX194" fmla="*/ 1947440 w 2051612"/>
              <a:gd name="connsiteY194" fmla="*/ 1412112 h 1710160"/>
              <a:gd name="connsiteX195" fmla="*/ 1947440 w 2051612"/>
              <a:gd name="connsiteY195" fmla="*/ 1432367 h 1710160"/>
              <a:gd name="connsiteX196" fmla="*/ 1950334 w 2051612"/>
              <a:gd name="connsiteY196" fmla="*/ 1458410 h 1710160"/>
              <a:gd name="connsiteX197" fmla="*/ 1959015 w 2051612"/>
              <a:gd name="connsiteY197" fmla="*/ 1469985 h 1710160"/>
              <a:gd name="connsiteX198" fmla="*/ 1959015 w 2051612"/>
              <a:gd name="connsiteY198" fmla="*/ 1490241 h 1710160"/>
              <a:gd name="connsiteX199" fmla="*/ 1973483 w 2051612"/>
              <a:gd name="connsiteY199" fmla="*/ 1524965 h 1710160"/>
              <a:gd name="connsiteX200" fmla="*/ 1973483 w 2051612"/>
              <a:gd name="connsiteY200" fmla="*/ 1539433 h 1710160"/>
              <a:gd name="connsiteX201" fmla="*/ 1973483 w 2051612"/>
              <a:gd name="connsiteY201" fmla="*/ 1562583 h 1710160"/>
              <a:gd name="connsiteX202" fmla="*/ 1982164 w 2051612"/>
              <a:gd name="connsiteY202" fmla="*/ 1588626 h 1710160"/>
              <a:gd name="connsiteX203" fmla="*/ 1987952 w 2051612"/>
              <a:gd name="connsiteY203" fmla="*/ 1605988 h 1710160"/>
              <a:gd name="connsiteX204" fmla="*/ 1987952 w 2051612"/>
              <a:gd name="connsiteY204" fmla="*/ 1614669 h 1710160"/>
              <a:gd name="connsiteX205" fmla="*/ 1996633 w 2051612"/>
              <a:gd name="connsiteY205" fmla="*/ 1637818 h 1710160"/>
              <a:gd name="connsiteX206" fmla="*/ 1999526 w 2051612"/>
              <a:gd name="connsiteY206" fmla="*/ 1666755 h 1710160"/>
              <a:gd name="connsiteX207" fmla="*/ 2005314 w 2051612"/>
              <a:gd name="connsiteY207" fmla="*/ 1672543 h 1710160"/>
              <a:gd name="connsiteX208" fmla="*/ 2025569 w 2051612"/>
              <a:gd name="connsiteY208" fmla="*/ 1692798 h 1710160"/>
              <a:gd name="connsiteX209" fmla="*/ 2034250 w 2051612"/>
              <a:gd name="connsiteY209" fmla="*/ 1692798 h 1710160"/>
              <a:gd name="connsiteX210" fmla="*/ 2051612 w 2051612"/>
              <a:gd name="connsiteY210" fmla="*/ 1710160 h 1710160"/>
              <a:gd name="connsiteX0" fmla="*/ 0 w 2051612"/>
              <a:gd name="connsiteY0" fmla="*/ 1701479 h 1710160"/>
              <a:gd name="connsiteX1" fmla="*/ 34724 w 2051612"/>
              <a:gd name="connsiteY1" fmla="*/ 1666755 h 1710160"/>
              <a:gd name="connsiteX2" fmla="*/ 43405 w 2051612"/>
              <a:gd name="connsiteY2" fmla="*/ 1658074 h 1710160"/>
              <a:gd name="connsiteX3" fmla="*/ 95491 w 2051612"/>
              <a:gd name="connsiteY3" fmla="*/ 1658074 h 1710160"/>
              <a:gd name="connsiteX4" fmla="*/ 95491 w 2051612"/>
              <a:gd name="connsiteY4" fmla="*/ 1643605 h 1710160"/>
              <a:gd name="connsiteX5" fmla="*/ 118640 w 2051612"/>
              <a:gd name="connsiteY5" fmla="*/ 1643605 h 1710160"/>
              <a:gd name="connsiteX6" fmla="*/ 118640 w 2051612"/>
              <a:gd name="connsiteY6" fmla="*/ 1626243 h 1710160"/>
              <a:gd name="connsiteX7" fmla="*/ 136002 w 2051612"/>
              <a:gd name="connsiteY7" fmla="*/ 1626243 h 1710160"/>
              <a:gd name="connsiteX8" fmla="*/ 136002 w 2051612"/>
              <a:gd name="connsiteY8" fmla="*/ 1611775 h 1710160"/>
              <a:gd name="connsiteX9" fmla="*/ 162045 w 2051612"/>
              <a:gd name="connsiteY9" fmla="*/ 1611775 h 1710160"/>
              <a:gd name="connsiteX10" fmla="*/ 162045 w 2051612"/>
              <a:gd name="connsiteY10" fmla="*/ 1597307 h 1710160"/>
              <a:gd name="connsiteX11" fmla="*/ 179407 w 2051612"/>
              <a:gd name="connsiteY11" fmla="*/ 1597307 h 1710160"/>
              <a:gd name="connsiteX12" fmla="*/ 179407 w 2051612"/>
              <a:gd name="connsiteY12" fmla="*/ 1574157 h 1710160"/>
              <a:gd name="connsiteX13" fmla="*/ 205450 w 2051612"/>
              <a:gd name="connsiteY13" fmla="*/ 1574157 h 1710160"/>
              <a:gd name="connsiteX14" fmla="*/ 205450 w 2051612"/>
              <a:gd name="connsiteY14" fmla="*/ 1553902 h 1710160"/>
              <a:gd name="connsiteX15" fmla="*/ 228600 w 2051612"/>
              <a:gd name="connsiteY15" fmla="*/ 1553902 h 1710160"/>
              <a:gd name="connsiteX16" fmla="*/ 228600 w 2051612"/>
              <a:gd name="connsiteY16" fmla="*/ 1524965 h 1710160"/>
              <a:gd name="connsiteX17" fmla="*/ 243068 w 2051612"/>
              <a:gd name="connsiteY17" fmla="*/ 1524965 h 1710160"/>
              <a:gd name="connsiteX18" fmla="*/ 243068 w 2051612"/>
              <a:gd name="connsiteY18" fmla="*/ 1504709 h 1710160"/>
              <a:gd name="connsiteX19" fmla="*/ 257536 w 2051612"/>
              <a:gd name="connsiteY19" fmla="*/ 1504709 h 1710160"/>
              <a:gd name="connsiteX20" fmla="*/ 257536 w 2051612"/>
              <a:gd name="connsiteY20" fmla="*/ 1487347 h 1710160"/>
              <a:gd name="connsiteX21" fmla="*/ 274898 w 2051612"/>
              <a:gd name="connsiteY21" fmla="*/ 1487347 h 1710160"/>
              <a:gd name="connsiteX22" fmla="*/ 274898 w 2051612"/>
              <a:gd name="connsiteY22" fmla="*/ 1464198 h 1710160"/>
              <a:gd name="connsiteX23" fmla="*/ 283579 w 2051612"/>
              <a:gd name="connsiteY23" fmla="*/ 1464198 h 1710160"/>
              <a:gd name="connsiteX24" fmla="*/ 283579 w 2051612"/>
              <a:gd name="connsiteY24" fmla="*/ 1438155 h 1710160"/>
              <a:gd name="connsiteX25" fmla="*/ 306729 w 2051612"/>
              <a:gd name="connsiteY25" fmla="*/ 1438155 h 1710160"/>
              <a:gd name="connsiteX26" fmla="*/ 306729 w 2051612"/>
              <a:gd name="connsiteY26" fmla="*/ 1409218 h 1710160"/>
              <a:gd name="connsiteX27" fmla="*/ 332772 w 2051612"/>
              <a:gd name="connsiteY27" fmla="*/ 1409218 h 1710160"/>
              <a:gd name="connsiteX28" fmla="*/ 332772 w 2051612"/>
              <a:gd name="connsiteY28" fmla="*/ 1386069 h 1710160"/>
              <a:gd name="connsiteX29" fmla="*/ 338559 w 2051612"/>
              <a:gd name="connsiteY29" fmla="*/ 1386069 h 1710160"/>
              <a:gd name="connsiteX30" fmla="*/ 338559 w 2051612"/>
              <a:gd name="connsiteY30" fmla="*/ 1357132 h 1710160"/>
              <a:gd name="connsiteX31" fmla="*/ 353028 w 2051612"/>
              <a:gd name="connsiteY31" fmla="*/ 1357132 h 1710160"/>
              <a:gd name="connsiteX32" fmla="*/ 353028 w 2051612"/>
              <a:gd name="connsiteY32" fmla="*/ 1339770 h 1710160"/>
              <a:gd name="connsiteX33" fmla="*/ 367496 w 2051612"/>
              <a:gd name="connsiteY33" fmla="*/ 1339770 h 1710160"/>
              <a:gd name="connsiteX34" fmla="*/ 367496 w 2051612"/>
              <a:gd name="connsiteY34" fmla="*/ 1322408 h 1710160"/>
              <a:gd name="connsiteX35" fmla="*/ 384858 w 2051612"/>
              <a:gd name="connsiteY35" fmla="*/ 1322408 h 1710160"/>
              <a:gd name="connsiteX36" fmla="*/ 384858 w 2051612"/>
              <a:gd name="connsiteY36" fmla="*/ 1290578 h 1710160"/>
              <a:gd name="connsiteX37" fmla="*/ 405114 w 2051612"/>
              <a:gd name="connsiteY37" fmla="*/ 1290578 h 1710160"/>
              <a:gd name="connsiteX38" fmla="*/ 405114 w 2051612"/>
              <a:gd name="connsiteY38" fmla="*/ 1255853 h 1710160"/>
              <a:gd name="connsiteX39" fmla="*/ 413795 w 2051612"/>
              <a:gd name="connsiteY39" fmla="*/ 1264534 h 1710160"/>
              <a:gd name="connsiteX40" fmla="*/ 413795 w 2051612"/>
              <a:gd name="connsiteY40" fmla="*/ 1224023 h 1710160"/>
              <a:gd name="connsiteX41" fmla="*/ 442731 w 2051612"/>
              <a:gd name="connsiteY41" fmla="*/ 1224023 h 1710160"/>
              <a:gd name="connsiteX42" fmla="*/ 442731 w 2051612"/>
              <a:gd name="connsiteY42" fmla="*/ 1203767 h 1710160"/>
              <a:gd name="connsiteX43" fmla="*/ 454305 w 2051612"/>
              <a:gd name="connsiteY43" fmla="*/ 1192193 h 1710160"/>
              <a:gd name="connsiteX44" fmla="*/ 454305 w 2051612"/>
              <a:gd name="connsiteY44" fmla="*/ 1177724 h 1710160"/>
              <a:gd name="connsiteX45" fmla="*/ 468773 w 2051612"/>
              <a:gd name="connsiteY45" fmla="*/ 1163256 h 1710160"/>
              <a:gd name="connsiteX46" fmla="*/ 477455 w 2051612"/>
              <a:gd name="connsiteY46" fmla="*/ 1154574 h 1710160"/>
              <a:gd name="connsiteX47" fmla="*/ 486136 w 2051612"/>
              <a:gd name="connsiteY47" fmla="*/ 1145893 h 1710160"/>
              <a:gd name="connsiteX48" fmla="*/ 486136 w 2051612"/>
              <a:gd name="connsiteY48" fmla="*/ 1125638 h 1710160"/>
              <a:gd name="connsiteX49" fmla="*/ 512179 w 2051612"/>
              <a:gd name="connsiteY49" fmla="*/ 1125638 h 1710160"/>
              <a:gd name="connsiteX50" fmla="*/ 512179 w 2051612"/>
              <a:gd name="connsiteY50" fmla="*/ 1096702 h 1710160"/>
              <a:gd name="connsiteX51" fmla="*/ 532435 w 2051612"/>
              <a:gd name="connsiteY51" fmla="*/ 1096702 h 1710160"/>
              <a:gd name="connsiteX52" fmla="*/ 532435 w 2051612"/>
              <a:gd name="connsiteY52" fmla="*/ 1070659 h 1710160"/>
              <a:gd name="connsiteX53" fmla="*/ 549797 w 2051612"/>
              <a:gd name="connsiteY53" fmla="*/ 1070659 h 1710160"/>
              <a:gd name="connsiteX54" fmla="*/ 549797 w 2051612"/>
              <a:gd name="connsiteY54" fmla="*/ 1053297 h 1710160"/>
              <a:gd name="connsiteX55" fmla="*/ 578734 w 2051612"/>
              <a:gd name="connsiteY55" fmla="*/ 1053297 h 1710160"/>
              <a:gd name="connsiteX56" fmla="*/ 578734 w 2051612"/>
              <a:gd name="connsiteY56" fmla="*/ 1030147 h 1710160"/>
              <a:gd name="connsiteX57" fmla="*/ 651076 w 2051612"/>
              <a:gd name="connsiteY57" fmla="*/ 1030147 h 1710160"/>
              <a:gd name="connsiteX58" fmla="*/ 651076 w 2051612"/>
              <a:gd name="connsiteY58" fmla="*/ 1041722 h 1710160"/>
              <a:gd name="connsiteX59" fmla="*/ 668438 w 2051612"/>
              <a:gd name="connsiteY59" fmla="*/ 1041722 h 1710160"/>
              <a:gd name="connsiteX60" fmla="*/ 668438 w 2051612"/>
              <a:gd name="connsiteY60" fmla="*/ 1059084 h 1710160"/>
              <a:gd name="connsiteX61" fmla="*/ 703162 w 2051612"/>
              <a:gd name="connsiteY61" fmla="*/ 1059084 h 1710160"/>
              <a:gd name="connsiteX62" fmla="*/ 703162 w 2051612"/>
              <a:gd name="connsiteY62" fmla="*/ 1064871 h 1710160"/>
              <a:gd name="connsiteX63" fmla="*/ 732098 w 2051612"/>
              <a:gd name="connsiteY63" fmla="*/ 1064871 h 1710160"/>
              <a:gd name="connsiteX64" fmla="*/ 732098 w 2051612"/>
              <a:gd name="connsiteY64" fmla="*/ 1093808 h 1710160"/>
              <a:gd name="connsiteX65" fmla="*/ 772610 w 2051612"/>
              <a:gd name="connsiteY65" fmla="*/ 1093808 h 1710160"/>
              <a:gd name="connsiteX66" fmla="*/ 804440 w 2051612"/>
              <a:gd name="connsiteY66" fmla="*/ 1093808 h 1710160"/>
              <a:gd name="connsiteX67" fmla="*/ 816015 w 2051612"/>
              <a:gd name="connsiteY67" fmla="*/ 1105383 h 1710160"/>
              <a:gd name="connsiteX68" fmla="*/ 842058 w 2051612"/>
              <a:gd name="connsiteY68" fmla="*/ 1131426 h 1710160"/>
              <a:gd name="connsiteX69" fmla="*/ 856527 w 2051612"/>
              <a:gd name="connsiteY69" fmla="*/ 1116957 h 1710160"/>
              <a:gd name="connsiteX70" fmla="*/ 873888 w 2051612"/>
              <a:gd name="connsiteY70" fmla="*/ 1134318 h 1710160"/>
              <a:gd name="connsiteX71" fmla="*/ 897038 w 2051612"/>
              <a:gd name="connsiteY71" fmla="*/ 1134318 h 1710160"/>
              <a:gd name="connsiteX72" fmla="*/ 897038 w 2051612"/>
              <a:gd name="connsiteY72" fmla="*/ 1157469 h 1710160"/>
              <a:gd name="connsiteX73" fmla="*/ 920187 w 2051612"/>
              <a:gd name="connsiteY73" fmla="*/ 1157469 h 1710160"/>
              <a:gd name="connsiteX74" fmla="*/ 937549 w 2051612"/>
              <a:gd name="connsiteY74" fmla="*/ 1154575 h 1710160"/>
              <a:gd name="connsiteX75" fmla="*/ 978060 w 2051612"/>
              <a:gd name="connsiteY75" fmla="*/ 1171937 h 1710160"/>
              <a:gd name="connsiteX76" fmla="*/ 989635 w 2051612"/>
              <a:gd name="connsiteY76" fmla="*/ 1163257 h 1710160"/>
              <a:gd name="connsiteX77" fmla="*/ 1012785 w 2051612"/>
              <a:gd name="connsiteY77" fmla="*/ 1160362 h 1710160"/>
              <a:gd name="connsiteX78" fmla="*/ 1035935 w 2051612"/>
              <a:gd name="connsiteY78" fmla="*/ 1163257 h 1710160"/>
              <a:gd name="connsiteX79" fmla="*/ 1079339 w 2051612"/>
              <a:gd name="connsiteY79" fmla="*/ 1160362 h 1710160"/>
              <a:gd name="connsiteX80" fmla="*/ 1093808 w 2051612"/>
              <a:gd name="connsiteY80" fmla="*/ 1157469 h 1710160"/>
              <a:gd name="connsiteX81" fmla="*/ 1111170 w 2051612"/>
              <a:gd name="connsiteY81" fmla="*/ 1171937 h 1710160"/>
              <a:gd name="connsiteX82" fmla="*/ 1125637 w 2051612"/>
              <a:gd name="connsiteY82" fmla="*/ 1160362 h 1710160"/>
              <a:gd name="connsiteX83" fmla="*/ 1148787 w 2051612"/>
              <a:gd name="connsiteY83" fmla="*/ 1171937 h 1710160"/>
              <a:gd name="connsiteX84" fmla="*/ 1174830 w 2051612"/>
              <a:gd name="connsiteY84" fmla="*/ 1180619 h 1710160"/>
              <a:gd name="connsiteX85" fmla="*/ 1215342 w 2051612"/>
              <a:gd name="connsiteY85" fmla="*/ 1206661 h 1710160"/>
              <a:gd name="connsiteX86" fmla="*/ 1232703 w 2051612"/>
              <a:gd name="connsiteY86" fmla="*/ 1218236 h 1710160"/>
              <a:gd name="connsiteX87" fmla="*/ 1273215 w 2051612"/>
              <a:gd name="connsiteY87" fmla="*/ 1209555 h 1710160"/>
              <a:gd name="connsiteX88" fmla="*/ 1319514 w 2051612"/>
              <a:gd name="connsiteY88" fmla="*/ 1206661 h 1710160"/>
              <a:gd name="connsiteX89" fmla="*/ 1342663 w 2051612"/>
              <a:gd name="connsiteY89" fmla="*/ 1195087 h 1710160"/>
              <a:gd name="connsiteX90" fmla="*/ 1362919 w 2051612"/>
              <a:gd name="connsiteY90" fmla="*/ 1174831 h 1710160"/>
              <a:gd name="connsiteX91" fmla="*/ 1362919 w 2051612"/>
              <a:gd name="connsiteY91" fmla="*/ 1160362 h 1710160"/>
              <a:gd name="connsiteX92" fmla="*/ 1377387 w 2051612"/>
              <a:gd name="connsiteY92" fmla="*/ 1151681 h 1710160"/>
              <a:gd name="connsiteX93" fmla="*/ 1388962 w 2051612"/>
              <a:gd name="connsiteY93" fmla="*/ 1122745 h 1710160"/>
              <a:gd name="connsiteX94" fmla="*/ 1406324 w 2051612"/>
              <a:gd name="connsiteY94" fmla="*/ 1111170 h 1710160"/>
              <a:gd name="connsiteX95" fmla="*/ 1415005 w 2051612"/>
              <a:gd name="connsiteY95" fmla="*/ 1079340 h 1710160"/>
              <a:gd name="connsiteX96" fmla="*/ 1417899 w 2051612"/>
              <a:gd name="connsiteY96" fmla="*/ 1070659 h 1710160"/>
              <a:gd name="connsiteX97" fmla="*/ 1423686 w 2051612"/>
              <a:gd name="connsiteY97" fmla="*/ 1035935 h 1710160"/>
              <a:gd name="connsiteX98" fmla="*/ 1426579 w 2051612"/>
              <a:gd name="connsiteY98" fmla="*/ 1030148 h 1710160"/>
              <a:gd name="connsiteX99" fmla="*/ 1435260 w 2051612"/>
              <a:gd name="connsiteY99" fmla="*/ 1001211 h 1710160"/>
              <a:gd name="connsiteX100" fmla="*/ 1438155 w 2051612"/>
              <a:gd name="connsiteY100" fmla="*/ 998317 h 1710160"/>
              <a:gd name="connsiteX101" fmla="*/ 1458410 w 2051612"/>
              <a:gd name="connsiteY101" fmla="*/ 980955 h 1710160"/>
              <a:gd name="connsiteX102" fmla="*/ 1446835 w 2051612"/>
              <a:gd name="connsiteY102" fmla="*/ 960699 h 1710160"/>
              <a:gd name="connsiteX103" fmla="*/ 1467091 w 2051612"/>
              <a:gd name="connsiteY103" fmla="*/ 946231 h 1710160"/>
              <a:gd name="connsiteX104" fmla="*/ 1472878 w 2051612"/>
              <a:gd name="connsiteY104" fmla="*/ 940444 h 1710160"/>
              <a:gd name="connsiteX105" fmla="*/ 1472878 w 2051612"/>
              <a:gd name="connsiteY105" fmla="*/ 917294 h 1710160"/>
              <a:gd name="connsiteX106" fmla="*/ 1481559 w 2051612"/>
              <a:gd name="connsiteY106" fmla="*/ 908613 h 1710160"/>
              <a:gd name="connsiteX107" fmla="*/ 1481559 w 2051612"/>
              <a:gd name="connsiteY107" fmla="*/ 876783 h 1710160"/>
              <a:gd name="connsiteX108" fmla="*/ 1481559 w 2051612"/>
              <a:gd name="connsiteY108" fmla="*/ 868102 h 1710160"/>
              <a:gd name="connsiteX109" fmla="*/ 1481559 w 2051612"/>
              <a:gd name="connsiteY109" fmla="*/ 839165 h 1710160"/>
              <a:gd name="connsiteX110" fmla="*/ 1481559 w 2051612"/>
              <a:gd name="connsiteY110" fmla="*/ 839165 h 1710160"/>
              <a:gd name="connsiteX111" fmla="*/ 1481559 w 2051612"/>
              <a:gd name="connsiteY111" fmla="*/ 789972 h 1710160"/>
              <a:gd name="connsiteX112" fmla="*/ 1496027 w 2051612"/>
              <a:gd name="connsiteY112" fmla="*/ 775504 h 1710160"/>
              <a:gd name="connsiteX113" fmla="*/ 1496027 w 2051612"/>
              <a:gd name="connsiteY113" fmla="*/ 755248 h 1710160"/>
              <a:gd name="connsiteX114" fmla="*/ 1507602 w 2051612"/>
              <a:gd name="connsiteY114" fmla="*/ 755248 h 1710160"/>
              <a:gd name="connsiteX115" fmla="*/ 1507602 w 2051612"/>
              <a:gd name="connsiteY115" fmla="*/ 729205 h 1710160"/>
              <a:gd name="connsiteX116" fmla="*/ 1507602 w 2051612"/>
              <a:gd name="connsiteY116" fmla="*/ 729205 h 1710160"/>
              <a:gd name="connsiteX117" fmla="*/ 1507602 w 2051612"/>
              <a:gd name="connsiteY117" fmla="*/ 688694 h 1710160"/>
              <a:gd name="connsiteX118" fmla="*/ 1522071 w 2051612"/>
              <a:gd name="connsiteY118" fmla="*/ 674225 h 1710160"/>
              <a:gd name="connsiteX119" fmla="*/ 1522071 w 2051612"/>
              <a:gd name="connsiteY119" fmla="*/ 653970 h 1710160"/>
              <a:gd name="connsiteX120" fmla="*/ 1522071 w 2051612"/>
              <a:gd name="connsiteY120" fmla="*/ 653970 h 1710160"/>
              <a:gd name="connsiteX121" fmla="*/ 1522071 w 2051612"/>
              <a:gd name="connsiteY121" fmla="*/ 610565 h 1710160"/>
              <a:gd name="connsiteX122" fmla="*/ 1551007 w 2051612"/>
              <a:gd name="connsiteY122" fmla="*/ 610565 h 1710160"/>
              <a:gd name="connsiteX123" fmla="*/ 1551007 w 2051612"/>
              <a:gd name="connsiteY123" fmla="*/ 564266 h 1710160"/>
              <a:gd name="connsiteX124" fmla="*/ 1551007 w 2051612"/>
              <a:gd name="connsiteY124" fmla="*/ 529542 h 1710160"/>
              <a:gd name="connsiteX125" fmla="*/ 1551007 w 2051612"/>
              <a:gd name="connsiteY125" fmla="*/ 497712 h 1710160"/>
              <a:gd name="connsiteX126" fmla="*/ 1565476 w 2051612"/>
              <a:gd name="connsiteY126" fmla="*/ 483243 h 1710160"/>
              <a:gd name="connsiteX127" fmla="*/ 1565476 w 2051612"/>
              <a:gd name="connsiteY127" fmla="*/ 439838 h 1710160"/>
              <a:gd name="connsiteX128" fmla="*/ 1565476 w 2051612"/>
              <a:gd name="connsiteY128" fmla="*/ 399327 h 1710160"/>
              <a:gd name="connsiteX129" fmla="*/ 1565476 w 2051612"/>
              <a:gd name="connsiteY129" fmla="*/ 355922 h 1710160"/>
              <a:gd name="connsiteX130" fmla="*/ 1591519 w 2051612"/>
              <a:gd name="connsiteY130" fmla="*/ 329879 h 1710160"/>
              <a:gd name="connsiteX131" fmla="*/ 1591519 w 2051612"/>
              <a:gd name="connsiteY131" fmla="*/ 286474 h 1710160"/>
              <a:gd name="connsiteX132" fmla="*/ 1591519 w 2051612"/>
              <a:gd name="connsiteY132" fmla="*/ 240175 h 1710160"/>
              <a:gd name="connsiteX133" fmla="*/ 1591519 w 2051612"/>
              <a:gd name="connsiteY133" fmla="*/ 205451 h 1710160"/>
              <a:gd name="connsiteX134" fmla="*/ 1591519 w 2051612"/>
              <a:gd name="connsiteY134" fmla="*/ 185195 h 1710160"/>
              <a:gd name="connsiteX135" fmla="*/ 1614668 w 2051612"/>
              <a:gd name="connsiteY135" fmla="*/ 162046 h 1710160"/>
              <a:gd name="connsiteX136" fmla="*/ 1614668 w 2051612"/>
              <a:gd name="connsiteY136" fmla="*/ 124428 h 1710160"/>
              <a:gd name="connsiteX137" fmla="*/ 1614668 w 2051612"/>
              <a:gd name="connsiteY137" fmla="*/ 81023 h 1710160"/>
              <a:gd name="connsiteX138" fmla="*/ 1640711 w 2051612"/>
              <a:gd name="connsiteY138" fmla="*/ 72342 h 1710160"/>
              <a:gd name="connsiteX139" fmla="*/ 1646498 w 2051612"/>
              <a:gd name="connsiteY139" fmla="*/ 63661 h 1710160"/>
              <a:gd name="connsiteX140" fmla="*/ 1646498 w 2051612"/>
              <a:gd name="connsiteY140" fmla="*/ 46299 h 1710160"/>
              <a:gd name="connsiteX141" fmla="*/ 1646498 w 2051612"/>
              <a:gd name="connsiteY141" fmla="*/ 14469 h 1710160"/>
              <a:gd name="connsiteX142" fmla="*/ 1681222 w 2051612"/>
              <a:gd name="connsiteY142" fmla="*/ 14469 h 1710160"/>
              <a:gd name="connsiteX143" fmla="*/ 1695691 w 2051612"/>
              <a:gd name="connsiteY143" fmla="*/ 0 h 1710160"/>
              <a:gd name="connsiteX144" fmla="*/ 1713053 w 2051612"/>
              <a:gd name="connsiteY144" fmla="*/ 17362 h 1710160"/>
              <a:gd name="connsiteX145" fmla="*/ 1730415 w 2051612"/>
              <a:gd name="connsiteY145" fmla="*/ 34724 h 1710160"/>
              <a:gd name="connsiteX146" fmla="*/ 1736202 w 2051612"/>
              <a:gd name="connsiteY146" fmla="*/ 63661 h 1710160"/>
              <a:gd name="connsiteX147" fmla="*/ 1736202 w 2051612"/>
              <a:gd name="connsiteY147" fmla="*/ 138897 h 1710160"/>
              <a:gd name="connsiteX148" fmla="*/ 1765139 w 2051612"/>
              <a:gd name="connsiteY148" fmla="*/ 141790 h 1710160"/>
              <a:gd name="connsiteX149" fmla="*/ 1770926 w 2051612"/>
              <a:gd name="connsiteY149" fmla="*/ 167833 h 1710160"/>
              <a:gd name="connsiteX150" fmla="*/ 1770926 w 2051612"/>
              <a:gd name="connsiteY150" fmla="*/ 199664 h 1710160"/>
              <a:gd name="connsiteX151" fmla="*/ 1791182 w 2051612"/>
              <a:gd name="connsiteY151" fmla="*/ 228600 h 1710160"/>
              <a:gd name="connsiteX152" fmla="*/ 1791182 w 2051612"/>
              <a:gd name="connsiteY152" fmla="*/ 240175 h 1710160"/>
              <a:gd name="connsiteX153" fmla="*/ 1791182 w 2051612"/>
              <a:gd name="connsiteY153" fmla="*/ 269112 h 1710160"/>
              <a:gd name="connsiteX154" fmla="*/ 1802757 w 2051612"/>
              <a:gd name="connsiteY154" fmla="*/ 321198 h 1710160"/>
              <a:gd name="connsiteX155" fmla="*/ 1802757 w 2051612"/>
              <a:gd name="connsiteY155" fmla="*/ 344347 h 1710160"/>
              <a:gd name="connsiteX156" fmla="*/ 1811438 w 2051612"/>
              <a:gd name="connsiteY156" fmla="*/ 381965 h 1710160"/>
              <a:gd name="connsiteX157" fmla="*/ 1811438 w 2051612"/>
              <a:gd name="connsiteY157" fmla="*/ 396433 h 1710160"/>
              <a:gd name="connsiteX158" fmla="*/ 1814331 w 2051612"/>
              <a:gd name="connsiteY158" fmla="*/ 460094 h 1710160"/>
              <a:gd name="connsiteX159" fmla="*/ 1814331 w 2051612"/>
              <a:gd name="connsiteY159" fmla="*/ 480350 h 1710160"/>
              <a:gd name="connsiteX160" fmla="*/ 1820119 w 2051612"/>
              <a:gd name="connsiteY160" fmla="*/ 529542 h 1710160"/>
              <a:gd name="connsiteX161" fmla="*/ 1823012 w 2051612"/>
              <a:gd name="connsiteY161" fmla="*/ 541117 h 1710160"/>
              <a:gd name="connsiteX162" fmla="*/ 1828800 w 2051612"/>
              <a:gd name="connsiteY162" fmla="*/ 581628 h 1710160"/>
              <a:gd name="connsiteX163" fmla="*/ 1831693 w 2051612"/>
              <a:gd name="connsiteY163" fmla="*/ 604778 h 1710160"/>
              <a:gd name="connsiteX164" fmla="*/ 1831693 w 2051612"/>
              <a:gd name="connsiteY164" fmla="*/ 619246 h 1710160"/>
              <a:gd name="connsiteX165" fmla="*/ 1840374 w 2051612"/>
              <a:gd name="connsiteY165" fmla="*/ 645289 h 1710160"/>
              <a:gd name="connsiteX166" fmla="*/ 1840374 w 2051612"/>
              <a:gd name="connsiteY166" fmla="*/ 656864 h 1710160"/>
              <a:gd name="connsiteX167" fmla="*/ 1843268 w 2051612"/>
              <a:gd name="connsiteY167" fmla="*/ 685800 h 1710160"/>
              <a:gd name="connsiteX168" fmla="*/ 1843268 w 2051612"/>
              <a:gd name="connsiteY168" fmla="*/ 717631 h 1710160"/>
              <a:gd name="connsiteX169" fmla="*/ 1851949 w 2051612"/>
              <a:gd name="connsiteY169" fmla="*/ 740780 h 1710160"/>
              <a:gd name="connsiteX170" fmla="*/ 1854843 w 2051612"/>
              <a:gd name="connsiteY170" fmla="*/ 749461 h 1710160"/>
              <a:gd name="connsiteX171" fmla="*/ 1854843 w 2051612"/>
              <a:gd name="connsiteY171" fmla="*/ 775504 h 1710160"/>
              <a:gd name="connsiteX172" fmla="*/ 1854843 w 2051612"/>
              <a:gd name="connsiteY172" fmla="*/ 816015 h 1710160"/>
              <a:gd name="connsiteX173" fmla="*/ 1857736 w 2051612"/>
              <a:gd name="connsiteY173" fmla="*/ 844952 h 1710160"/>
              <a:gd name="connsiteX174" fmla="*/ 1857736 w 2051612"/>
              <a:gd name="connsiteY174" fmla="*/ 876783 h 1710160"/>
              <a:gd name="connsiteX175" fmla="*/ 1872205 w 2051612"/>
              <a:gd name="connsiteY175" fmla="*/ 902826 h 1710160"/>
              <a:gd name="connsiteX176" fmla="*/ 1872205 w 2051612"/>
              <a:gd name="connsiteY176" fmla="*/ 934656 h 1710160"/>
              <a:gd name="connsiteX177" fmla="*/ 1883779 w 2051612"/>
              <a:gd name="connsiteY177" fmla="*/ 966486 h 1710160"/>
              <a:gd name="connsiteX178" fmla="*/ 1883779 w 2051612"/>
              <a:gd name="connsiteY178" fmla="*/ 992529 h 1710160"/>
              <a:gd name="connsiteX179" fmla="*/ 1886673 w 2051612"/>
              <a:gd name="connsiteY179" fmla="*/ 1021466 h 1710160"/>
              <a:gd name="connsiteX180" fmla="*/ 1889567 w 2051612"/>
              <a:gd name="connsiteY180" fmla="*/ 1044615 h 1710160"/>
              <a:gd name="connsiteX181" fmla="*/ 1889567 w 2051612"/>
              <a:gd name="connsiteY181" fmla="*/ 1076446 h 1710160"/>
              <a:gd name="connsiteX182" fmla="*/ 1898248 w 2051612"/>
              <a:gd name="connsiteY182" fmla="*/ 1102489 h 1710160"/>
              <a:gd name="connsiteX183" fmla="*/ 1898248 w 2051612"/>
              <a:gd name="connsiteY183" fmla="*/ 1134319 h 1710160"/>
              <a:gd name="connsiteX184" fmla="*/ 1901141 w 2051612"/>
              <a:gd name="connsiteY184" fmla="*/ 1160362 h 1710160"/>
              <a:gd name="connsiteX185" fmla="*/ 1904035 w 2051612"/>
              <a:gd name="connsiteY185" fmla="*/ 1180618 h 1710160"/>
              <a:gd name="connsiteX186" fmla="*/ 1904035 w 2051612"/>
              <a:gd name="connsiteY186" fmla="*/ 1200874 h 1710160"/>
              <a:gd name="connsiteX187" fmla="*/ 1909822 w 2051612"/>
              <a:gd name="connsiteY187" fmla="*/ 1229810 h 1710160"/>
              <a:gd name="connsiteX188" fmla="*/ 1909822 w 2051612"/>
              <a:gd name="connsiteY188" fmla="*/ 1250066 h 1710160"/>
              <a:gd name="connsiteX189" fmla="*/ 1918503 w 2051612"/>
              <a:gd name="connsiteY189" fmla="*/ 1293471 h 1710160"/>
              <a:gd name="connsiteX190" fmla="*/ 1918503 w 2051612"/>
              <a:gd name="connsiteY190" fmla="*/ 1316621 h 1710160"/>
              <a:gd name="connsiteX191" fmla="*/ 1932972 w 2051612"/>
              <a:gd name="connsiteY191" fmla="*/ 1342664 h 1710160"/>
              <a:gd name="connsiteX192" fmla="*/ 1941653 w 2051612"/>
              <a:gd name="connsiteY192" fmla="*/ 1357132 h 1710160"/>
              <a:gd name="connsiteX193" fmla="*/ 1941653 w 2051612"/>
              <a:gd name="connsiteY193" fmla="*/ 1374494 h 1710160"/>
              <a:gd name="connsiteX194" fmla="*/ 1947440 w 2051612"/>
              <a:gd name="connsiteY194" fmla="*/ 1412112 h 1710160"/>
              <a:gd name="connsiteX195" fmla="*/ 1947440 w 2051612"/>
              <a:gd name="connsiteY195" fmla="*/ 1432367 h 1710160"/>
              <a:gd name="connsiteX196" fmla="*/ 1950334 w 2051612"/>
              <a:gd name="connsiteY196" fmla="*/ 1458410 h 1710160"/>
              <a:gd name="connsiteX197" fmla="*/ 1959015 w 2051612"/>
              <a:gd name="connsiteY197" fmla="*/ 1469985 h 1710160"/>
              <a:gd name="connsiteX198" fmla="*/ 1959015 w 2051612"/>
              <a:gd name="connsiteY198" fmla="*/ 1490241 h 1710160"/>
              <a:gd name="connsiteX199" fmla="*/ 1973483 w 2051612"/>
              <a:gd name="connsiteY199" fmla="*/ 1524965 h 1710160"/>
              <a:gd name="connsiteX200" fmla="*/ 1973483 w 2051612"/>
              <a:gd name="connsiteY200" fmla="*/ 1539433 h 1710160"/>
              <a:gd name="connsiteX201" fmla="*/ 1973483 w 2051612"/>
              <a:gd name="connsiteY201" fmla="*/ 1562583 h 1710160"/>
              <a:gd name="connsiteX202" fmla="*/ 1982164 w 2051612"/>
              <a:gd name="connsiteY202" fmla="*/ 1588626 h 1710160"/>
              <a:gd name="connsiteX203" fmla="*/ 1987952 w 2051612"/>
              <a:gd name="connsiteY203" fmla="*/ 1605988 h 1710160"/>
              <a:gd name="connsiteX204" fmla="*/ 1987952 w 2051612"/>
              <a:gd name="connsiteY204" fmla="*/ 1614669 h 1710160"/>
              <a:gd name="connsiteX205" fmla="*/ 1996633 w 2051612"/>
              <a:gd name="connsiteY205" fmla="*/ 1637818 h 1710160"/>
              <a:gd name="connsiteX206" fmla="*/ 1999526 w 2051612"/>
              <a:gd name="connsiteY206" fmla="*/ 1666755 h 1710160"/>
              <a:gd name="connsiteX207" fmla="*/ 2005314 w 2051612"/>
              <a:gd name="connsiteY207" fmla="*/ 1672543 h 1710160"/>
              <a:gd name="connsiteX208" fmla="*/ 2025569 w 2051612"/>
              <a:gd name="connsiteY208" fmla="*/ 1692798 h 1710160"/>
              <a:gd name="connsiteX209" fmla="*/ 2034250 w 2051612"/>
              <a:gd name="connsiteY209" fmla="*/ 1692798 h 1710160"/>
              <a:gd name="connsiteX210" fmla="*/ 2051612 w 2051612"/>
              <a:gd name="connsiteY210" fmla="*/ 1710160 h 1710160"/>
              <a:gd name="connsiteX0" fmla="*/ 0 w 2051612"/>
              <a:gd name="connsiteY0" fmla="*/ 1701479 h 1710160"/>
              <a:gd name="connsiteX1" fmla="*/ 34724 w 2051612"/>
              <a:gd name="connsiteY1" fmla="*/ 1666755 h 1710160"/>
              <a:gd name="connsiteX2" fmla="*/ 43405 w 2051612"/>
              <a:gd name="connsiteY2" fmla="*/ 1658074 h 1710160"/>
              <a:gd name="connsiteX3" fmla="*/ 95491 w 2051612"/>
              <a:gd name="connsiteY3" fmla="*/ 1658074 h 1710160"/>
              <a:gd name="connsiteX4" fmla="*/ 95491 w 2051612"/>
              <a:gd name="connsiteY4" fmla="*/ 1643605 h 1710160"/>
              <a:gd name="connsiteX5" fmla="*/ 118640 w 2051612"/>
              <a:gd name="connsiteY5" fmla="*/ 1643605 h 1710160"/>
              <a:gd name="connsiteX6" fmla="*/ 118640 w 2051612"/>
              <a:gd name="connsiteY6" fmla="*/ 1626243 h 1710160"/>
              <a:gd name="connsiteX7" fmla="*/ 136002 w 2051612"/>
              <a:gd name="connsiteY7" fmla="*/ 1626243 h 1710160"/>
              <a:gd name="connsiteX8" fmla="*/ 136002 w 2051612"/>
              <a:gd name="connsiteY8" fmla="*/ 1611775 h 1710160"/>
              <a:gd name="connsiteX9" fmla="*/ 162045 w 2051612"/>
              <a:gd name="connsiteY9" fmla="*/ 1611775 h 1710160"/>
              <a:gd name="connsiteX10" fmla="*/ 162045 w 2051612"/>
              <a:gd name="connsiteY10" fmla="*/ 1597307 h 1710160"/>
              <a:gd name="connsiteX11" fmla="*/ 179407 w 2051612"/>
              <a:gd name="connsiteY11" fmla="*/ 1597307 h 1710160"/>
              <a:gd name="connsiteX12" fmla="*/ 179407 w 2051612"/>
              <a:gd name="connsiteY12" fmla="*/ 1574157 h 1710160"/>
              <a:gd name="connsiteX13" fmla="*/ 205450 w 2051612"/>
              <a:gd name="connsiteY13" fmla="*/ 1574157 h 1710160"/>
              <a:gd name="connsiteX14" fmla="*/ 205450 w 2051612"/>
              <a:gd name="connsiteY14" fmla="*/ 1553902 h 1710160"/>
              <a:gd name="connsiteX15" fmla="*/ 228600 w 2051612"/>
              <a:gd name="connsiteY15" fmla="*/ 1553902 h 1710160"/>
              <a:gd name="connsiteX16" fmla="*/ 228600 w 2051612"/>
              <a:gd name="connsiteY16" fmla="*/ 1524965 h 1710160"/>
              <a:gd name="connsiteX17" fmla="*/ 243068 w 2051612"/>
              <a:gd name="connsiteY17" fmla="*/ 1524965 h 1710160"/>
              <a:gd name="connsiteX18" fmla="*/ 243068 w 2051612"/>
              <a:gd name="connsiteY18" fmla="*/ 1504709 h 1710160"/>
              <a:gd name="connsiteX19" fmla="*/ 257536 w 2051612"/>
              <a:gd name="connsiteY19" fmla="*/ 1504709 h 1710160"/>
              <a:gd name="connsiteX20" fmla="*/ 257536 w 2051612"/>
              <a:gd name="connsiteY20" fmla="*/ 1487347 h 1710160"/>
              <a:gd name="connsiteX21" fmla="*/ 274898 w 2051612"/>
              <a:gd name="connsiteY21" fmla="*/ 1487347 h 1710160"/>
              <a:gd name="connsiteX22" fmla="*/ 274898 w 2051612"/>
              <a:gd name="connsiteY22" fmla="*/ 1464198 h 1710160"/>
              <a:gd name="connsiteX23" fmla="*/ 283579 w 2051612"/>
              <a:gd name="connsiteY23" fmla="*/ 1464198 h 1710160"/>
              <a:gd name="connsiteX24" fmla="*/ 283579 w 2051612"/>
              <a:gd name="connsiteY24" fmla="*/ 1438155 h 1710160"/>
              <a:gd name="connsiteX25" fmla="*/ 306729 w 2051612"/>
              <a:gd name="connsiteY25" fmla="*/ 1438155 h 1710160"/>
              <a:gd name="connsiteX26" fmla="*/ 306729 w 2051612"/>
              <a:gd name="connsiteY26" fmla="*/ 1409218 h 1710160"/>
              <a:gd name="connsiteX27" fmla="*/ 332772 w 2051612"/>
              <a:gd name="connsiteY27" fmla="*/ 1409218 h 1710160"/>
              <a:gd name="connsiteX28" fmla="*/ 332772 w 2051612"/>
              <a:gd name="connsiteY28" fmla="*/ 1386069 h 1710160"/>
              <a:gd name="connsiteX29" fmla="*/ 338559 w 2051612"/>
              <a:gd name="connsiteY29" fmla="*/ 1386069 h 1710160"/>
              <a:gd name="connsiteX30" fmla="*/ 338559 w 2051612"/>
              <a:gd name="connsiteY30" fmla="*/ 1357132 h 1710160"/>
              <a:gd name="connsiteX31" fmla="*/ 353028 w 2051612"/>
              <a:gd name="connsiteY31" fmla="*/ 1357132 h 1710160"/>
              <a:gd name="connsiteX32" fmla="*/ 353028 w 2051612"/>
              <a:gd name="connsiteY32" fmla="*/ 1339770 h 1710160"/>
              <a:gd name="connsiteX33" fmla="*/ 367496 w 2051612"/>
              <a:gd name="connsiteY33" fmla="*/ 1339770 h 1710160"/>
              <a:gd name="connsiteX34" fmla="*/ 367496 w 2051612"/>
              <a:gd name="connsiteY34" fmla="*/ 1322408 h 1710160"/>
              <a:gd name="connsiteX35" fmla="*/ 384858 w 2051612"/>
              <a:gd name="connsiteY35" fmla="*/ 1322408 h 1710160"/>
              <a:gd name="connsiteX36" fmla="*/ 384858 w 2051612"/>
              <a:gd name="connsiteY36" fmla="*/ 1290578 h 1710160"/>
              <a:gd name="connsiteX37" fmla="*/ 405114 w 2051612"/>
              <a:gd name="connsiteY37" fmla="*/ 1290578 h 1710160"/>
              <a:gd name="connsiteX38" fmla="*/ 405114 w 2051612"/>
              <a:gd name="connsiteY38" fmla="*/ 1255853 h 1710160"/>
              <a:gd name="connsiteX39" fmla="*/ 413795 w 2051612"/>
              <a:gd name="connsiteY39" fmla="*/ 1264534 h 1710160"/>
              <a:gd name="connsiteX40" fmla="*/ 413795 w 2051612"/>
              <a:gd name="connsiteY40" fmla="*/ 1224023 h 1710160"/>
              <a:gd name="connsiteX41" fmla="*/ 442731 w 2051612"/>
              <a:gd name="connsiteY41" fmla="*/ 1224023 h 1710160"/>
              <a:gd name="connsiteX42" fmla="*/ 442731 w 2051612"/>
              <a:gd name="connsiteY42" fmla="*/ 1203767 h 1710160"/>
              <a:gd name="connsiteX43" fmla="*/ 454305 w 2051612"/>
              <a:gd name="connsiteY43" fmla="*/ 1192193 h 1710160"/>
              <a:gd name="connsiteX44" fmla="*/ 454305 w 2051612"/>
              <a:gd name="connsiteY44" fmla="*/ 1177724 h 1710160"/>
              <a:gd name="connsiteX45" fmla="*/ 468773 w 2051612"/>
              <a:gd name="connsiteY45" fmla="*/ 1163256 h 1710160"/>
              <a:gd name="connsiteX46" fmla="*/ 477455 w 2051612"/>
              <a:gd name="connsiteY46" fmla="*/ 1154574 h 1710160"/>
              <a:gd name="connsiteX47" fmla="*/ 486136 w 2051612"/>
              <a:gd name="connsiteY47" fmla="*/ 1145893 h 1710160"/>
              <a:gd name="connsiteX48" fmla="*/ 486136 w 2051612"/>
              <a:gd name="connsiteY48" fmla="*/ 1125638 h 1710160"/>
              <a:gd name="connsiteX49" fmla="*/ 512179 w 2051612"/>
              <a:gd name="connsiteY49" fmla="*/ 1125638 h 1710160"/>
              <a:gd name="connsiteX50" fmla="*/ 512179 w 2051612"/>
              <a:gd name="connsiteY50" fmla="*/ 1096702 h 1710160"/>
              <a:gd name="connsiteX51" fmla="*/ 532435 w 2051612"/>
              <a:gd name="connsiteY51" fmla="*/ 1096702 h 1710160"/>
              <a:gd name="connsiteX52" fmla="*/ 532435 w 2051612"/>
              <a:gd name="connsiteY52" fmla="*/ 1070659 h 1710160"/>
              <a:gd name="connsiteX53" fmla="*/ 549797 w 2051612"/>
              <a:gd name="connsiteY53" fmla="*/ 1070659 h 1710160"/>
              <a:gd name="connsiteX54" fmla="*/ 549797 w 2051612"/>
              <a:gd name="connsiteY54" fmla="*/ 1053297 h 1710160"/>
              <a:gd name="connsiteX55" fmla="*/ 578734 w 2051612"/>
              <a:gd name="connsiteY55" fmla="*/ 1053297 h 1710160"/>
              <a:gd name="connsiteX56" fmla="*/ 578734 w 2051612"/>
              <a:gd name="connsiteY56" fmla="*/ 1030147 h 1710160"/>
              <a:gd name="connsiteX57" fmla="*/ 651076 w 2051612"/>
              <a:gd name="connsiteY57" fmla="*/ 1030147 h 1710160"/>
              <a:gd name="connsiteX58" fmla="*/ 651076 w 2051612"/>
              <a:gd name="connsiteY58" fmla="*/ 1041722 h 1710160"/>
              <a:gd name="connsiteX59" fmla="*/ 668438 w 2051612"/>
              <a:gd name="connsiteY59" fmla="*/ 1041722 h 1710160"/>
              <a:gd name="connsiteX60" fmla="*/ 668438 w 2051612"/>
              <a:gd name="connsiteY60" fmla="*/ 1059084 h 1710160"/>
              <a:gd name="connsiteX61" fmla="*/ 703162 w 2051612"/>
              <a:gd name="connsiteY61" fmla="*/ 1059084 h 1710160"/>
              <a:gd name="connsiteX62" fmla="*/ 703162 w 2051612"/>
              <a:gd name="connsiteY62" fmla="*/ 1064871 h 1710160"/>
              <a:gd name="connsiteX63" fmla="*/ 732098 w 2051612"/>
              <a:gd name="connsiteY63" fmla="*/ 1064871 h 1710160"/>
              <a:gd name="connsiteX64" fmla="*/ 732098 w 2051612"/>
              <a:gd name="connsiteY64" fmla="*/ 1093808 h 1710160"/>
              <a:gd name="connsiteX65" fmla="*/ 772610 w 2051612"/>
              <a:gd name="connsiteY65" fmla="*/ 1093808 h 1710160"/>
              <a:gd name="connsiteX66" fmla="*/ 804440 w 2051612"/>
              <a:gd name="connsiteY66" fmla="*/ 1093808 h 1710160"/>
              <a:gd name="connsiteX67" fmla="*/ 816015 w 2051612"/>
              <a:gd name="connsiteY67" fmla="*/ 1105383 h 1710160"/>
              <a:gd name="connsiteX68" fmla="*/ 842058 w 2051612"/>
              <a:gd name="connsiteY68" fmla="*/ 1131426 h 1710160"/>
              <a:gd name="connsiteX69" fmla="*/ 856527 w 2051612"/>
              <a:gd name="connsiteY69" fmla="*/ 1116957 h 1710160"/>
              <a:gd name="connsiteX70" fmla="*/ 873888 w 2051612"/>
              <a:gd name="connsiteY70" fmla="*/ 1134318 h 1710160"/>
              <a:gd name="connsiteX71" fmla="*/ 897038 w 2051612"/>
              <a:gd name="connsiteY71" fmla="*/ 1134318 h 1710160"/>
              <a:gd name="connsiteX72" fmla="*/ 897038 w 2051612"/>
              <a:gd name="connsiteY72" fmla="*/ 1157469 h 1710160"/>
              <a:gd name="connsiteX73" fmla="*/ 920187 w 2051612"/>
              <a:gd name="connsiteY73" fmla="*/ 1157469 h 1710160"/>
              <a:gd name="connsiteX74" fmla="*/ 937549 w 2051612"/>
              <a:gd name="connsiteY74" fmla="*/ 1154575 h 1710160"/>
              <a:gd name="connsiteX75" fmla="*/ 978060 w 2051612"/>
              <a:gd name="connsiteY75" fmla="*/ 1171937 h 1710160"/>
              <a:gd name="connsiteX76" fmla="*/ 989635 w 2051612"/>
              <a:gd name="connsiteY76" fmla="*/ 1163257 h 1710160"/>
              <a:gd name="connsiteX77" fmla="*/ 1012785 w 2051612"/>
              <a:gd name="connsiteY77" fmla="*/ 1160362 h 1710160"/>
              <a:gd name="connsiteX78" fmla="*/ 1035935 w 2051612"/>
              <a:gd name="connsiteY78" fmla="*/ 1163257 h 1710160"/>
              <a:gd name="connsiteX79" fmla="*/ 1079339 w 2051612"/>
              <a:gd name="connsiteY79" fmla="*/ 1160362 h 1710160"/>
              <a:gd name="connsiteX80" fmla="*/ 1093808 w 2051612"/>
              <a:gd name="connsiteY80" fmla="*/ 1157469 h 1710160"/>
              <a:gd name="connsiteX81" fmla="*/ 1111170 w 2051612"/>
              <a:gd name="connsiteY81" fmla="*/ 1171937 h 1710160"/>
              <a:gd name="connsiteX82" fmla="*/ 1125637 w 2051612"/>
              <a:gd name="connsiteY82" fmla="*/ 1160362 h 1710160"/>
              <a:gd name="connsiteX83" fmla="*/ 1148787 w 2051612"/>
              <a:gd name="connsiteY83" fmla="*/ 1171937 h 1710160"/>
              <a:gd name="connsiteX84" fmla="*/ 1174830 w 2051612"/>
              <a:gd name="connsiteY84" fmla="*/ 1180619 h 1710160"/>
              <a:gd name="connsiteX85" fmla="*/ 1215342 w 2051612"/>
              <a:gd name="connsiteY85" fmla="*/ 1206661 h 1710160"/>
              <a:gd name="connsiteX86" fmla="*/ 1232703 w 2051612"/>
              <a:gd name="connsiteY86" fmla="*/ 1218236 h 1710160"/>
              <a:gd name="connsiteX87" fmla="*/ 1273215 w 2051612"/>
              <a:gd name="connsiteY87" fmla="*/ 1209555 h 1710160"/>
              <a:gd name="connsiteX88" fmla="*/ 1319514 w 2051612"/>
              <a:gd name="connsiteY88" fmla="*/ 1206661 h 1710160"/>
              <a:gd name="connsiteX89" fmla="*/ 1342663 w 2051612"/>
              <a:gd name="connsiteY89" fmla="*/ 1195087 h 1710160"/>
              <a:gd name="connsiteX90" fmla="*/ 1362919 w 2051612"/>
              <a:gd name="connsiteY90" fmla="*/ 1174831 h 1710160"/>
              <a:gd name="connsiteX91" fmla="*/ 1362919 w 2051612"/>
              <a:gd name="connsiteY91" fmla="*/ 1160362 h 1710160"/>
              <a:gd name="connsiteX92" fmla="*/ 1377387 w 2051612"/>
              <a:gd name="connsiteY92" fmla="*/ 1151681 h 1710160"/>
              <a:gd name="connsiteX93" fmla="*/ 1388962 w 2051612"/>
              <a:gd name="connsiteY93" fmla="*/ 1122745 h 1710160"/>
              <a:gd name="connsiteX94" fmla="*/ 1406324 w 2051612"/>
              <a:gd name="connsiteY94" fmla="*/ 1111170 h 1710160"/>
              <a:gd name="connsiteX95" fmla="*/ 1415005 w 2051612"/>
              <a:gd name="connsiteY95" fmla="*/ 1079340 h 1710160"/>
              <a:gd name="connsiteX96" fmla="*/ 1417899 w 2051612"/>
              <a:gd name="connsiteY96" fmla="*/ 1070659 h 1710160"/>
              <a:gd name="connsiteX97" fmla="*/ 1423686 w 2051612"/>
              <a:gd name="connsiteY97" fmla="*/ 1035935 h 1710160"/>
              <a:gd name="connsiteX98" fmla="*/ 1426579 w 2051612"/>
              <a:gd name="connsiteY98" fmla="*/ 1030148 h 1710160"/>
              <a:gd name="connsiteX99" fmla="*/ 1435260 w 2051612"/>
              <a:gd name="connsiteY99" fmla="*/ 1001211 h 1710160"/>
              <a:gd name="connsiteX100" fmla="*/ 1438155 w 2051612"/>
              <a:gd name="connsiteY100" fmla="*/ 998317 h 1710160"/>
              <a:gd name="connsiteX101" fmla="*/ 1443942 w 2051612"/>
              <a:gd name="connsiteY101" fmla="*/ 969381 h 1710160"/>
              <a:gd name="connsiteX102" fmla="*/ 1446835 w 2051612"/>
              <a:gd name="connsiteY102" fmla="*/ 960699 h 1710160"/>
              <a:gd name="connsiteX103" fmla="*/ 1467091 w 2051612"/>
              <a:gd name="connsiteY103" fmla="*/ 946231 h 1710160"/>
              <a:gd name="connsiteX104" fmla="*/ 1472878 w 2051612"/>
              <a:gd name="connsiteY104" fmla="*/ 940444 h 1710160"/>
              <a:gd name="connsiteX105" fmla="*/ 1472878 w 2051612"/>
              <a:gd name="connsiteY105" fmla="*/ 917294 h 1710160"/>
              <a:gd name="connsiteX106" fmla="*/ 1481559 w 2051612"/>
              <a:gd name="connsiteY106" fmla="*/ 908613 h 1710160"/>
              <a:gd name="connsiteX107" fmla="*/ 1481559 w 2051612"/>
              <a:gd name="connsiteY107" fmla="*/ 876783 h 1710160"/>
              <a:gd name="connsiteX108" fmla="*/ 1481559 w 2051612"/>
              <a:gd name="connsiteY108" fmla="*/ 868102 h 1710160"/>
              <a:gd name="connsiteX109" fmla="*/ 1481559 w 2051612"/>
              <a:gd name="connsiteY109" fmla="*/ 839165 h 1710160"/>
              <a:gd name="connsiteX110" fmla="*/ 1481559 w 2051612"/>
              <a:gd name="connsiteY110" fmla="*/ 839165 h 1710160"/>
              <a:gd name="connsiteX111" fmla="*/ 1481559 w 2051612"/>
              <a:gd name="connsiteY111" fmla="*/ 789972 h 1710160"/>
              <a:gd name="connsiteX112" fmla="*/ 1496027 w 2051612"/>
              <a:gd name="connsiteY112" fmla="*/ 775504 h 1710160"/>
              <a:gd name="connsiteX113" fmla="*/ 1496027 w 2051612"/>
              <a:gd name="connsiteY113" fmla="*/ 755248 h 1710160"/>
              <a:gd name="connsiteX114" fmla="*/ 1507602 w 2051612"/>
              <a:gd name="connsiteY114" fmla="*/ 755248 h 1710160"/>
              <a:gd name="connsiteX115" fmla="*/ 1507602 w 2051612"/>
              <a:gd name="connsiteY115" fmla="*/ 729205 h 1710160"/>
              <a:gd name="connsiteX116" fmla="*/ 1507602 w 2051612"/>
              <a:gd name="connsiteY116" fmla="*/ 729205 h 1710160"/>
              <a:gd name="connsiteX117" fmla="*/ 1507602 w 2051612"/>
              <a:gd name="connsiteY117" fmla="*/ 688694 h 1710160"/>
              <a:gd name="connsiteX118" fmla="*/ 1522071 w 2051612"/>
              <a:gd name="connsiteY118" fmla="*/ 674225 h 1710160"/>
              <a:gd name="connsiteX119" fmla="*/ 1522071 w 2051612"/>
              <a:gd name="connsiteY119" fmla="*/ 653970 h 1710160"/>
              <a:gd name="connsiteX120" fmla="*/ 1522071 w 2051612"/>
              <a:gd name="connsiteY120" fmla="*/ 653970 h 1710160"/>
              <a:gd name="connsiteX121" fmla="*/ 1522071 w 2051612"/>
              <a:gd name="connsiteY121" fmla="*/ 610565 h 1710160"/>
              <a:gd name="connsiteX122" fmla="*/ 1551007 w 2051612"/>
              <a:gd name="connsiteY122" fmla="*/ 610565 h 1710160"/>
              <a:gd name="connsiteX123" fmla="*/ 1551007 w 2051612"/>
              <a:gd name="connsiteY123" fmla="*/ 564266 h 1710160"/>
              <a:gd name="connsiteX124" fmla="*/ 1551007 w 2051612"/>
              <a:gd name="connsiteY124" fmla="*/ 529542 h 1710160"/>
              <a:gd name="connsiteX125" fmla="*/ 1551007 w 2051612"/>
              <a:gd name="connsiteY125" fmla="*/ 497712 h 1710160"/>
              <a:gd name="connsiteX126" fmla="*/ 1565476 w 2051612"/>
              <a:gd name="connsiteY126" fmla="*/ 483243 h 1710160"/>
              <a:gd name="connsiteX127" fmla="*/ 1565476 w 2051612"/>
              <a:gd name="connsiteY127" fmla="*/ 439838 h 1710160"/>
              <a:gd name="connsiteX128" fmla="*/ 1565476 w 2051612"/>
              <a:gd name="connsiteY128" fmla="*/ 399327 h 1710160"/>
              <a:gd name="connsiteX129" fmla="*/ 1565476 w 2051612"/>
              <a:gd name="connsiteY129" fmla="*/ 355922 h 1710160"/>
              <a:gd name="connsiteX130" fmla="*/ 1591519 w 2051612"/>
              <a:gd name="connsiteY130" fmla="*/ 329879 h 1710160"/>
              <a:gd name="connsiteX131" fmla="*/ 1591519 w 2051612"/>
              <a:gd name="connsiteY131" fmla="*/ 286474 h 1710160"/>
              <a:gd name="connsiteX132" fmla="*/ 1591519 w 2051612"/>
              <a:gd name="connsiteY132" fmla="*/ 240175 h 1710160"/>
              <a:gd name="connsiteX133" fmla="*/ 1591519 w 2051612"/>
              <a:gd name="connsiteY133" fmla="*/ 205451 h 1710160"/>
              <a:gd name="connsiteX134" fmla="*/ 1591519 w 2051612"/>
              <a:gd name="connsiteY134" fmla="*/ 185195 h 1710160"/>
              <a:gd name="connsiteX135" fmla="*/ 1614668 w 2051612"/>
              <a:gd name="connsiteY135" fmla="*/ 162046 h 1710160"/>
              <a:gd name="connsiteX136" fmla="*/ 1614668 w 2051612"/>
              <a:gd name="connsiteY136" fmla="*/ 124428 h 1710160"/>
              <a:gd name="connsiteX137" fmla="*/ 1614668 w 2051612"/>
              <a:gd name="connsiteY137" fmla="*/ 81023 h 1710160"/>
              <a:gd name="connsiteX138" fmla="*/ 1640711 w 2051612"/>
              <a:gd name="connsiteY138" fmla="*/ 72342 h 1710160"/>
              <a:gd name="connsiteX139" fmla="*/ 1646498 w 2051612"/>
              <a:gd name="connsiteY139" fmla="*/ 63661 h 1710160"/>
              <a:gd name="connsiteX140" fmla="*/ 1646498 w 2051612"/>
              <a:gd name="connsiteY140" fmla="*/ 46299 h 1710160"/>
              <a:gd name="connsiteX141" fmla="*/ 1646498 w 2051612"/>
              <a:gd name="connsiteY141" fmla="*/ 14469 h 1710160"/>
              <a:gd name="connsiteX142" fmla="*/ 1681222 w 2051612"/>
              <a:gd name="connsiteY142" fmla="*/ 14469 h 1710160"/>
              <a:gd name="connsiteX143" fmla="*/ 1695691 w 2051612"/>
              <a:gd name="connsiteY143" fmla="*/ 0 h 1710160"/>
              <a:gd name="connsiteX144" fmla="*/ 1713053 w 2051612"/>
              <a:gd name="connsiteY144" fmla="*/ 17362 h 1710160"/>
              <a:gd name="connsiteX145" fmla="*/ 1730415 w 2051612"/>
              <a:gd name="connsiteY145" fmla="*/ 34724 h 1710160"/>
              <a:gd name="connsiteX146" fmla="*/ 1736202 w 2051612"/>
              <a:gd name="connsiteY146" fmla="*/ 63661 h 1710160"/>
              <a:gd name="connsiteX147" fmla="*/ 1736202 w 2051612"/>
              <a:gd name="connsiteY147" fmla="*/ 138897 h 1710160"/>
              <a:gd name="connsiteX148" fmla="*/ 1765139 w 2051612"/>
              <a:gd name="connsiteY148" fmla="*/ 141790 h 1710160"/>
              <a:gd name="connsiteX149" fmla="*/ 1770926 w 2051612"/>
              <a:gd name="connsiteY149" fmla="*/ 167833 h 1710160"/>
              <a:gd name="connsiteX150" fmla="*/ 1770926 w 2051612"/>
              <a:gd name="connsiteY150" fmla="*/ 199664 h 1710160"/>
              <a:gd name="connsiteX151" fmla="*/ 1791182 w 2051612"/>
              <a:gd name="connsiteY151" fmla="*/ 228600 h 1710160"/>
              <a:gd name="connsiteX152" fmla="*/ 1791182 w 2051612"/>
              <a:gd name="connsiteY152" fmla="*/ 240175 h 1710160"/>
              <a:gd name="connsiteX153" fmla="*/ 1791182 w 2051612"/>
              <a:gd name="connsiteY153" fmla="*/ 269112 h 1710160"/>
              <a:gd name="connsiteX154" fmla="*/ 1802757 w 2051612"/>
              <a:gd name="connsiteY154" fmla="*/ 321198 h 1710160"/>
              <a:gd name="connsiteX155" fmla="*/ 1802757 w 2051612"/>
              <a:gd name="connsiteY155" fmla="*/ 344347 h 1710160"/>
              <a:gd name="connsiteX156" fmla="*/ 1811438 w 2051612"/>
              <a:gd name="connsiteY156" fmla="*/ 381965 h 1710160"/>
              <a:gd name="connsiteX157" fmla="*/ 1811438 w 2051612"/>
              <a:gd name="connsiteY157" fmla="*/ 396433 h 1710160"/>
              <a:gd name="connsiteX158" fmla="*/ 1814331 w 2051612"/>
              <a:gd name="connsiteY158" fmla="*/ 460094 h 1710160"/>
              <a:gd name="connsiteX159" fmla="*/ 1814331 w 2051612"/>
              <a:gd name="connsiteY159" fmla="*/ 480350 h 1710160"/>
              <a:gd name="connsiteX160" fmla="*/ 1820119 w 2051612"/>
              <a:gd name="connsiteY160" fmla="*/ 529542 h 1710160"/>
              <a:gd name="connsiteX161" fmla="*/ 1823012 w 2051612"/>
              <a:gd name="connsiteY161" fmla="*/ 541117 h 1710160"/>
              <a:gd name="connsiteX162" fmla="*/ 1828800 w 2051612"/>
              <a:gd name="connsiteY162" fmla="*/ 581628 h 1710160"/>
              <a:gd name="connsiteX163" fmla="*/ 1831693 w 2051612"/>
              <a:gd name="connsiteY163" fmla="*/ 604778 h 1710160"/>
              <a:gd name="connsiteX164" fmla="*/ 1831693 w 2051612"/>
              <a:gd name="connsiteY164" fmla="*/ 619246 h 1710160"/>
              <a:gd name="connsiteX165" fmla="*/ 1840374 w 2051612"/>
              <a:gd name="connsiteY165" fmla="*/ 645289 h 1710160"/>
              <a:gd name="connsiteX166" fmla="*/ 1840374 w 2051612"/>
              <a:gd name="connsiteY166" fmla="*/ 656864 h 1710160"/>
              <a:gd name="connsiteX167" fmla="*/ 1843268 w 2051612"/>
              <a:gd name="connsiteY167" fmla="*/ 685800 h 1710160"/>
              <a:gd name="connsiteX168" fmla="*/ 1843268 w 2051612"/>
              <a:gd name="connsiteY168" fmla="*/ 717631 h 1710160"/>
              <a:gd name="connsiteX169" fmla="*/ 1851949 w 2051612"/>
              <a:gd name="connsiteY169" fmla="*/ 740780 h 1710160"/>
              <a:gd name="connsiteX170" fmla="*/ 1854843 w 2051612"/>
              <a:gd name="connsiteY170" fmla="*/ 749461 h 1710160"/>
              <a:gd name="connsiteX171" fmla="*/ 1854843 w 2051612"/>
              <a:gd name="connsiteY171" fmla="*/ 775504 h 1710160"/>
              <a:gd name="connsiteX172" fmla="*/ 1854843 w 2051612"/>
              <a:gd name="connsiteY172" fmla="*/ 816015 h 1710160"/>
              <a:gd name="connsiteX173" fmla="*/ 1857736 w 2051612"/>
              <a:gd name="connsiteY173" fmla="*/ 844952 h 1710160"/>
              <a:gd name="connsiteX174" fmla="*/ 1857736 w 2051612"/>
              <a:gd name="connsiteY174" fmla="*/ 876783 h 1710160"/>
              <a:gd name="connsiteX175" fmla="*/ 1872205 w 2051612"/>
              <a:gd name="connsiteY175" fmla="*/ 902826 h 1710160"/>
              <a:gd name="connsiteX176" fmla="*/ 1872205 w 2051612"/>
              <a:gd name="connsiteY176" fmla="*/ 934656 h 1710160"/>
              <a:gd name="connsiteX177" fmla="*/ 1883779 w 2051612"/>
              <a:gd name="connsiteY177" fmla="*/ 966486 h 1710160"/>
              <a:gd name="connsiteX178" fmla="*/ 1883779 w 2051612"/>
              <a:gd name="connsiteY178" fmla="*/ 992529 h 1710160"/>
              <a:gd name="connsiteX179" fmla="*/ 1886673 w 2051612"/>
              <a:gd name="connsiteY179" fmla="*/ 1021466 h 1710160"/>
              <a:gd name="connsiteX180" fmla="*/ 1889567 w 2051612"/>
              <a:gd name="connsiteY180" fmla="*/ 1044615 h 1710160"/>
              <a:gd name="connsiteX181" fmla="*/ 1889567 w 2051612"/>
              <a:gd name="connsiteY181" fmla="*/ 1076446 h 1710160"/>
              <a:gd name="connsiteX182" fmla="*/ 1898248 w 2051612"/>
              <a:gd name="connsiteY182" fmla="*/ 1102489 h 1710160"/>
              <a:gd name="connsiteX183" fmla="*/ 1898248 w 2051612"/>
              <a:gd name="connsiteY183" fmla="*/ 1134319 h 1710160"/>
              <a:gd name="connsiteX184" fmla="*/ 1901141 w 2051612"/>
              <a:gd name="connsiteY184" fmla="*/ 1160362 h 1710160"/>
              <a:gd name="connsiteX185" fmla="*/ 1904035 w 2051612"/>
              <a:gd name="connsiteY185" fmla="*/ 1180618 h 1710160"/>
              <a:gd name="connsiteX186" fmla="*/ 1904035 w 2051612"/>
              <a:gd name="connsiteY186" fmla="*/ 1200874 h 1710160"/>
              <a:gd name="connsiteX187" fmla="*/ 1909822 w 2051612"/>
              <a:gd name="connsiteY187" fmla="*/ 1229810 h 1710160"/>
              <a:gd name="connsiteX188" fmla="*/ 1909822 w 2051612"/>
              <a:gd name="connsiteY188" fmla="*/ 1250066 h 1710160"/>
              <a:gd name="connsiteX189" fmla="*/ 1918503 w 2051612"/>
              <a:gd name="connsiteY189" fmla="*/ 1293471 h 1710160"/>
              <a:gd name="connsiteX190" fmla="*/ 1918503 w 2051612"/>
              <a:gd name="connsiteY190" fmla="*/ 1316621 h 1710160"/>
              <a:gd name="connsiteX191" fmla="*/ 1932972 w 2051612"/>
              <a:gd name="connsiteY191" fmla="*/ 1342664 h 1710160"/>
              <a:gd name="connsiteX192" fmla="*/ 1941653 w 2051612"/>
              <a:gd name="connsiteY192" fmla="*/ 1357132 h 1710160"/>
              <a:gd name="connsiteX193" fmla="*/ 1941653 w 2051612"/>
              <a:gd name="connsiteY193" fmla="*/ 1374494 h 1710160"/>
              <a:gd name="connsiteX194" fmla="*/ 1947440 w 2051612"/>
              <a:gd name="connsiteY194" fmla="*/ 1412112 h 1710160"/>
              <a:gd name="connsiteX195" fmla="*/ 1947440 w 2051612"/>
              <a:gd name="connsiteY195" fmla="*/ 1432367 h 1710160"/>
              <a:gd name="connsiteX196" fmla="*/ 1950334 w 2051612"/>
              <a:gd name="connsiteY196" fmla="*/ 1458410 h 1710160"/>
              <a:gd name="connsiteX197" fmla="*/ 1959015 w 2051612"/>
              <a:gd name="connsiteY197" fmla="*/ 1469985 h 1710160"/>
              <a:gd name="connsiteX198" fmla="*/ 1959015 w 2051612"/>
              <a:gd name="connsiteY198" fmla="*/ 1490241 h 1710160"/>
              <a:gd name="connsiteX199" fmla="*/ 1973483 w 2051612"/>
              <a:gd name="connsiteY199" fmla="*/ 1524965 h 1710160"/>
              <a:gd name="connsiteX200" fmla="*/ 1973483 w 2051612"/>
              <a:gd name="connsiteY200" fmla="*/ 1539433 h 1710160"/>
              <a:gd name="connsiteX201" fmla="*/ 1973483 w 2051612"/>
              <a:gd name="connsiteY201" fmla="*/ 1562583 h 1710160"/>
              <a:gd name="connsiteX202" fmla="*/ 1982164 w 2051612"/>
              <a:gd name="connsiteY202" fmla="*/ 1588626 h 1710160"/>
              <a:gd name="connsiteX203" fmla="*/ 1987952 w 2051612"/>
              <a:gd name="connsiteY203" fmla="*/ 1605988 h 1710160"/>
              <a:gd name="connsiteX204" fmla="*/ 1987952 w 2051612"/>
              <a:gd name="connsiteY204" fmla="*/ 1614669 h 1710160"/>
              <a:gd name="connsiteX205" fmla="*/ 1996633 w 2051612"/>
              <a:gd name="connsiteY205" fmla="*/ 1637818 h 1710160"/>
              <a:gd name="connsiteX206" fmla="*/ 1999526 w 2051612"/>
              <a:gd name="connsiteY206" fmla="*/ 1666755 h 1710160"/>
              <a:gd name="connsiteX207" fmla="*/ 2005314 w 2051612"/>
              <a:gd name="connsiteY207" fmla="*/ 1672543 h 1710160"/>
              <a:gd name="connsiteX208" fmla="*/ 2025569 w 2051612"/>
              <a:gd name="connsiteY208" fmla="*/ 1692798 h 1710160"/>
              <a:gd name="connsiteX209" fmla="*/ 2034250 w 2051612"/>
              <a:gd name="connsiteY209" fmla="*/ 1692798 h 1710160"/>
              <a:gd name="connsiteX210" fmla="*/ 2051612 w 2051612"/>
              <a:gd name="connsiteY210" fmla="*/ 1710160 h 1710160"/>
              <a:gd name="connsiteX0" fmla="*/ 0 w 2051612"/>
              <a:gd name="connsiteY0" fmla="*/ 1701479 h 1710160"/>
              <a:gd name="connsiteX1" fmla="*/ 34724 w 2051612"/>
              <a:gd name="connsiteY1" fmla="*/ 1666755 h 1710160"/>
              <a:gd name="connsiteX2" fmla="*/ 43405 w 2051612"/>
              <a:gd name="connsiteY2" fmla="*/ 1658074 h 1710160"/>
              <a:gd name="connsiteX3" fmla="*/ 95491 w 2051612"/>
              <a:gd name="connsiteY3" fmla="*/ 1658074 h 1710160"/>
              <a:gd name="connsiteX4" fmla="*/ 95491 w 2051612"/>
              <a:gd name="connsiteY4" fmla="*/ 1643605 h 1710160"/>
              <a:gd name="connsiteX5" fmla="*/ 118640 w 2051612"/>
              <a:gd name="connsiteY5" fmla="*/ 1643605 h 1710160"/>
              <a:gd name="connsiteX6" fmla="*/ 118640 w 2051612"/>
              <a:gd name="connsiteY6" fmla="*/ 1626243 h 1710160"/>
              <a:gd name="connsiteX7" fmla="*/ 136002 w 2051612"/>
              <a:gd name="connsiteY7" fmla="*/ 1626243 h 1710160"/>
              <a:gd name="connsiteX8" fmla="*/ 136002 w 2051612"/>
              <a:gd name="connsiteY8" fmla="*/ 1611775 h 1710160"/>
              <a:gd name="connsiteX9" fmla="*/ 162045 w 2051612"/>
              <a:gd name="connsiteY9" fmla="*/ 1611775 h 1710160"/>
              <a:gd name="connsiteX10" fmla="*/ 162045 w 2051612"/>
              <a:gd name="connsiteY10" fmla="*/ 1597307 h 1710160"/>
              <a:gd name="connsiteX11" fmla="*/ 179407 w 2051612"/>
              <a:gd name="connsiteY11" fmla="*/ 1597307 h 1710160"/>
              <a:gd name="connsiteX12" fmla="*/ 179407 w 2051612"/>
              <a:gd name="connsiteY12" fmla="*/ 1574157 h 1710160"/>
              <a:gd name="connsiteX13" fmla="*/ 205450 w 2051612"/>
              <a:gd name="connsiteY13" fmla="*/ 1574157 h 1710160"/>
              <a:gd name="connsiteX14" fmla="*/ 205450 w 2051612"/>
              <a:gd name="connsiteY14" fmla="*/ 1553902 h 1710160"/>
              <a:gd name="connsiteX15" fmla="*/ 228600 w 2051612"/>
              <a:gd name="connsiteY15" fmla="*/ 1553902 h 1710160"/>
              <a:gd name="connsiteX16" fmla="*/ 228600 w 2051612"/>
              <a:gd name="connsiteY16" fmla="*/ 1524965 h 1710160"/>
              <a:gd name="connsiteX17" fmla="*/ 243068 w 2051612"/>
              <a:gd name="connsiteY17" fmla="*/ 1524965 h 1710160"/>
              <a:gd name="connsiteX18" fmla="*/ 243068 w 2051612"/>
              <a:gd name="connsiteY18" fmla="*/ 1504709 h 1710160"/>
              <a:gd name="connsiteX19" fmla="*/ 257536 w 2051612"/>
              <a:gd name="connsiteY19" fmla="*/ 1504709 h 1710160"/>
              <a:gd name="connsiteX20" fmla="*/ 257536 w 2051612"/>
              <a:gd name="connsiteY20" fmla="*/ 1487347 h 1710160"/>
              <a:gd name="connsiteX21" fmla="*/ 274898 w 2051612"/>
              <a:gd name="connsiteY21" fmla="*/ 1487347 h 1710160"/>
              <a:gd name="connsiteX22" fmla="*/ 274898 w 2051612"/>
              <a:gd name="connsiteY22" fmla="*/ 1464198 h 1710160"/>
              <a:gd name="connsiteX23" fmla="*/ 283579 w 2051612"/>
              <a:gd name="connsiteY23" fmla="*/ 1464198 h 1710160"/>
              <a:gd name="connsiteX24" fmla="*/ 283579 w 2051612"/>
              <a:gd name="connsiteY24" fmla="*/ 1438155 h 1710160"/>
              <a:gd name="connsiteX25" fmla="*/ 306729 w 2051612"/>
              <a:gd name="connsiteY25" fmla="*/ 1438155 h 1710160"/>
              <a:gd name="connsiteX26" fmla="*/ 306729 w 2051612"/>
              <a:gd name="connsiteY26" fmla="*/ 1409218 h 1710160"/>
              <a:gd name="connsiteX27" fmla="*/ 332772 w 2051612"/>
              <a:gd name="connsiteY27" fmla="*/ 1409218 h 1710160"/>
              <a:gd name="connsiteX28" fmla="*/ 332772 w 2051612"/>
              <a:gd name="connsiteY28" fmla="*/ 1386069 h 1710160"/>
              <a:gd name="connsiteX29" fmla="*/ 338559 w 2051612"/>
              <a:gd name="connsiteY29" fmla="*/ 1386069 h 1710160"/>
              <a:gd name="connsiteX30" fmla="*/ 338559 w 2051612"/>
              <a:gd name="connsiteY30" fmla="*/ 1357132 h 1710160"/>
              <a:gd name="connsiteX31" fmla="*/ 353028 w 2051612"/>
              <a:gd name="connsiteY31" fmla="*/ 1357132 h 1710160"/>
              <a:gd name="connsiteX32" fmla="*/ 353028 w 2051612"/>
              <a:gd name="connsiteY32" fmla="*/ 1339770 h 1710160"/>
              <a:gd name="connsiteX33" fmla="*/ 367496 w 2051612"/>
              <a:gd name="connsiteY33" fmla="*/ 1339770 h 1710160"/>
              <a:gd name="connsiteX34" fmla="*/ 367496 w 2051612"/>
              <a:gd name="connsiteY34" fmla="*/ 1322408 h 1710160"/>
              <a:gd name="connsiteX35" fmla="*/ 384858 w 2051612"/>
              <a:gd name="connsiteY35" fmla="*/ 1322408 h 1710160"/>
              <a:gd name="connsiteX36" fmla="*/ 384858 w 2051612"/>
              <a:gd name="connsiteY36" fmla="*/ 1290578 h 1710160"/>
              <a:gd name="connsiteX37" fmla="*/ 405114 w 2051612"/>
              <a:gd name="connsiteY37" fmla="*/ 1290578 h 1710160"/>
              <a:gd name="connsiteX38" fmla="*/ 405114 w 2051612"/>
              <a:gd name="connsiteY38" fmla="*/ 1255853 h 1710160"/>
              <a:gd name="connsiteX39" fmla="*/ 413795 w 2051612"/>
              <a:gd name="connsiteY39" fmla="*/ 1264534 h 1710160"/>
              <a:gd name="connsiteX40" fmla="*/ 413795 w 2051612"/>
              <a:gd name="connsiteY40" fmla="*/ 1224023 h 1710160"/>
              <a:gd name="connsiteX41" fmla="*/ 442731 w 2051612"/>
              <a:gd name="connsiteY41" fmla="*/ 1224023 h 1710160"/>
              <a:gd name="connsiteX42" fmla="*/ 442731 w 2051612"/>
              <a:gd name="connsiteY42" fmla="*/ 1203767 h 1710160"/>
              <a:gd name="connsiteX43" fmla="*/ 454305 w 2051612"/>
              <a:gd name="connsiteY43" fmla="*/ 1192193 h 1710160"/>
              <a:gd name="connsiteX44" fmla="*/ 454305 w 2051612"/>
              <a:gd name="connsiteY44" fmla="*/ 1177724 h 1710160"/>
              <a:gd name="connsiteX45" fmla="*/ 468773 w 2051612"/>
              <a:gd name="connsiteY45" fmla="*/ 1163256 h 1710160"/>
              <a:gd name="connsiteX46" fmla="*/ 477455 w 2051612"/>
              <a:gd name="connsiteY46" fmla="*/ 1154574 h 1710160"/>
              <a:gd name="connsiteX47" fmla="*/ 486136 w 2051612"/>
              <a:gd name="connsiteY47" fmla="*/ 1145893 h 1710160"/>
              <a:gd name="connsiteX48" fmla="*/ 486136 w 2051612"/>
              <a:gd name="connsiteY48" fmla="*/ 1125638 h 1710160"/>
              <a:gd name="connsiteX49" fmla="*/ 512179 w 2051612"/>
              <a:gd name="connsiteY49" fmla="*/ 1125638 h 1710160"/>
              <a:gd name="connsiteX50" fmla="*/ 512179 w 2051612"/>
              <a:gd name="connsiteY50" fmla="*/ 1096702 h 1710160"/>
              <a:gd name="connsiteX51" fmla="*/ 532435 w 2051612"/>
              <a:gd name="connsiteY51" fmla="*/ 1096702 h 1710160"/>
              <a:gd name="connsiteX52" fmla="*/ 532435 w 2051612"/>
              <a:gd name="connsiteY52" fmla="*/ 1070659 h 1710160"/>
              <a:gd name="connsiteX53" fmla="*/ 549797 w 2051612"/>
              <a:gd name="connsiteY53" fmla="*/ 1070659 h 1710160"/>
              <a:gd name="connsiteX54" fmla="*/ 549797 w 2051612"/>
              <a:gd name="connsiteY54" fmla="*/ 1053297 h 1710160"/>
              <a:gd name="connsiteX55" fmla="*/ 578734 w 2051612"/>
              <a:gd name="connsiteY55" fmla="*/ 1053297 h 1710160"/>
              <a:gd name="connsiteX56" fmla="*/ 578734 w 2051612"/>
              <a:gd name="connsiteY56" fmla="*/ 1030147 h 1710160"/>
              <a:gd name="connsiteX57" fmla="*/ 651076 w 2051612"/>
              <a:gd name="connsiteY57" fmla="*/ 1030147 h 1710160"/>
              <a:gd name="connsiteX58" fmla="*/ 651076 w 2051612"/>
              <a:gd name="connsiteY58" fmla="*/ 1041722 h 1710160"/>
              <a:gd name="connsiteX59" fmla="*/ 668438 w 2051612"/>
              <a:gd name="connsiteY59" fmla="*/ 1041722 h 1710160"/>
              <a:gd name="connsiteX60" fmla="*/ 668438 w 2051612"/>
              <a:gd name="connsiteY60" fmla="*/ 1059084 h 1710160"/>
              <a:gd name="connsiteX61" fmla="*/ 703162 w 2051612"/>
              <a:gd name="connsiteY61" fmla="*/ 1059084 h 1710160"/>
              <a:gd name="connsiteX62" fmla="*/ 703162 w 2051612"/>
              <a:gd name="connsiteY62" fmla="*/ 1064871 h 1710160"/>
              <a:gd name="connsiteX63" fmla="*/ 732098 w 2051612"/>
              <a:gd name="connsiteY63" fmla="*/ 1064871 h 1710160"/>
              <a:gd name="connsiteX64" fmla="*/ 732098 w 2051612"/>
              <a:gd name="connsiteY64" fmla="*/ 1093808 h 1710160"/>
              <a:gd name="connsiteX65" fmla="*/ 772610 w 2051612"/>
              <a:gd name="connsiteY65" fmla="*/ 1093808 h 1710160"/>
              <a:gd name="connsiteX66" fmla="*/ 804440 w 2051612"/>
              <a:gd name="connsiteY66" fmla="*/ 1093808 h 1710160"/>
              <a:gd name="connsiteX67" fmla="*/ 816015 w 2051612"/>
              <a:gd name="connsiteY67" fmla="*/ 1105383 h 1710160"/>
              <a:gd name="connsiteX68" fmla="*/ 842058 w 2051612"/>
              <a:gd name="connsiteY68" fmla="*/ 1131426 h 1710160"/>
              <a:gd name="connsiteX69" fmla="*/ 856527 w 2051612"/>
              <a:gd name="connsiteY69" fmla="*/ 1116957 h 1710160"/>
              <a:gd name="connsiteX70" fmla="*/ 873888 w 2051612"/>
              <a:gd name="connsiteY70" fmla="*/ 1134318 h 1710160"/>
              <a:gd name="connsiteX71" fmla="*/ 897038 w 2051612"/>
              <a:gd name="connsiteY71" fmla="*/ 1134318 h 1710160"/>
              <a:gd name="connsiteX72" fmla="*/ 897038 w 2051612"/>
              <a:gd name="connsiteY72" fmla="*/ 1157469 h 1710160"/>
              <a:gd name="connsiteX73" fmla="*/ 920187 w 2051612"/>
              <a:gd name="connsiteY73" fmla="*/ 1157469 h 1710160"/>
              <a:gd name="connsiteX74" fmla="*/ 937549 w 2051612"/>
              <a:gd name="connsiteY74" fmla="*/ 1154575 h 1710160"/>
              <a:gd name="connsiteX75" fmla="*/ 978060 w 2051612"/>
              <a:gd name="connsiteY75" fmla="*/ 1171937 h 1710160"/>
              <a:gd name="connsiteX76" fmla="*/ 989635 w 2051612"/>
              <a:gd name="connsiteY76" fmla="*/ 1163257 h 1710160"/>
              <a:gd name="connsiteX77" fmla="*/ 1012785 w 2051612"/>
              <a:gd name="connsiteY77" fmla="*/ 1160362 h 1710160"/>
              <a:gd name="connsiteX78" fmla="*/ 1035935 w 2051612"/>
              <a:gd name="connsiteY78" fmla="*/ 1163257 h 1710160"/>
              <a:gd name="connsiteX79" fmla="*/ 1079339 w 2051612"/>
              <a:gd name="connsiteY79" fmla="*/ 1160362 h 1710160"/>
              <a:gd name="connsiteX80" fmla="*/ 1093808 w 2051612"/>
              <a:gd name="connsiteY80" fmla="*/ 1157469 h 1710160"/>
              <a:gd name="connsiteX81" fmla="*/ 1111170 w 2051612"/>
              <a:gd name="connsiteY81" fmla="*/ 1171937 h 1710160"/>
              <a:gd name="connsiteX82" fmla="*/ 1125637 w 2051612"/>
              <a:gd name="connsiteY82" fmla="*/ 1160362 h 1710160"/>
              <a:gd name="connsiteX83" fmla="*/ 1148787 w 2051612"/>
              <a:gd name="connsiteY83" fmla="*/ 1171937 h 1710160"/>
              <a:gd name="connsiteX84" fmla="*/ 1174830 w 2051612"/>
              <a:gd name="connsiteY84" fmla="*/ 1180619 h 1710160"/>
              <a:gd name="connsiteX85" fmla="*/ 1215342 w 2051612"/>
              <a:gd name="connsiteY85" fmla="*/ 1206661 h 1710160"/>
              <a:gd name="connsiteX86" fmla="*/ 1232703 w 2051612"/>
              <a:gd name="connsiteY86" fmla="*/ 1218236 h 1710160"/>
              <a:gd name="connsiteX87" fmla="*/ 1273215 w 2051612"/>
              <a:gd name="connsiteY87" fmla="*/ 1209555 h 1710160"/>
              <a:gd name="connsiteX88" fmla="*/ 1319514 w 2051612"/>
              <a:gd name="connsiteY88" fmla="*/ 1206661 h 1710160"/>
              <a:gd name="connsiteX89" fmla="*/ 1342663 w 2051612"/>
              <a:gd name="connsiteY89" fmla="*/ 1195087 h 1710160"/>
              <a:gd name="connsiteX90" fmla="*/ 1362919 w 2051612"/>
              <a:gd name="connsiteY90" fmla="*/ 1174831 h 1710160"/>
              <a:gd name="connsiteX91" fmla="*/ 1362919 w 2051612"/>
              <a:gd name="connsiteY91" fmla="*/ 1160362 h 1710160"/>
              <a:gd name="connsiteX92" fmla="*/ 1377387 w 2051612"/>
              <a:gd name="connsiteY92" fmla="*/ 1151681 h 1710160"/>
              <a:gd name="connsiteX93" fmla="*/ 1388962 w 2051612"/>
              <a:gd name="connsiteY93" fmla="*/ 1122745 h 1710160"/>
              <a:gd name="connsiteX94" fmla="*/ 1406324 w 2051612"/>
              <a:gd name="connsiteY94" fmla="*/ 1111170 h 1710160"/>
              <a:gd name="connsiteX95" fmla="*/ 1415005 w 2051612"/>
              <a:gd name="connsiteY95" fmla="*/ 1079340 h 1710160"/>
              <a:gd name="connsiteX96" fmla="*/ 1417899 w 2051612"/>
              <a:gd name="connsiteY96" fmla="*/ 1070659 h 1710160"/>
              <a:gd name="connsiteX97" fmla="*/ 1423686 w 2051612"/>
              <a:gd name="connsiteY97" fmla="*/ 1035935 h 1710160"/>
              <a:gd name="connsiteX98" fmla="*/ 1426579 w 2051612"/>
              <a:gd name="connsiteY98" fmla="*/ 1030148 h 1710160"/>
              <a:gd name="connsiteX99" fmla="*/ 1435260 w 2051612"/>
              <a:gd name="connsiteY99" fmla="*/ 1001211 h 1710160"/>
              <a:gd name="connsiteX100" fmla="*/ 1438155 w 2051612"/>
              <a:gd name="connsiteY100" fmla="*/ 998317 h 1710160"/>
              <a:gd name="connsiteX101" fmla="*/ 1443942 w 2051612"/>
              <a:gd name="connsiteY101" fmla="*/ 969381 h 1710160"/>
              <a:gd name="connsiteX102" fmla="*/ 1446835 w 2051612"/>
              <a:gd name="connsiteY102" fmla="*/ 960699 h 1710160"/>
              <a:gd name="connsiteX103" fmla="*/ 1467091 w 2051612"/>
              <a:gd name="connsiteY103" fmla="*/ 946231 h 1710160"/>
              <a:gd name="connsiteX104" fmla="*/ 1455516 w 2051612"/>
              <a:gd name="connsiteY104" fmla="*/ 931763 h 1710160"/>
              <a:gd name="connsiteX105" fmla="*/ 1472878 w 2051612"/>
              <a:gd name="connsiteY105" fmla="*/ 917294 h 1710160"/>
              <a:gd name="connsiteX106" fmla="*/ 1481559 w 2051612"/>
              <a:gd name="connsiteY106" fmla="*/ 908613 h 1710160"/>
              <a:gd name="connsiteX107" fmla="*/ 1481559 w 2051612"/>
              <a:gd name="connsiteY107" fmla="*/ 876783 h 1710160"/>
              <a:gd name="connsiteX108" fmla="*/ 1481559 w 2051612"/>
              <a:gd name="connsiteY108" fmla="*/ 868102 h 1710160"/>
              <a:gd name="connsiteX109" fmla="*/ 1481559 w 2051612"/>
              <a:gd name="connsiteY109" fmla="*/ 839165 h 1710160"/>
              <a:gd name="connsiteX110" fmla="*/ 1481559 w 2051612"/>
              <a:gd name="connsiteY110" fmla="*/ 839165 h 1710160"/>
              <a:gd name="connsiteX111" fmla="*/ 1481559 w 2051612"/>
              <a:gd name="connsiteY111" fmla="*/ 789972 h 1710160"/>
              <a:gd name="connsiteX112" fmla="*/ 1496027 w 2051612"/>
              <a:gd name="connsiteY112" fmla="*/ 775504 h 1710160"/>
              <a:gd name="connsiteX113" fmla="*/ 1496027 w 2051612"/>
              <a:gd name="connsiteY113" fmla="*/ 755248 h 1710160"/>
              <a:gd name="connsiteX114" fmla="*/ 1507602 w 2051612"/>
              <a:gd name="connsiteY114" fmla="*/ 755248 h 1710160"/>
              <a:gd name="connsiteX115" fmla="*/ 1507602 w 2051612"/>
              <a:gd name="connsiteY115" fmla="*/ 729205 h 1710160"/>
              <a:gd name="connsiteX116" fmla="*/ 1507602 w 2051612"/>
              <a:gd name="connsiteY116" fmla="*/ 729205 h 1710160"/>
              <a:gd name="connsiteX117" fmla="*/ 1507602 w 2051612"/>
              <a:gd name="connsiteY117" fmla="*/ 688694 h 1710160"/>
              <a:gd name="connsiteX118" fmla="*/ 1522071 w 2051612"/>
              <a:gd name="connsiteY118" fmla="*/ 674225 h 1710160"/>
              <a:gd name="connsiteX119" fmla="*/ 1522071 w 2051612"/>
              <a:gd name="connsiteY119" fmla="*/ 653970 h 1710160"/>
              <a:gd name="connsiteX120" fmla="*/ 1522071 w 2051612"/>
              <a:gd name="connsiteY120" fmla="*/ 653970 h 1710160"/>
              <a:gd name="connsiteX121" fmla="*/ 1522071 w 2051612"/>
              <a:gd name="connsiteY121" fmla="*/ 610565 h 1710160"/>
              <a:gd name="connsiteX122" fmla="*/ 1551007 w 2051612"/>
              <a:gd name="connsiteY122" fmla="*/ 610565 h 1710160"/>
              <a:gd name="connsiteX123" fmla="*/ 1551007 w 2051612"/>
              <a:gd name="connsiteY123" fmla="*/ 564266 h 1710160"/>
              <a:gd name="connsiteX124" fmla="*/ 1551007 w 2051612"/>
              <a:gd name="connsiteY124" fmla="*/ 529542 h 1710160"/>
              <a:gd name="connsiteX125" fmla="*/ 1551007 w 2051612"/>
              <a:gd name="connsiteY125" fmla="*/ 497712 h 1710160"/>
              <a:gd name="connsiteX126" fmla="*/ 1565476 w 2051612"/>
              <a:gd name="connsiteY126" fmla="*/ 483243 h 1710160"/>
              <a:gd name="connsiteX127" fmla="*/ 1565476 w 2051612"/>
              <a:gd name="connsiteY127" fmla="*/ 439838 h 1710160"/>
              <a:gd name="connsiteX128" fmla="*/ 1565476 w 2051612"/>
              <a:gd name="connsiteY128" fmla="*/ 399327 h 1710160"/>
              <a:gd name="connsiteX129" fmla="*/ 1565476 w 2051612"/>
              <a:gd name="connsiteY129" fmla="*/ 355922 h 1710160"/>
              <a:gd name="connsiteX130" fmla="*/ 1591519 w 2051612"/>
              <a:gd name="connsiteY130" fmla="*/ 329879 h 1710160"/>
              <a:gd name="connsiteX131" fmla="*/ 1591519 w 2051612"/>
              <a:gd name="connsiteY131" fmla="*/ 286474 h 1710160"/>
              <a:gd name="connsiteX132" fmla="*/ 1591519 w 2051612"/>
              <a:gd name="connsiteY132" fmla="*/ 240175 h 1710160"/>
              <a:gd name="connsiteX133" fmla="*/ 1591519 w 2051612"/>
              <a:gd name="connsiteY133" fmla="*/ 205451 h 1710160"/>
              <a:gd name="connsiteX134" fmla="*/ 1591519 w 2051612"/>
              <a:gd name="connsiteY134" fmla="*/ 185195 h 1710160"/>
              <a:gd name="connsiteX135" fmla="*/ 1614668 w 2051612"/>
              <a:gd name="connsiteY135" fmla="*/ 162046 h 1710160"/>
              <a:gd name="connsiteX136" fmla="*/ 1614668 w 2051612"/>
              <a:gd name="connsiteY136" fmla="*/ 124428 h 1710160"/>
              <a:gd name="connsiteX137" fmla="*/ 1614668 w 2051612"/>
              <a:gd name="connsiteY137" fmla="*/ 81023 h 1710160"/>
              <a:gd name="connsiteX138" fmla="*/ 1640711 w 2051612"/>
              <a:gd name="connsiteY138" fmla="*/ 72342 h 1710160"/>
              <a:gd name="connsiteX139" fmla="*/ 1646498 w 2051612"/>
              <a:gd name="connsiteY139" fmla="*/ 63661 h 1710160"/>
              <a:gd name="connsiteX140" fmla="*/ 1646498 w 2051612"/>
              <a:gd name="connsiteY140" fmla="*/ 46299 h 1710160"/>
              <a:gd name="connsiteX141" fmla="*/ 1646498 w 2051612"/>
              <a:gd name="connsiteY141" fmla="*/ 14469 h 1710160"/>
              <a:gd name="connsiteX142" fmla="*/ 1681222 w 2051612"/>
              <a:gd name="connsiteY142" fmla="*/ 14469 h 1710160"/>
              <a:gd name="connsiteX143" fmla="*/ 1695691 w 2051612"/>
              <a:gd name="connsiteY143" fmla="*/ 0 h 1710160"/>
              <a:gd name="connsiteX144" fmla="*/ 1713053 w 2051612"/>
              <a:gd name="connsiteY144" fmla="*/ 17362 h 1710160"/>
              <a:gd name="connsiteX145" fmla="*/ 1730415 w 2051612"/>
              <a:gd name="connsiteY145" fmla="*/ 34724 h 1710160"/>
              <a:gd name="connsiteX146" fmla="*/ 1736202 w 2051612"/>
              <a:gd name="connsiteY146" fmla="*/ 63661 h 1710160"/>
              <a:gd name="connsiteX147" fmla="*/ 1736202 w 2051612"/>
              <a:gd name="connsiteY147" fmla="*/ 138897 h 1710160"/>
              <a:gd name="connsiteX148" fmla="*/ 1765139 w 2051612"/>
              <a:gd name="connsiteY148" fmla="*/ 141790 h 1710160"/>
              <a:gd name="connsiteX149" fmla="*/ 1770926 w 2051612"/>
              <a:gd name="connsiteY149" fmla="*/ 167833 h 1710160"/>
              <a:gd name="connsiteX150" fmla="*/ 1770926 w 2051612"/>
              <a:gd name="connsiteY150" fmla="*/ 199664 h 1710160"/>
              <a:gd name="connsiteX151" fmla="*/ 1791182 w 2051612"/>
              <a:gd name="connsiteY151" fmla="*/ 228600 h 1710160"/>
              <a:gd name="connsiteX152" fmla="*/ 1791182 w 2051612"/>
              <a:gd name="connsiteY152" fmla="*/ 240175 h 1710160"/>
              <a:gd name="connsiteX153" fmla="*/ 1791182 w 2051612"/>
              <a:gd name="connsiteY153" fmla="*/ 269112 h 1710160"/>
              <a:gd name="connsiteX154" fmla="*/ 1802757 w 2051612"/>
              <a:gd name="connsiteY154" fmla="*/ 321198 h 1710160"/>
              <a:gd name="connsiteX155" fmla="*/ 1802757 w 2051612"/>
              <a:gd name="connsiteY155" fmla="*/ 344347 h 1710160"/>
              <a:gd name="connsiteX156" fmla="*/ 1811438 w 2051612"/>
              <a:gd name="connsiteY156" fmla="*/ 381965 h 1710160"/>
              <a:gd name="connsiteX157" fmla="*/ 1811438 w 2051612"/>
              <a:gd name="connsiteY157" fmla="*/ 396433 h 1710160"/>
              <a:gd name="connsiteX158" fmla="*/ 1814331 w 2051612"/>
              <a:gd name="connsiteY158" fmla="*/ 460094 h 1710160"/>
              <a:gd name="connsiteX159" fmla="*/ 1814331 w 2051612"/>
              <a:gd name="connsiteY159" fmla="*/ 480350 h 1710160"/>
              <a:gd name="connsiteX160" fmla="*/ 1820119 w 2051612"/>
              <a:gd name="connsiteY160" fmla="*/ 529542 h 1710160"/>
              <a:gd name="connsiteX161" fmla="*/ 1823012 w 2051612"/>
              <a:gd name="connsiteY161" fmla="*/ 541117 h 1710160"/>
              <a:gd name="connsiteX162" fmla="*/ 1828800 w 2051612"/>
              <a:gd name="connsiteY162" fmla="*/ 581628 h 1710160"/>
              <a:gd name="connsiteX163" fmla="*/ 1831693 w 2051612"/>
              <a:gd name="connsiteY163" fmla="*/ 604778 h 1710160"/>
              <a:gd name="connsiteX164" fmla="*/ 1831693 w 2051612"/>
              <a:gd name="connsiteY164" fmla="*/ 619246 h 1710160"/>
              <a:gd name="connsiteX165" fmla="*/ 1840374 w 2051612"/>
              <a:gd name="connsiteY165" fmla="*/ 645289 h 1710160"/>
              <a:gd name="connsiteX166" fmla="*/ 1840374 w 2051612"/>
              <a:gd name="connsiteY166" fmla="*/ 656864 h 1710160"/>
              <a:gd name="connsiteX167" fmla="*/ 1843268 w 2051612"/>
              <a:gd name="connsiteY167" fmla="*/ 685800 h 1710160"/>
              <a:gd name="connsiteX168" fmla="*/ 1843268 w 2051612"/>
              <a:gd name="connsiteY168" fmla="*/ 717631 h 1710160"/>
              <a:gd name="connsiteX169" fmla="*/ 1851949 w 2051612"/>
              <a:gd name="connsiteY169" fmla="*/ 740780 h 1710160"/>
              <a:gd name="connsiteX170" fmla="*/ 1854843 w 2051612"/>
              <a:gd name="connsiteY170" fmla="*/ 749461 h 1710160"/>
              <a:gd name="connsiteX171" fmla="*/ 1854843 w 2051612"/>
              <a:gd name="connsiteY171" fmla="*/ 775504 h 1710160"/>
              <a:gd name="connsiteX172" fmla="*/ 1854843 w 2051612"/>
              <a:gd name="connsiteY172" fmla="*/ 816015 h 1710160"/>
              <a:gd name="connsiteX173" fmla="*/ 1857736 w 2051612"/>
              <a:gd name="connsiteY173" fmla="*/ 844952 h 1710160"/>
              <a:gd name="connsiteX174" fmla="*/ 1857736 w 2051612"/>
              <a:gd name="connsiteY174" fmla="*/ 876783 h 1710160"/>
              <a:gd name="connsiteX175" fmla="*/ 1872205 w 2051612"/>
              <a:gd name="connsiteY175" fmla="*/ 902826 h 1710160"/>
              <a:gd name="connsiteX176" fmla="*/ 1872205 w 2051612"/>
              <a:gd name="connsiteY176" fmla="*/ 934656 h 1710160"/>
              <a:gd name="connsiteX177" fmla="*/ 1883779 w 2051612"/>
              <a:gd name="connsiteY177" fmla="*/ 966486 h 1710160"/>
              <a:gd name="connsiteX178" fmla="*/ 1883779 w 2051612"/>
              <a:gd name="connsiteY178" fmla="*/ 992529 h 1710160"/>
              <a:gd name="connsiteX179" fmla="*/ 1886673 w 2051612"/>
              <a:gd name="connsiteY179" fmla="*/ 1021466 h 1710160"/>
              <a:gd name="connsiteX180" fmla="*/ 1889567 w 2051612"/>
              <a:gd name="connsiteY180" fmla="*/ 1044615 h 1710160"/>
              <a:gd name="connsiteX181" fmla="*/ 1889567 w 2051612"/>
              <a:gd name="connsiteY181" fmla="*/ 1076446 h 1710160"/>
              <a:gd name="connsiteX182" fmla="*/ 1898248 w 2051612"/>
              <a:gd name="connsiteY182" fmla="*/ 1102489 h 1710160"/>
              <a:gd name="connsiteX183" fmla="*/ 1898248 w 2051612"/>
              <a:gd name="connsiteY183" fmla="*/ 1134319 h 1710160"/>
              <a:gd name="connsiteX184" fmla="*/ 1901141 w 2051612"/>
              <a:gd name="connsiteY184" fmla="*/ 1160362 h 1710160"/>
              <a:gd name="connsiteX185" fmla="*/ 1904035 w 2051612"/>
              <a:gd name="connsiteY185" fmla="*/ 1180618 h 1710160"/>
              <a:gd name="connsiteX186" fmla="*/ 1904035 w 2051612"/>
              <a:gd name="connsiteY186" fmla="*/ 1200874 h 1710160"/>
              <a:gd name="connsiteX187" fmla="*/ 1909822 w 2051612"/>
              <a:gd name="connsiteY187" fmla="*/ 1229810 h 1710160"/>
              <a:gd name="connsiteX188" fmla="*/ 1909822 w 2051612"/>
              <a:gd name="connsiteY188" fmla="*/ 1250066 h 1710160"/>
              <a:gd name="connsiteX189" fmla="*/ 1918503 w 2051612"/>
              <a:gd name="connsiteY189" fmla="*/ 1293471 h 1710160"/>
              <a:gd name="connsiteX190" fmla="*/ 1918503 w 2051612"/>
              <a:gd name="connsiteY190" fmla="*/ 1316621 h 1710160"/>
              <a:gd name="connsiteX191" fmla="*/ 1932972 w 2051612"/>
              <a:gd name="connsiteY191" fmla="*/ 1342664 h 1710160"/>
              <a:gd name="connsiteX192" fmla="*/ 1941653 w 2051612"/>
              <a:gd name="connsiteY192" fmla="*/ 1357132 h 1710160"/>
              <a:gd name="connsiteX193" fmla="*/ 1941653 w 2051612"/>
              <a:gd name="connsiteY193" fmla="*/ 1374494 h 1710160"/>
              <a:gd name="connsiteX194" fmla="*/ 1947440 w 2051612"/>
              <a:gd name="connsiteY194" fmla="*/ 1412112 h 1710160"/>
              <a:gd name="connsiteX195" fmla="*/ 1947440 w 2051612"/>
              <a:gd name="connsiteY195" fmla="*/ 1432367 h 1710160"/>
              <a:gd name="connsiteX196" fmla="*/ 1950334 w 2051612"/>
              <a:gd name="connsiteY196" fmla="*/ 1458410 h 1710160"/>
              <a:gd name="connsiteX197" fmla="*/ 1959015 w 2051612"/>
              <a:gd name="connsiteY197" fmla="*/ 1469985 h 1710160"/>
              <a:gd name="connsiteX198" fmla="*/ 1959015 w 2051612"/>
              <a:gd name="connsiteY198" fmla="*/ 1490241 h 1710160"/>
              <a:gd name="connsiteX199" fmla="*/ 1973483 w 2051612"/>
              <a:gd name="connsiteY199" fmla="*/ 1524965 h 1710160"/>
              <a:gd name="connsiteX200" fmla="*/ 1973483 w 2051612"/>
              <a:gd name="connsiteY200" fmla="*/ 1539433 h 1710160"/>
              <a:gd name="connsiteX201" fmla="*/ 1973483 w 2051612"/>
              <a:gd name="connsiteY201" fmla="*/ 1562583 h 1710160"/>
              <a:gd name="connsiteX202" fmla="*/ 1982164 w 2051612"/>
              <a:gd name="connsiteY202" fmla="*/ 1588626 h 1710160"/>
              <a:gd name="connsiteX203" fmla="*/ 1987952 w 2051612"/>
              <a:gd name="connsiteY203" fmla="*/ 1605988 h 1710160"/>
              <a:gd name="connsiteX204" fmla="*/ 1987952 w 2051612"/>
              <a:gd name="connsiteY204" fmla="*/ 1614669 h 1710160"/>
              <a:gd name="connsiteX205" fmla="*/ 1996633 w 2051612"/>
              <a:gd name="connsiteY205" fmla="*/ 1637818 h 1710160"/>
              <a:gd name="connsiteX206" fmla="*/ 1999526 w 2051612"/>
              <a:gd name="connsiteY206" fmla="*/ 1666755 h 1710160"/>
              <a:gd name="connsiteX207" fmla="*/ 2005314 w 2051612"/>
              <a:gd name="connsiteY207" fmla="*/ 1672543 h 1710160"/>
              <a:gd name="connsiteX208" fmla="*/ 2025569 w 2051612"/>
              <a:gd name="connsiteY208" fmla="*/ 1692798 h 1710160"/>
              <a:gd name="connsiteX209" fmla="*/ 2034250 w 2051612"/>
              <a:gd name="connsiteY209" fmla="*/ 1692798 h 1710160"/>
              <a:gd name="connsiteX210" fmla="*/ 2051612 w 2051612"/>
              <a:gd name="connsiteY210" fmla="*/ 1710160 h 1710160"/>
              <a:gd name="connsiteX0" fmla="*/ 0 w 2051612"/>
              <a:gd name="connsiteY0" fmla="*/ 1701479 h 1710160"/>
              <a:gd name="connsiteX1" fmla="*/ 34724 w 2051612"/>
              <a:gd name="connsiteY1" fmla="*/ 1666755 h 1710160"/>
              <a:gd name="connsiteX2" fmla="*/ 43405 w 2051612"/>
              <a:gd name="connsiteY2" fmla="*/ 1658074 h 1710160"/>
              <a:gd name="connsiteX3" fmla="*/ 95491 w 2051612"/>
              <a:gd name="connsiteY3" fmla="*/ 1658074 h 1710160"/>
              <a:gd name="connsiteX4" fmla="*/ 95491 w 2051612"/>
              <a:gd name="connsiteY4" fmla="*/ 1643605 h 1710160"/>
              <a:gd name="connsiteX5" fmla="*/ 118640 w 2051612"/>
              <a:gd name="connsiteY5" fmla="*/ 1643605 h 1710160"/>
              <a:gd name="connsiteX6" fmla="*/ 118640 w 2051612"/>
              <a:gd name="connsiteY6" fmla="*/ 1626243 h 1710160"/>
              <a:gd name="connsiteX7" fmla="*/ 136002 w 2051612"/>
              <a:gd name="connsiteY7" fmla="*/ 1626243 h 1710160"/>
              <a:gd name="connsiteX8" fmla="*/ 136002 w 2051612"/>
              <a:gd name="connsiteY8" fmla="*/ 1611775 h 1710160"/>
              <a:gd name="connsiteX9" fmla="*/ 162045 w 2051612"/>
              <a:gd name="connsiteY9" fmla="*/ 1611775 h 1710160"/>
              <a:gd name="connsiteX10" fmla="*/ 162045 w 2051612"/>
              <a:gd name="connsiteY10" fmla="*/ 1597307 h 1710160"/>
              <a:gd name="connsiteX11" fmla="*/ 179407 w 2051612"/>
              <a:gd name="connsiteY11" fmla="*/ 1597307 h 1710160"/>
              <a:gd name="connsiteX12" fmla="*/ 179407 w 2051612"/>
              <a:gd name="connsiteY12" fmla="*/ 1574157 h 1710160"/>
              <a:gd name="connsiteX13" fmla="*/ 205450 w 2051612"/>
              <a:gd name="connsiteY13" fmla="*/ 1574157 h 1710160"/>
              <a:gd name="connsiteX14" fmla="*/ 205450 w 2051612"/>
              <a:gd name="connsiteY14" fmla="*/ 1553902 h 1710160"/>
              <a:gd name="connsiteX15" fmla="*/ 228600 w 2051612"/>
              <a:gd name="connsiteY15" fmla="*/ 1553902 h 1710160"/>
              <a:gd name="connsiteX16" fmla="*/ 228600 w 2051612"/>
              <a:gd name="connsiteY16" fmla="*/ 1524965 h 1710160"/>
              <a:gd name="connsiteX17" fmla="*/ 243068 w 2051612"/>
              <a:gd name="connsiteY17" fmla="*/ 1524965 h 1710160"/>
              <a:gd name="connsiteX18" fmla="*/ 243068 w 2051612"/>
              <a:gd name="connsiteY18" fmla="*/ 1504709 h 1710160"/>
              <a:gd name="connsiteX19" fmla="*/ 257536 w 2051612"/>
              <a:gd name="connsiteY19" fmla="*/ 1504709 h 1710160"/>
              <a:gd name="connsiteX20" fmla="*/ 257536 w 2051612"/>
              <a:gd name="connsiteY20" fmla="*/ 1487347 h 1710160"/>
              <a:gd name="connsiteX21" fmla="*/ 274898 w 2051612"/>
              <a:gd name="connsiteY21" fmla="*/ 1487347 h 1710160"/>
              <a:gd name="connsiteX22" fmla="*/ 274898 w 2051612"/>
              <a:gd name="connsiteY22" fmla="*/ 1464198 h 1710160"/>
              <a:gd name="connsiteX23" fmla="*/ 283579 w 2051612"/>
              <a:gd name="connsiteY23" fmla="*/ 1464198 h 1710160"/>
              <a:gd name="connsiteX24" fmla="*/ 283579 w 2051612"/>
              <a:gd name="connsiteY24" fmla="*/ 1438155 h 1710160"/>
              <a:gd name="connsiteX25" fmla="*/ 306729 w 2051612"/>
              <a:gd name="connsiteY25" fmla="*/ 1438155 h 1710160"/>
              <a:gd name="connsiteX26" fmla="*/ 306729 w 2051612"/>
              <a:gd name="connsiteY26" fmla="*/ 1409218 h 1710160"/>
              <a:gd name="connsiteX27" fmla="*/ 332772 w 2051612"/>
              <a:gd name="connsiteY27" fmla="*/ 1409218 h 1710160"/>
              <a:gd name="connsiteX28" fmla="*/ 332772 w 2051612"/>
              <a:gd name="connsiteY28" fmla="*/ 1386069 h 1710160"/>
              <a:gd name="connsiteX29" fmla="*/ 338559 w 2051612"/>
              <a:gd name="connsiteY29" fmla="*/ 1386069 h 1710160"/>
              <a:gd name="connsiteX30" fmla="*/ 338559 w 2051612"/>
              <a:gd name="connsiteY30" fmla="*/ 1357132 h 1710160"/>
              <a:gd name="connsiteX31" fmla="*/ 353028 w 2051612"/>
              <a:gd name="connsiteY31" fmla="*/ 1357132 h 1710160"/>
              <a:gd name="connsiteX32" fmla="*/ 353028 w 2051612"/>
              <a:gd name="connsiteY32" fmla="*/ 1339770 h 1710160"/>
              <a:gd name="connsiteX33" fmla="*/ 367496 w 2051612"/>
              <a:gd name="connsiteY33" fmla="*/ 1339770 h 1710160"/>
              <a:gd name="connsiteX34" fmla="*/ 367496 w 2051612"/>
              <a:gd name="connsiteY34" fmla="*/ 1322408 h 1710160"/>
              <a:gd name="connsiteX35" fmla="*/ 384858 w 2051612"/>
              <a:gd name="connsiteY35" fmla="*/ 1322408 h 1710160"/>
              <a:gd name="connsiteX36" fmla="*/ 384858 w 2051612"/>
              <a:gd name="connsiteY36" fmla="*/ 1290578 h 1710160"/>
              <a:gd name="connsiteX37" fmla="*/ 405114 w 2051612"/>
              <a:gd name="connsiteY37" fmla="*/ 1290578 h 1710160"/>
              <a:gd name="connsiteX38" fmla="*/ 405114 w 2051612"/>
              <a:gd name="connsiteY38" fmla="*/ 1255853 h 1710160"/>
              <a:gd name="connsiteX39" fmla="*/ 413795 w 2051612"/>
              <a:gd name="connsiteY39" fmla="*/ 1264534 h 1710160"/>
              <a:gd name="connsiteX40" fmla="*/ 413795 w 2051612"/>
              <a:gd name="connsiteY40" fmla="*/ 1224023 h 1710160"/>
              <a:gd name="connsiteX41" fmla="*/ 442731 w 2051612"/>
              <a:gd name="connsiteY41" fmla="*/ 1224023 h 1710160"/>
              <a:gd name="connsiteX42" fmla="*/ 442731 w 2051612"/>
              <a:gd name="connsiteY42" fmla="*/ 1203767 h 1710160"/>
              <a:gd name="connsiteX43" fmla="*/ 454305 w 2051612"/>
              <a:gd name="connsiteY43" fmla="*/ 1192193 h 1710160"/>
              <a:gd name="connsiteX44" fmla="*/ 454305 w 2051612"/>
              <a:gd name="connsiteY44" fmla="*/ 1177724 h 1710160"/>
              <a:gd name="connsiteX45" fmla="*/ 468773 w 2051612"/>
              <a:gd name="connsiteY45" fmla="*/ 1163256 h 1710160"/>
              <a:gd name="connsiteX46" fmla="*/ 477455 w 2051612"/>
              <a:gd name="connsiteY46" fmla="*/ 1154574 h 1710160"/>
              <a:gd name="connsiteX47" fmla="*/ 486136 w 2051612"/>
              <a:gd name="connsiteY47" fmla="*/ 1145893 h 1710160"/>
              <a:gd name="connsiteX48" fmla="*/ 486136 w 2051612"/>
              <a:gd name="connsiteY48" fmla="*/ 1125638 h 1710160"/>
              <a:gd name="connsiteX49" fmla="*/ 512179 w 2051612"/>
              <a:gd name="connsiteY49" fmla="*/ 1125638 h 1710160"/>
              <a:gd name="connsiteX50" fmla="*/ 512179 w 2051612"/>
              <a:gd name="connsiteY50" fmla="*/ 1096702 h 1710160"/>
              <a:gd name="connsiteX51" fmla="*/ 532435 w 2051612"/>
              <a:gd name="connsiteY51" fmla="*/ 1096702 h 1710160"/>
              <a:gd name="connsiteX52" fmla="*/ 532435 w 2051612"/>
              <a:gd name="connsiteY52" fmla="*/ 1070659 h 1710160"/>
              <a:gd name="connsiteX53" fmla="*/ 549797 w 2051612"/>
              <a:gd name="connsiteY53" fmla="*/ 1070659 h 1710160"/>
              <a:gd name="connsiteX54" fmla="*/ 549797 w 2051612"/>
              <a:gd name="connsiteY54" fmla="*/ 1053297 h 1710160"/>
              <a:gd name="connsiteX55" fmla="*/ 578734 w 2051612"/>
              <a:gd name="connsiteY55" fmla="*/ 1053297 h 1710160"/>
              <a:gd name="connsiteX56" fmla="*/ 578734 w 2051612"/>
              <a:gd name="connsiteY56" fmla="*/ 1030147 h 1710160"/>
              <a:gd name="connsiteX57" fmla="*/ 651076 w 2051612"/>
              <a:gd name="connsiteY57" fmla="*/ 1030147 h 1710160"/>
              <a:gd name="connsiteX58" fmla="*/ 651076 w 2051612"/>
              <a:gd name="connsiteY58" fmla="*/ 1041722 h 1710160"/>
              <a:gd name="connsiteX59" fmla="*/ 668438 w 2051612"/>
              <a:gd name="connsiteY59" fmla="*/ 1041722 h 1710160"/>
              <a:gd name="connsiteX60" fmla="*/ 668438 w 2051612"/>
              <a:gd name="connsiteY60" fmla="*/ 1059084 h 1710160"/>
              <a:gd name="connsiteX61" fmla="*/ 703162 w 2051612"/>
              <a:gd name="connsiteY61" fmla="*/ 1059084 h 1710160"/>
              <a:gd name="connsiteX62" fmla="*/ 703162 w 2051612"/>
              <a:gd name="connsiteY62" fmla="*/ 1064871 h 1710160"/>
              <a:gd name="connsiteX63" fmla="*/ 732098 w 2051612"/>
              <a:gd name="connsiteY63" fmla="*/ 1064871 h 1710160"/>
              <a:gd name="connsiteX64" fmla="*/ 732098 w 2051612"/>
              <a:gd name="connsiteY64" fmla="*/ 1093808 h 1710160"/>
              <a:gd name="connsiteX65" fmla="*/ 772610 w 2051612"/>
              <a:gd name="connsiteY65" fmla="*/ 1093808 h 1710160"/>
              <a:gd name="connsiteX66" fmla="*/ 804440 w 2051612"/>
              <a:gd name="connsiteY66" fmla="*/ 1093808 h 1710160"/>
              <a:gd name="connsiteX67" fmla="*/ 816015 w 2051612"/>
              <a:gd name="connsiteY67" fmla="*/ 1105383 h 1710160"/>
              <a:gd name="connsiteX68" fmla="*/ 842058 w 2051612"/>
              <a:gd name="connsiteY68" fmla="*/ 1131426 h 1710160"/>
              <a:gd name="connsiteX69" fmla="*/ 856527 w 2051612"/>
              <a:gd name="connsiteY69" fmla="*/ 1116957 h 1710160"/>
              <a:gd name="connsiteX70" fmla="*/ 873888 w 2051612"/>
              <a:gd name="connsiteY70" fmla="*/ 1134318 h 1710160"/>
              <a:gd name="connsiteX71" fmla="*/ 897038 w 2051612"/>
              <a:gd name="connsiteY71" fmla="*/ 1134318 h 1710160"/>
              <a:gd name="connsiteX72" fmla="*/ 897038 w 2051612"/>
              <a:gd name="connsiteY72" fmla="*/ 1157469 h 1710160"/>
              <a:gd name="connsiteX73" fmla="*/ 920187 w 2051612"/>
              <a:gd name="connsiteY73" fmla="*/ 1157469 h 1710160"/>
              <a:gd name="connsiteX74" fmla="*/ 937549 w 2051612"/>
              <a:gd name="connsiteY74" fmla="*/ 1154575 h 1710160"/>
              <a:gd name="connsiteX75" fmla="*/ 978060 w 2051612"/>
              <a:gd name="connsiteY75" fmla="*/ 1171937 h 1710160"/>
              <a:gd name="connsiteX76" fmla="*/ 989635 w 2051612"/>
              <a:gd name="connsiteY76" fmla="*/ 1163257 h 1710160"/>
              <a:gd name="connsiteX77" fmla="*/ 1012785 w 2051612"/>
              <a:gd name="connsiteY77" fmla="*/ 1160362 h 1710160"/>
              <a:gd name="connsiteX78" fmla="*/ 1035935 w 2051612"/>
              <a:gd name="connsiteY78" fmla="*/ 1163257 h 1710160"/>
              <a:gd name="connsiteX79" fmla="*/ 1079339 w 2051612"/>
              <a:gd name="connsiteY79" fmla="*/ 1160362 h 1710160"/>
              <a:gd name="connsiteX80" fmla="*/ 1093808 w 2051612"/>
              <a:gd name="connsiteY80" fmla="*/ 1157469 h 1710160"/>
              <a:gd name="connsiteX81" fmla="*/ 1111170 w 2051612"/>
              <a:gd name="connsiteY81" fmla="*/ 1171937 h 1710160"/>
              <a:gd name="connsiteX82" fmla="*/ 1125637 w 2051612"/>
              <a:gd name="connsiteY82" fmla="*/ 1160362 h 1710160"/>
              <a:gd name="connsiteX83" fmla="*/ 1148787 w 2051612"/>
              <a:gd name="connsiteY83" fmla="*/ 1171937 h 1710160"/>
              <a:gd name="connsiteX84" fmla="*/ 1174830 w 2051612"/>
              <a:gd name="connsiteY84" fmla="*/ 1180619 h 1710160"/>
              <a:gd name="connsiteX85" fmla="*/ 1215342 w 2051612"/>
              <a:gd name="connsiteY85" fmla="*/ 1206661 h 1710160"/>
              <a:gd name="connsiteX86" fmla="*/ 1232703 w 2051612"/>
              <a:gd name="connsiteY86" fmla="*/ 1218236 h 1710160"/>
              <a:gd name="connsiteX87" fmla="*/ 1273215 w 2051612"/>
              <a:gd name="connsiteY87" fmla="*/ 1209555 h 1710160"/>
              <a:gd name="connsiteX88" fmla="*/ 1319514 w 2051612"/>
              <a:gd name="connsiteY88" fmla="*/ 1206661 h 1710160"/>
              <a:gd name="connsiteX89" fmla="*/ 1342663 w 2051612"/>
              <a:gd name="connsiteY89" fmla="*/ 1195087 h 1710160"/>
              <a:gd name="connsiteX90" fmla="*/ 1362919 w 2051612"/>
              <a:gd name="connsiteY90" fmla="*/ 1174831 h 1710160"/>
              <a:gd name="connsiteX91" fmla="*/ 1362919 w 2051612"/>
              <a:gd name="connsiteY91" fmla="*/ 1160362 h 1710160"/>
              <a:gd name="connsiteX92" fmla="*/ 1377387 w 2051612"/>
              <a:gd name="connsiteY92" fmla="*/ 1151681 h 1710160"/>
              <a:gd name="connsiteX93" fmla="*/ 1388962 w 2051612"/>
              <a:gd name="connsiteY93" fmla="*/ 1122745 h 1710160"/>
              <a:gd name="connsiteX94" fmla="*/ 1406324 w 2051612"/>
              <a:gd name="connsiteY94" fmla="*/ 1111170 h 1710160"/>
              <a:gd name="connsiteX95" fmla="*/ 1415005 w 2051612"/>
              <a:gd name="connsiteY95" fmla="*/ 1079340 h 1710160"/>
              <a:gd name="connsiteX96" fmla="*/ 1417899 w 2051612"/>
              <a:gd name="connsiteY96" fmla="*/ 1070659 h 1710160"/>
              <a:gd name="connsiteX97" fmla="*/ 1423686 w 2051612"/>
              <a:gd name="connsiteY97" fmla="*/ 1035935 h 1710160"/>
              <a:gd name="connsiteX98" fmla="*/ 1426579 w 2051612"/>
              <a:gd name="connsiteY98" fmla="*/ 1030148 h 1710160"/>
              <a:gd name="connsiteX99" fmla="*/ 1435260 w 2051612"/>
              <a:gd name="connsiteY99" fmla="*/ 1001211 h 1710160"/>
              <a:gd name="connsiteX100" fmla="*/ 1438155 w 2051612"/>
              <a:gd name="connsiteY100" fmla="*/ 998317 h 1710160"/>
              <a:gd name="connsiteX101" fmla="*/ 1443942 w 2051612"/>
              <a:gd name="connsiteY101" fmla="*/ 969381 h 1710160"/>
              <a:gd name="connsiteX102" fmla="*/ 1446835 w 2051612"/>
              <a:gd name="connsiteY102" fmla="*/ 960699 h 1710160"/>
              <a:gd name="connsiteX103" fmla="*/ 1467091 w 2051612"/>
              <a:gd name="connsiteY103" fmla="*/ 946231 h 1710160"/>
              <a:gd name="connsiteX104" fmla="*/ 1455516 w 2051612"/>
              <a:gd name="connsiteY104" fmla="*/ 931763 h 1710160"/>
              <a:gd name="connsiteX105" fmla="*/ 1472878 w 2051612"/>
              <a:gd name="connsiteY105" fmla="*/ 917294 h 1710160"/>
              <a:gd name="connsiteX106" fmla="*/ 1464196 w 2051612"/>
              <a:gd name="connsiteY106" fmla="*/ 894145 h 1710160"/>
              <a:gd name="connsiteX107" fmla="*/ 1481559 w 2051612"/>
              <a:gd name="connsiteY107" fmla="*/ 876783 h 1710160"/>
              <a:gd name="connsiteX108" fmla="*/ 1481559 w 2051612"/>
              <a:gd name="connsiteY108" fmla="*/ 868102 h 1710160"/>
              <a:gd name="connsiteX109" fmla="*/ 1481559 w 2051612"/>
              <a:gd name="connsiteY109" fmla="*/ 839165 h 1710160"/>
              <a:gd name="connsiteX110" fmla="*/ 1481559 w 2051612"/>
              <a:gd name="connsiteY110" fmla="*/ 839165 h 1710160"/>
              <a:gd name="connsiteX111" fmla="*/ 1481559 w 2051612"/>
              <a:gd name="connsiteY111" fmla="*/ 789972 h 1710160"/>
              <a:gd name="connsiteX112" fmla="*/ 1496027 w 2051612"/>
              <a:gd name="connsiteY112" fmla="*/ 775504 h 1710160"/>
              <a:gd name="connsiteX113" fmla="*/ 1496027 w 2051612"/>
              <a:gd name="connsiteY113" fmla="*/ 755248 h 1710160"/>
              <a:gd name="connsiteX114" fmla="*/ 1507602 w 2051612"/>
              <a:gd name="connsiteY114" fmla="*/ 755248 h 1710160"/>
              <a:gd name="connsiteX115" fmla="*/ 1507602 w 2051612"/>
              <a:gd name="connsiteY115" fmla="*/ 729205 h 1710160"/>
              <a:gd name="connsiteX116" fmla="*/ 1507602 w 2051612"/>
              <a:gd name="connsiteY116" fmla="*/ 729205 h 1710160"/>
              <a:gd name="connsiteX117" fmla="*/ 1507602 w 2051612"/>
              <a:gd name="connsiteY117" fmla="*/ 688694 h 1710160"/>
              <a:gd name="connsiteX118" fmla="*/ 1522071 w 2051612"/>
              <a:gd name="connsiteY118" fmla="*/ 674225 h 1710160"/>
              <a:gd name="connsiteX119" fmla="*/ 1522071 w 2051612"/>
              <a:gd name="connsiteY119" fmla="*/ 653970 h 1710160"/>
              <a:gd name="connsiteX120" fmla="*/ 1522071 w 2051612"/>
              <a:gd name="connsiteY120" fmla="*/ 653970 h 1710160"/>
              <a:gd name="connsiteX121" fmla="*/ 1522071 w 2051612"/>
              <a:gd name="connsiteY121" fmla="*/ 610565 h 1710160"/>
              <a:gd name="connsiteX122" fmla="*/ 1551007 w 2051612"/>
              <a:gd name="connsiteY122" fmla="*/ 610565 h 1710160"/>
              <a:gd name="connsiteX123" fmla="*/ 1551007 w 2051612"/>
              <a:gd name="connsiteY123" fmla="*/ 564266 h 1710160"/>
              <a:gd name="connsiteX124" fmla="*/ 1551007 w 2051612"/>
              <a:gd name="connsiteY124" fmla="*/ 529542 h 1710160"/>
              <a:gd name="connsiteX125" fmla="*/ 1551007 w 2051612"/>
              <a:gd name="connsiteY125" fmla="*/ 497712 h 1710160"/>
              <a:gd name="connsiteX126" fmla="*/ 1565476 w 2051612"/>
              <a:gd name="connsiteY126" fmla="*/ 483243 h 1710160"/>
              <a:gd name="connsiteX127" fmla="*/ 1565476 w 2051612"/>
              <a:gd name="connsiteY127" fmla="*/ 439838 h 1710160"/>
              <a:gd name="connsiteX128" fmla="*/ 1565476 w 2051612"/>
              <a:gd name="connsiteY128" fmla="*/ 399327 h 1710160"/>
              <a:gd name="connsiteX129" fmla="*/ 1565476 w 2051612"/>
              <a:gd name="connsiteY129" fmla="*/ 355922 h 1710160"/>
              <a:gd name="connsiteX130" fmla="*/ 1591519 w 2051612"/>
              <a:gd name="connsiteY130" fmla="*/ 329879 h 1710160"/>
              <a:gd name="connsiteX131" fmla="*/ 1591519 w 2051612"/>
              <a:gd name="connsiteY131" fmla="*/ 286474 h 1710160"/>
              <a:gd name="connsiteX132" fmla="*/ 1591519 w 2051612"/>
              <a:gd name="connsiteY132" fmla="*/ 240175 h 1710160"/>
              <a:gd name="connsiteX133" fmla="*/ 1591519 w 2051612"/>
              <a:gd name="connsiteY133" fmla="*/ 205451 h 1710160"/>
              <a:gd name="connsiteX134" fmla="*/ 1591519 w 2051612"/>
              <a:gd name="connsiteY134" fmla="*/ 185195 h 1710160"/>
              <a:gd name="connsiteX135" fmla="*/ 1614668 w 2051612"/>
              <a:gd name="connsiteY135" fmla="*/ 162046 h 1710160"/>
              <a:gd name="connsiteX136" fmla="*/ 1614668 w 2051612"/>
              <a:gd name="connsiteY136" fmla="*/ 124428 h 1710160"/>
              <a:gd name="connsiteX137" fmla="*/ 1614668 w 2051612"/>
              <a:gd name="connsiteY137" fmla="*/ 81023 h 1710160"/>
              <a:gd name="connsiteX138" fmla="*/ 1640711 w 2051612"/>
              <a:gd name="connsiteY138" fmla="*/ 72342 h 1710160"/>
              <a:gd name="connsiteX139" fmla="*/ 1646498 w 2051612"/>
              <a:gd name="connsiteY139" fmla="*/ 63661 h 1710160"/>
              <a:gd name="connsiteX140" fmla="*/ 1646498 w 2051612"/>
              <a:gd name="connsiteY140" fmla="*/ 46299 h 1710160"/>
              <a:gd name="connsiteX141" fmla="*/ 1646498 w 2051612"/>
              <a:gd name="connsiteY141" fmla="*/ 14469 h 1710160"/>
              <a:gd name="connsiteX142" fmla="*/ 1681222 w 2051612"/>
              <a:gd name="connsiteY142" fmla="*/ 14469 h 1710160"/>
              <a:gd name="connsiteX143" fmla="*/ 1695691 w 2051612"/>
              <a:gd name="connsiteY143" fmla="*/ 0 h 1710160"/>
              <a:gd name="connsiteX144" fmla="*/ 1713053 w 2051612"/>
              <a:gd name="connsiteY144" fmla="*/ 17362 h 1710160"/>
              <a:gd name="connsiteX145" fmla="*/ 1730415 w 2051612"/>
              <a:gd name="connsiteY145" fmla="*/ 34724 h 1710160"/>
              <a:gd name="connsiteX146" fmla="*/ 1736202 w 2051612"/>
              <a:gd name="connsiteY146" fmla="*/ 63661 h 1710160"/>
              <a:gd name="connsiteX147" fmla="*/ 1736202 w 2051612"/>
              <a:gd name="connsiteY147" fmla="*/ 138897 h 1710160"/>
              <a:gd name="connsiteX148" fmla="*/ 1765139 w 2051612"/>
              <a:gd name="connsiteY148" fmla="*/ 141790 h 1710160"/>
              <a:gd name="connsiteX149" fmla="*/ 1770926 w 2051612"/>
              <a:gd name="connsiteY149" fmla="*/ 167833 h 1710160"/>
              <a:gd name="connsiteX150" fmla="*/ 1770926 w 2051612"/>
              <a:gd name="connsiteY150" fmla="*/ 199664 h 1710160"/>
              <a:gd name="connsiteX151" fmla="*/ 1791182 w 2051612"/>
              <a:gd name="connsiteY151" fmla="*/ 228600 h 1710160"/>
              <a:gd name="connsiteX152" fmla="*/ 1791182 w 2051612"/>
              <a:gd name="connsiteY152" fmla="*/ 240175 h 1710160"/>
              <a:gd name="connsiteX153" fmla="*/ 1791182 w 2051612"/>
              <a:gd name="connsiteY153" fmla="*/ 269112 h 1710160"/>
              <a:gd name="connsiteX154" fmla="*/ 1802757 w 2051612"/>
              <a:gd name="connsiteY154" fmla="*/ 321198 h 1710160"/>
              <a:gd name="connsiteX155" fmla="*/ 1802757 w 2051612"/>
              <a:gd name="connsiteY155" fmla="*/ 344347 h 1710160"/>
              <a:gd name="connsiteX156" fmla="*/ 1811438 w 2051612"/>
              <a:gd name="connsiteY156" fmla="*/ 381965 h 1710160"/>
              <a:gd name="connsiteX157" fmla="*/ 1811438 w 2051612"/>
              <a:gd name="connsiteY157" fmla="*/ 396433 h 1710160"/>
              <a:gd name="connsiteX158" fmla="*/ 1814331 w 2051612"/>
              <a:gd name="connsiteY158" fmla="*/ 460094 h 1710160"/>
              <a:gd name="connsiteX159" fmla="*/ 1814331 w 2051612"/>
              <a:gd name="connsiteY159" fmla="*/ 480350 h 1710160"/>
              <a:gd name="connsiteX160" fmla="*/ 1820119 w 2051612"/>
              <a:gd name="connsiteY160" fmla="*/ 529542 h 1710160"/>
              <a:gd name="connsiteX161" fmla="*/ 1823012 w 2051612"/>
              <a:gd name="connsiteY161" fmla="*/ 541117 h 1710160"/>
              <a:gd name="connsiteX162" fmla="*/ 1828800 w 2051612"/>
              <a:gd name="connsiteY162" fmla="*/ 581628 h 1710160"/>
              <a:gd name="connsiteX163" fmla="*/ 1831693 w 2051612"/>
              <a:gd name="connsiteY163" fmla="*/ 604778 h 1710160"/>
              <a:gd name="connsiteX164" fmla="*/ 1831693 w 2051612"/>
              <a:gd name="connsiteY164" fmla="*/ 619246 h 1710160"/>
              <a:gd name="connsiteX165" fmla="*/ 1840374 w 2051612"/>
              <a:gd name="connsiteY165" fmla="*/ 645289 h 1710160"/>
              <a:gd name="connsiteX166" fmla="*/ 1840374 w 2051612"/>
              <a:gd name="connsiteY166" fmla="*/ 656864 h 1710160"/>
              <a:gd name="connsiteX167" fmla="*/ 1843268 w 2051612"/>
              <a:gd name="connsiteY167" fmla="*/ 685800 h 1710160"/>
              <a:gd name="connsiteX168" fmla="*/ 1843268 w 2051612"/>
              <a:gd name="connsiteY168" fmla="*/ 717631 h 1710160"/>
              <a:gd name="connsiteX169" fmla="*/ 1851949 w 2051612"/>
              <a:gd name="connsiteY169" fmla="*/ 740780 h 1710160"/>
              <a:gd name="connsiteX170" fmla="*/ 1854843 w 2051612"/>
              <a:gd name="connsiteY170" fmla="*/ 749461 h 1710160"/>
              <a:gd name="connsiteX171" fmla="*/ 1854843 w 2051612"/>
              <a:gd name="connsiteY171" fmla="*/ 775504 h 1710160"/>
              <a:gd name="connsiteX172" fmla="*/ 1854843 w 2051612"/>
              <a:gd name="connsiteY172" fmla="*/ 816015 h 1710160"/>
              <a:gd name="connsiteX173" fmla="*/ 1857736 w 2051612"/>
              <a:gd name="connsiteY173" fmla="*/ 844952 h 1710160"/>
              <a:gd name="connsiteX174" fmla="*/ 1857736 w 2051612"/>
              <a:gd name="connsiteY174" fmla="*/ 876783 h 1710160"/>
              <a:gd name="connsiteX175" fmla="*/ 1872205 w 2051612"/>
              <a:gd name="connsiteY175" fmla="*/ 902826 h 1710160"/>
              <a:gd name="connsiteX176" fmla="*/ 1872205 w 2051612"/>
              <a:gd name="connsiteY176" fmla="*/ 934656 h 1710160"/>
              <a:gd name="connsiteX177" fmla="*/ 1883779 w 2051612"/>
              <a:gd name="connsiteY177" fmla="*/ 966486 h 1710160"/>
              <a:gd name="connsiteX178" fmla="*/ 1883779 w 2051612"/>
              <a:gd name="connsiteY178" fmla="*/ 992529 h 1710160"/>
              <a:gd name="connsiteX179" fmla="*/ 1886673 w 2051612"/>
              <a:gd name="connsiteY179" fmla="*/ 1021466 h 1710160"/>
              <a:gd name="connsiteX180" fmla="*/ 1889567 w 2051612"/>
              <a:gd name="connsiteY180" fmla="*/ 1044615 h 1710160"/>
              <a:gd name="connsiteX181" fmla="*/ 1889567 w 2051612"/>
              <a:gd name="connsiteY181" fmla="*/ 1076446 h 1710160"/>
              <a:gd name="connsiteX182" fmla="*/ 1898248 w 2051612"/>
              <a:gd name="connsiteY182" fmla="*/ 1102489 h 1710160"/>
              <a:gd name="connsiteX183" fmla="*/ 1898248 w 2051612"/>
              <a:gd name="connsiteY183" fmla="*/ 1134319 h 1710160"/>
              <a:gd name="connsiteX184" fmla="*/ 1901141 w 2051612"/>
              <a:gd name="connsiteY184" fmla="*/ 1160362 h 1710160"/>
              <a:gd name="connsiteX185" fmla="*/ 1904035 w 2051612"/>
              <a:gd name="connsiteY185" fmla="*/ 1180618 h 1710160"/>
              <a:gd name="connsiteX186" fmla="*/ 1904035 w 2051612"/>
              <a:gd name="connsiteY186" fmla="*/ 1200874 h 1710160"/>
              <a:gd name="connsiteX187" fmla="*/ 1909822 w 2051612"/>
              <a:gd name="connsiteY187" fmla="*/ 1229810 h 1710160"/>
              <a:gd name="connsiteX188" fmla="*/ 1909822 w 2051612"/>
              <a:gd name="connsiteY188" fmla="*/ 1250066 h 1710160"/>
              <a:gd name="connsiteX189" fmla="*/ 1918503 w 2051612"/>
              <a:gd name="connsiteY189" fmla="*/ 1293471 h 1710160"/>
              <a:gd name="connsiteX190" fmla="*/ 1918503 w 2051612"/>
              <a:gd name="connsiteY190" fmla="*/ 1316621 h 1710160"/>
              <a:gd name="connsiteX191" fmla="*/ 1932972 w 2051612"/>
              <a:gd name="connsiteY191" fmla="*/ 1342664 h 1710160"/>
              <a:gd name="connsiteX192" fmla="*/ 1941653 w 2051612"/>
              <a:gd name="connsiteY192" fmla="*/ 1357132 h 1710160"/>
              <a:gd name="connsiteX193" fmla="*/ 1941653 w 2051612"/>
              <a:gd name="connsiteY193" fmla="*/ 1374494 h 1710160"/>
              <a:gd name="connsiteX194" fmla="*/ 1947440 w 2051612"/>
              <a:gd name="connsiteY194" fmla="*/ 1412112 h 1710160"/>
              <a:gd name="connsiteX195" fmla="*/ 1947440 w 2051612"/>
              <a:gd name="connsiteY195" fmla="*/ 1432367 h 1710160"/>
              <a:gd name="connsiteX196" fmla="*/ 1950334 w 2051612"/>
              <a:gd name="connsiteY196" fmla="*/ 1458410 h 1710160"/>
              <a:gd name="connsiteX197" fmla="*/ 1959015 w 2051612"/>
              <a:gd name="connsiteY197" fmla="*/ 1469985 h 1710160"/>
              <a:gd name="connsiteX198" fmla="*/ 1959015 w 2051612"/>
              <a:gd name="connsiteY198" fmla="*/ 1490241 h 1710160"/>
              <a:gd name="connsiteX199" fmla="*/ 1973483 w 2051612"/>
              <a:gd name="connsiteY199" fmla="*/ 1524965 h 1710160"/>
              <a:gd name="connsiteX200" fmla="*/ 1973483 w 2051612"/>
              <a:gd name="connsiteY200" fmla="*/ 1539433 h 1710160"/>
              <a:gd name="connsiteX201" fmla="*/ 1973483 w 2051612"/>
              <a:gd name="connsiteY201" fmla="*/ 1562583 h 1710160"/>
              <a:gd name="connsiteX202" fmla="*/ 1982164 w 2051612"/>
              <a:gd name="connsiteY202" fmla="*/ 1588626 h 1710160"/>
              <a:gd name="connsiteX203" fmla="*/ 1987952 w 2051612"/>
              <a:gd name="connsiteY203" fmla="*/ 1605988 h 1710160"/>
              <a:gd name="connsiteX204" fmla="*/ 1987952 w 2051612"/>
              <a:gd name="connsiteY204" fmla="*/ 1614669 h 1710160"/>
              <a:gd name="connsiteX205" fmla="*/ 1996633 w 2051612"/>
              <a:gd name="connsiteY205" fmla="*/ 1637818 h 1710160"/>
              <a:gd name="connsiteX206" fmla="*/ 1999526 w 2051612"/>
              <a:gd name="connsiteY206" fmla="*/ 1666755 h 1710160"/>
              <a:gd name="connsiteX207" fmla="*/ 2005314 w 2051612"/>
              <a:gd name="connsiteY207" fmla="*/ 1672543 h 1710160"/>
              <a:gd name="connsiteX208" fmla="*/ 2025569 w 2051612"/>
              <a:gd name="connsiteY208" fmla="*/ 1692798 h 1710160"/>
              <a:gd name="connsiteX209" fmla="*/ 2034250 w 2051612"/>
              <a:gd name="connsiteY209" fmla="*/ 1692798 h 1710160"/>
              <a:gd name="connsiteX210" fmla="*/ 2051612 w 2051612"/>
              <a:gd name="connsiteY210" fmla="*/ 1710160 h 171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2051612" h="1710160">
                <a:moveTo>
                  <a:pt x="0" y="1701479"/>
                </a:moveTo>
                <a:lnTo>
                  <a:pt x="34724" y="1666755"/>
                </a:lnTo>
                <a:lnTo>
                  <a:pt x="43405" y="1658074"/>
                </a:lnTo>
                <a:lnTo>
                  <a:pt x="95491" y="1658074"/>
                </a:lnTo>
                <a:lnTo>
                  <a:pt x="95491" y="1643605"/>
                </a:lnTo>
                <a:lnTo>
                  <a:pt x="118640" y="1643605"/>
                </a:lnTo>
                <a:lnTo>
                  <a:pt x="118640" y="1626243"/>
                </a:lnTo>
                <a:lnTo>
                  <a:pt x="136002" y="1626243"/>
                </a:lnTo>
                <a:lnTo>
                  <a:pt x="136002" y="1611775"/>
                </a:lnTo>
                <a:lnTo>
                  <a:pt x="162045" y="1611775"/>
                </a:lnTo>
                <a:lnTo>
                  <a:pt x="162045" y="1597307"/>
                </a:lnTo>
                <a:lnTo>
                  <a:pt x="179407" y="1597307"/>
                </a:lnTo>
                <a:lnTo>
                  <a:pt x="179407" y="1574157"/>
                </a:lnTo>
                <a:lnTo>
                  <a:pt x="205450" y="1574157"/>
                </a:lnTo>
                <a:lnTo>
                  <a:pt x="205450" y="1553902"/>
                </a:lnTo>
                <a:lnTo>
                  <a:pt x="228600" y="1553902"/>
                </a:lnTo>
                <a:lnTo>
                  <a:pt x="228600" y="1524965"/>
                </a:lnTo>
                <a:lnTo>
                  <a:pt x="243068" y="1524965"/>
                </a:lnTo>
                <a:lnTo>
                  <a:pt x="243068" y="1504709"/>
                </a:lnTo>
                <a:lnTo>
                  <a:pt x="257536" y="1504709"/>
                </a:lnTo>
                <a:lnTo>
                  <a:pt x="257536" y="1487347"/>
                </a:lnTo>
                <a:lnTo>
                  <a:pt x="274898" y="1487347"/>
                </a:lnTo>
                <a:lnTo>
                  <a:pt x="274898" y="1464198"/>
                </a:lnTo>
                <a:lnTo>
                  <a:pt x="283579" y="1464198"/>
                </a:lnTo>
                <a:lnTo>
                  <a:pt x="283579" y="1438155"/>
                </a:lnTo>
                <a:lnTo>
                  <a:pt x="306729" y="1438155"/>
                </a:lnTo>
                <a:lnTo>
                  <a:pt x="306729" y="1409218"/>
                </a:lnTo>
                <a:lnTo>
                  <a:pt x="332772" y="1409218"/>
                </a:lnTo>
                <a:lnTo>
                  <a:pt x="332772" y="1386069"/>
                </a:lnTo>
                <a:lnTo>
                  <a:pt x="338559" y="1386069"/>
                </a:lnTo>
                <a:lnTo>
                  <a:pt x="338559" y="1357132"/>
                </a:lnTo>
                <a:lnTo>
                  <a:pt x="353028" y="1357132"/>
                </a:lnTo>
                <a:lnTo>
                  <a:pt x="353028" y="1339770"/>
                </a:lnTo>
                <a:lnTo>
                  <a:pt x="367496" y="1339770"/>
                </a:lnTo>
                <a:lnTo>
                  <a:pt x="367496" y="1322408"/>
                </a:lnTo>
                <a:lnTo>
                  <a:pt x="384858" y="1322408"/>
                </a:lnTo>
                <a:lnTo>
                  <a:pt x="384858" y="1290578"/>
                </a:lnTo>
                <a:lnTo>
                  <a:pt x="405114" y="1290578"/>
                </a:lnTo>
                <a:lnTo>
                  <a:pt x="405114" y="1255853"/>
                </a:lnTo>
                <a:lnTo>
                  <a:pt x="413795" y="1264534"/>
                </a:lnTo>
                <a:lnTo>
                  <a:pt x="413795" y="1224023"/>
                </a:lnTo>
                <a:lnTo>
                  <a:pt x="442731" y="1224023"/>
                </a:lnTo>
                <a:lnTo>
                  <a:pt x="442731" y="1203767"/>
                </a:lnTo>
                <a:lnTo>
                  <a:pt x="454305" y="1192193"/>
                </a:lnTo>
                <a:lnTo>
                  <a:pt x="454305" y="1177724"/>
                </a:lnTo>
                <a:lnTo>
                  <a:pt x="468773" y="1163256"/>
                </a:lnTo>
                <a:lnTo>
                  <a:pt x="477455" y="1154574"/>
                </a:lnTo>
                <a:lnTo>
                  <a:pt x="486136" y="1145893"/>
                </a:lnTo>
                <a:lnTo>
                  <a:pt x="486136" y="1125638"/>
                </a:lnTo>
                <a:lnTo>
                  <a:pt x="512179" y="1125638"/>
                </a:lnTo>
                <a:lnTo>
                  <a:pt x="512179" y="1096702"/>
                </a:lnTo>
                <a:lnTo>
                  <a:pt x="532435" y="1096702"/>
                </a:lnTo>
                <a:lnTo>
                  <a:pt x="532435" y="1070659"/>
                </a:lnTo>
                <a:lnTo>
                  <a:pt x="549797" y="1070659"/>
                </a:lnTo>
                <a:lnTo>
                  <a:pt x="549797" y="1053297"/>
                </a:lnTo>
                <a:lnTo>
                  <a:pt x="578734" y="1053297"/>
                </a:lnTo>
                <a:lnTo>
                  <a:pt x="578734" y="1030147"/>
                </a:lnTo>
                <a:lnTo>
                  <a:pt x="651076" y="1030147"/>
                </a:lnTo>
                <a:lnTo>
                  <a:pt x="651076" y="1041722"/>
                </a:lnTo>
                <a:lnTo>
                  <a:pt x="668438" y="1041722"/>
                </a:lnTo>
                <a:lnTo>
                  <a:pt x="668438" y="1059084"/>
                </a:lnTo>
                <a:lnTo>
                  <a:pt x="703162" y="1059084"/>
                </a:lnTo>
                <a:lnTo>
                  <a:pt x="703162" y="1064871"/>
                </a:lnTo>
                <a:lnTo>
                  <a:pt x="732098" y="1064871"/>
                </a:lnTo>
                <a:lnTo>
                  <a:pt x="732098" y="1093808"/>
                </a:lnTo>
                <a:lnTo>
                  <a:pt x="772610" y="1093808"/>
                </a:lnTo>
                <a:lnTo>
                  <a:pt x="804440" y="1093808"/>
                </a:lnTo>
                <a:lnTo>
                  <a:pt x="816015" y="1105383"/>
                </a:lnTo>
                <a:lnTo>
                  <a:pt x="842058" y="1131426"/>
                </a:lnTo>
                <a:lnTo>
                  <a:pt x="856527" y="1116957"/>
                </a:lnTo>
                <a:lnTo>
                  <a:pt x="873888" y="1134318"/>
                </a:lnTo>
                <a:lnTo>
                  <a:pt x="897038" y="1134318"/>
                </a:lnTo>
                <a:lnTo>
                  <a:pt x="897038" y="1157469"/>
                </a:lnTo>
                <a:lnTo>
                  <a:pt x="920187" y="1157469"/>
                </a:lnTo>
                <a:lnTo>
                  <a:pt x="937549" y="1154575"/>
                </a:lnTo>
                <a:lnTo>
                  <a:pt x="978060" y="1171937"/>
                </a:lnTo>
                <a:lnTo>
                  <a:pt x="989635" y="1163257"/>
                </a:lnTo>
                <a:lnTo>
                  <a:pt x="1012785" y="1160362"/>
                </a:lnTo>
                <a:lnTo>
                  <a:pt x="1035935" y="1163257"/>
                </a:lnTo>
                <a:cubicBezTo>
                  <a:pt x="1048474" y="1163257"/>
                  <a:pt x="1069694" y="1161327"/>
                  <a:pt x="1079339" y="1160362"/>
                </a:cubicBezTo>
                <a:cubicBezTo>
                  <a:pt x="1088984" y="1159397"/>
                  <a:pt x="1087056" y="1166150"/>
                  <a:pt x="1093808" y="1157469"/>
                </a:cubicBezTo>
                <a:lnTo>
                  <a:pt x="1111170" y="1171937"/>
                </a:lnTo>
                <a:cubicBezTo>
                  <a:pt x="1115993" y="1171937"/>
                  <a:pt x="1119368" y="1160362"/>
                  <a:pt x="1125637" y="1160362"/>
                </a:cubicBezTo>
                <a:cubicBezTo>
                  <a:pt x="1131906" y="1160362"/>
                  <a:pt x="1139141" y="1180618"/>
                  <a:pt x="1148787" y="1171937"/>
                </a:cubicBezTo>
                <a:lnTo>
                  <a:pt x="1174830" y="1180619"/>
                </a:lnTo>
                <a:cubicBezTo>
                  <a:pt x="1184476" y="1193158"/>
                  <a:pt x="1205697" y="1200392"/>
                  <a:pt x="1215342" y="1206661"/>
                </a:cubicBezTo>
                <a:cubicBezTo>
                  <a:pt x="1224987" y="1212930"/>
                  <a:pt x="1223058" y="1217754"/>
                  <a:pt x="1232703" y="1218236"/>
                </a:cubicBezTo>
                <a:cubicBezTo>
                  <a:pt x="1242348" y="1218718"/>
                  <a:pt x="1258747" y="1211484"/>
                  <a:pt x="1273215" y="1209555"/>
                </a:cubicBezTo>
                <a:cubicBezTo>
                  <a:pt x="1287684" y="1207626"/>
                  <a:pt x="1304081" y="1207626"/>
                  <a:pt x="1319514" y="1206661"/>
                </a:cubicBezTo>
                <a:cubicBezTo>
                  <a:pt x="1327230" y="1202803"/>
                  <a:pt x="1335429" y="1200392"/>
                  <a:pt x="1342663" y="1195087"/>
                </a:cubicBezTo>
                <a:cubicBezTo>
                  <a:pt x="1349897" y="1189782"/>
                  <a:pt x="1356167" y="1181583"/>
                  <a:pt x="1362919" y="1174831"/>
                </a:cubicBezTo>
                <a:lnTo>
                  <a:pt x="1362919" y="1160362"/>
                </a:lnTo>
                <a:lnTo>
                  <a:pt x="1377387" y="1151681"/>
                </a:lnTo>
                <a:lnTo>
                  <a:pt x="1388962" y="1122745"/>
                </a:lnTo>
                <a:lnTo>
                  <a:pt x="1406324" y="1111170"/>
                </a:lnTo>
                <a:lnTo>
                  <a:pt x="1415005" y="1079340"/>
                </a:lnTo>
                <a:lnTo>
                  <a:pt x="1417899" y="1070659"/>
                </a:lnTo>
                <a:lnTo>
                  <a:pt x="1423686" y="1035935"/>
                </a:lnTo>
                <a:lnTo>
                  <a:pt x="1426579" y="1030148"/>
                </a:lnTo>
                <a:lnTo>
                  <a:pt x="1435260" y="1001211"/>
                </a:lnTo>
                <a:lnTo>
                  <a:pt x="1438155" y="998317"/>
                </a:lnTo>
                <a:lnTo>
                  <a:pt x="1443942" y="969381"/>
                </a:lnTo>
                <a:lnTo>
                  <a:pt x="1446835" y="960699"/>
                </a:lnTo>
                <a:lnTo>
                  <a:pt x="1467091" y="946231"/>
                </a:lnTo>
                <a:lnTo>
                  <a:pt x="1455516" y="931763"/>
                </a:lnTo>
                <a:lnTo>
                  <a:pt x="1472878" y="917294"/>
                </a:lnTo>
                <a:lnTo>
                  <a:pt x="1464196" y="894145"/>
                </a:lnTo>
                <a:cubicBezTo>
                  <a:pt x="1469984" y="888358"/>
                  <a:pt x="1478665" y="881123"/>
                  <a:pt x="1481559" y="876783"/>
                </a:cubicBezTo>
                <a:cubicBezTo>
                  <a:pt x="1484453" y="872443"/>
                  <a:pt x="1481559" y="870996"/>
                  <a:pt x="1481559" y="868102"/>
                </a:cubicBezTo>
                <a:lnTo>
                  <a:pt x="1481559" y="839165"/>
                </a:lnTo>
                <a:lnTo>
                  <a:pt x="1481559" y="839165"/>
                </a:lnTo>
                <a:lnTo>
                  <a:pt x="1481559" y="789972"/>
                </a:lnTo>
                <a:lnTo>
                  <a:pt x="1496027" y="775504"/>
                </a:lnTo>
                <a:lnTo>
                  <a:pt x="1496027" y="755248"/>
                </a:lnTo>
                <a:lnTo>
                  <a:pt x="1507602" y="755248"/>
                </a:lnTo>
                <a:lnTo>
                  <a:pt x="1507602" y="729205"/>
                </a:lnTo>
                <a:lnTo>
                  <a:pt x="1507602" y="729205"/>
                </a:lnTo>
                <a:lnTo>
                  <a:pt x="1507602" y="688694"/>
                </a:lnTo>
                <a:lnTo>
                  <a:pt x="1522071" y="674225"/>
                </a:lnTo>
                <a:lnTo>
                  <a:pt x="1522071" y="653970"/>
                </a:lnTo>
                <a:lnTo>
                  <a:pt x="1522071" y="653970"/>
                </a:lnTo>
                <a:lnTo>
                  <a:pt x="1522071" y="610565"/>
                </a:lnTo>
                <a:lnTo>
                  <a:pt x="1551007" y="610565"/>
                </a:lnTo>
                <a:lnTo>
                  <a:pt x="1551007" y="564266"/>
                </a:lnTo>
                <a:lnTo>
                  <a:pt x="1551007" y="529542"/>
                </a:lnTo>
                <a:lnTo>
                  <a:pt x="1551007" y="497712"/>
                </a:lnTo>
                <a:lnTo>
                  <a:pt x="1565476" y="483243"/>
                </a:lnTo>
                <a:lnTo>
                  <a:pt x="1565476" y="439838"/>
                </a:lnTo>
                <a:lnTo>
                  <a:pt x="1565476" y="399327"/>
                </a:lnTo>
                <a:lnTo>
                  <a:pt x="1565476" y="355922"/>
                </a:lnTo>
                <a:lnTo>
                  <a:pt x="1591519" y="329879"/>
                </a:lnTo>
                <a:lnTo>
                  <a:pt x="1591519" y="286474"/>
                </a:lnTo>
                <a:lnTo>
                  <a:pt x="1591519" y="240175"/>
                </a:lnTo>
                <a:lnTo>
                  <a:pt x="1591519" y="205451"/>
                </a:lnTo>
                <a:lnTo>
                  <a:pt x="1591519" y="185195"/>
                </a:lnTo>
                <a:lnTo>
                  <a:pt x="1614668" y="162046"/>
                </a:lnTo>
                <a:lnTo>
                  <a:pt x="1614668" y="124428"/>
                </a:lnTo>
                <a:lnTo>
                  <a:pt x="1614668" y="81023"/>
                </a:lnTo>
                <a:cubicBezTo>
                  <a:pt x="1623349" y="78129"/>
                  <a:pt x="1632678" y="76724"/>
                  <a:pt x="1640711" y="72342"/>
                </a:cubicBezTo>
                <a:cubicBezTo>
                  <a:pt x="1643764" y="70677"/>
                  <a:pt x="1646498" y="63661"/>
                  <a:pt x="1646498" y="63661"/>
                </a:cubicBezTo>
                <a:lnTo>
                  <a:pt x="1646498" y="46299"/>
                </a:lnTo>
                <a:lnTo>
                  <a:pt x="1646498" y="14469"/>
                </a:lnTo>
                <a:lnTo>
                  <a:pt x="1681222" y="14469"/>
                </a:lnTo>
                <a:lnTo>
                  <a:pt x="1695691" y="0"/>
                </a:lnTo>
                <a:lnTo>
                  <a:pt x="1713053" y="17362"/>
                </a:lnTo>
                <a:lnTo>
                  <a:pt x="1730415" y="34724"/>
                </a:lnTo>
                <a:cubicBezTo>
                  <a:pt x="1733460" y="62123"/>
                  <a:pt x="1727134" y="54590"/>
                  <a:pt x="1736202" y="63661"/>
                </a:cubicBezTo>
                <a:lnTo>
                  <a:pt x="1736202" y="138897"/>
                </a:lnTo>
                <a:lnTo>
                  <a:pt x="1765139" y="141790"/>
                </a:lnTo>
                <a:cubicBezTo>
                  <a:pt x="1771841" y="145699"/>
                  <a:pt x="1770926" y="160735"/>
                  <a:pt x="1770926" y="167833"/>
                </a:cubicBezTo>
                <a:lnTo>
                  <a:pt x="1770926" y="199664"/>
                </a:lnTo>
                <a:cubicBezTo>
                  <a:pt x="1778865" y="208926"/>
                  <a:pt x="1789389" y="216048"/>
                  <a:pt x="1791182" y="228600"/>
                </a:cubicBezTo>
                <a:cubicBezTo>
                  <a:pt x="1791728" y="232420"/>
                  <a:pt x="1791182" y="236317"/>
                  <a:pt x="1791182" y="240175"/>
                </a:cubicBezTo>
                <a:lnTo>
                  <a:pt x="1791182" y="269112"/>
                </a:lnTo>
                <a:cubicBezTo>
                  <a:pt x="1806283" y="303088"/>
                  <a:pt x="1802757" y="285655"/>
                  <a:pt x="1802757" y="321198"/>
                </a:cubicBezTo>
                <a:lnTo>
                  <a:pt x="1802757" y="344347"/>
                </a:lnTo>
                <a:cubicBezTo>
                  <a:pt x="1813131" y="372013"/>
                  <a:pt x="1811438" y="359256"/>
                  <a:pt x="1811438" y="381965"/>
                </a:cubicBezTo>
                <a:lnTo>
                  <a:pt x="1811438" y="396433"/>
                </a:lnTo>
                <a:cubicBezTo>
                  <a:pt x="1814780" y="446575"/>
                  <a:pt x="1814331" y="425338"/>
                  <a:pt x="1814331" y="460094"/>
                </a:cubicBezTo>
                <a:lnTo>
                  <a:pt x="1814331" y="480350"/>
                </a:lnTo>
                <a:cubicBezTo>
                  <a:pt x="1815106" y="487326"/>
                  <a:pt x="1818793" y="521583"/>
                  <a:pt x="1820119" y="529542"/>
                </a:cubicBezTo>
                <a:cubicBezTo>
                  <a:pt x="1820773" y="533465"/>
                  <a:pt x="1822232" y="537217"/>
                  <a:pt x="1823012" y="541117"/>
                </a:cubicBezTo>
                <a:cubicBezTo>
                  <a:pt x="1826062" y="556369"/>
                  <a:pt x="1826666" y="565620"/>
                  <a:pt x="1828800" y="581628"/>
                </a:cubicBezTo>
                <a:cubicBezTo>
                  <a:pt x="1831829" y="604350"/>
                  <a:pt x="1831693" y="594850"/>
                  <a:pt x="1831693" y="604778"/>
                </a:cubicBezTo>
                <a:lnTo>
                  <a:pt x="1831693" y="619246"/>
                </a:lnTo>
                <a:cubicBezTo>
                  <a:pt x="1840713" y="643298"/>
                  <a:pt x="1840374" y="634154"/>
                  <a:pt x="1840374" y="645289"/>
                </a:cubicBezTo>
                <a:lnTo>
                  <a:pt x="1840374" y="656864"/>
                </a:lnTo>
                <a:cubicBezTo>
                  <a:pt x="1843375" y="683865"/>
                  <a:pt x="1843268" y="674173"/>
                  <a:pt x="1843268" y="685800"/>
                </a:cubicBezTo>
                <a:lnTo>
                  <a:pt x="1843268" y="717631"/>
                </a:lnTo>
                <a:cubicBezTo>
                  <a:pt x="1846162" y="725347"/>
                  <a:pt x="1849133" y="733035"/>
                  <a:pt x="1851949" y="740780"/>
                </a:cubicBezTo>
                <a:cubicBezTo>
                  <a:pt x="1852991" y="743647"/>
                  <a:pt x="1854843" y="749461"/>
                  <a:pt x="1854843" y="749461"/>
                </a:cubicBezTo>
                <a:lnTo>
                  <a:pt x="1854843" y="775504"/>
                </a:lnTo>
                <a:lnTo>
                  <a:pt x="1854843" y="816015"/>
                </a:lnTo>
                <a:cubicBezTo>
                  <a:pt x="1857842" y="843017"/>
                  <a:pt x="1857736" y="833324"/>
                  <a:pt x="1857736" y="844952"/>
                </a:cubicBezTo>
                <a:lnTo>
                  <a:pt x="1857736" y="876783"/>
                </a:lnTo>
                <a:cubicBezTo>
                  <a:pt x="1872716" y="900750"/>
                  <a:pt x="1872205" y="890832"/>
                  <a:pt x="1872205" y="902826"/>
                </a:cubicBezTo>
                <a:lnTo>
                  <a:pt x="1872205" y="934656"/>
                </a:lnTo>
                <a:cubicBezTo>
                  <a:pt x="1885073" y="960393"/>
                  <a:pt x="1883779" y="949178"/>
                  <a:pt x="1883779" y="966486"/>
                </a:cubicBezTo>
                <a:lnTo>
                  <a:pt x="1883779" y="992529"/>
                </a:lnTo>
                <a:cubicBezTo>
                  <a:pt x="1884744" y="1002175"/>
                  <a:pt x="1885199" y="1011885"/>
                  <a:pt x="1886673" y="1021466"/>
                </a:cubicBezTo>
                <a:cubicBezTo>
                  <a:pt x="1891092" y="1050188"/>
                  <a:pt x="1889567" y="1002644"/>
                  <a:pt x="1889567" y="1044615"/>
                </a:cubicBezTo>
                <a:lnTo>
                  <a:pt x="1889567" y="1076446"/>
                </a:lnTo>
                <a:cubicBezTo>
                  <a:pt x="1898587" y="1100498"/>
                  <a:pt x="1898248" y="1091354"/>
                  <a:pt x="1898248" y="1102489"/>
                </a:cubicBezTo>
                <a:lnTo>
                  <a:pt x="1898248" y="1134319"/>
                </a:lnTo>
                <a:cubicBezTo>
                  <a:pt x="1899212" y="1143000"/>
                  <a:pt x="1899987" y="1151704"/>
                  <a:pt x="1901141" y="1160362"/>
                </a:cubicBezTo>
                <a:cubicBezTo>
                  <a:pt x="1904194" y="1183258"/>
                  <a:pt x="1904035" y="1171103"/>
                  <a:pt x="1904035" y="1180618"/>
                </a:cubicBezTo>
                <a:lnTo>
                  <a:pt x="1904035" y="1200874"/>
                </a:lnTo>
                <a:cubicBezTo>
                  <a:pt x="1910031" y="1227858"/>
                  <a:pt x="1909822" y="1218024"/>
                  <a:pt x="1909822" y="1229810"/>
                </a:cubicBezTo>
                <a:lnTo>
                  <a:pt x="1909822" y="1250066"/>
                </a:lnTo>
                <a:cubicBezTo>
                  <a:pt x="1920874" y="1279537"/>
                  <a:pt x="1918503" y="1264974"/>
                  <a:pt x="1918503" y="1293471"/>
                </a:cubicBezTo>
                <a:lnTo>
                  <a:pt x="1918503" y="1316621"/>
                </a:lnTo>
                <a:cubicBezTo>
                  <a:pt x="1923326" y="1325302"/>
                  <a:pt x="1928264" y="1333920"/>
                  <a:pt x="1932972" y="1342664"/>
                </a:cubicBezTo>
                <a:cubicBezTo>
                  <a:pt x="1940436" y="1356525"/>
                  <a:pt x="1935372" y="1350851"/>
                  <a:pt x="1941653" y="1357132"/>
                </a:cubicBezTo>
                <a:lnTo>
                  <a:pt x="1941653" y="1374494"/>
                </a:lnTo>
                <a:cubicBezTo>
                  <a:pt x="1947785" y="1408222"/>
                  <a:pt x="1947440" y="1395540"/>
                  <a:pt x="1947440" y="1412112"/>
                </a:cubicBezTo>
                <a:lnTo>
                  <a:pt x="1947440" y="1432367"/>
                </a:lnTo>
                <a:cubicBezTo>
                  <a:pt x="1948405" y="1441048"/>
                  <a:pt x="1947765" y="1450062"/>
                  <a:pt x="1950334" y="1458410"/>
                </a:cubicBezTo>
                <a:cubicBezTo>
                  <a:pt x="1951752" y="1463020"/>
                  <a:pt x="1959015" y="1469985"/>
                  <a:pt x="1959015" y="1469985"/>
                </a:cubicBezTo>
                <a:lnTo>
                  <a:pt x="1959015" y="1490241"/>
                </a:lnTo>
                <a:cubicBezTo>
                  <a:pt x="1964645" y="1501501"/>
                  <a:pt x="1972058" y="1512141"/>
                  <a:pt x="1973483" y="1524965"/>
                </a:cubicBezTo>
                <a:cubicBezTo>
                  <a:pt x="1974015" y="1529758"/>
                  <a:pt x="1973483" y="1534610"/>
                  <a:pt x="1973483" y="1539433"/>
                </a:cubicBezTo>
                <a:lnTo>
                  <a:pt x="1973483" y="1562583"/>
                </a:lnTo>
                <a:cubicBezTo>
                  <a:pt x="1976377" y="1571264"/>
                  <a:pt x="1979473" y="1579880"/>
                  <a:pt x="1982164" y="1588626"/>
                </a:cubicBezTo>
                <a:cubicBezTo>
                  <a:pt x="1987630" y="1606391"/>
                  <a:pt x="1982168" y="1594420"/>
                  <a:pt x="1987952" y="1605988"/>
                </a:cubicBezTo>
                <a:lnTo>
                  <a:pt x="1987952" y="1614669"/>
                </a:lnTo>
                <a:cubicBezTo>
                  <a:pt x="1990846" y="1622385"/>
                  <a:pt x="1994634" y="1629823"/>
                  <a:pt x="1996633" y="1637818"/>
                </a:cubicBezTo>
                <a:cubicBezTo>
                  <a:pt x="1999765" y="1650348"/>
                  <a:pt x="1999526" y="1656300"/>
                  <a:pt x="1999526" y="1666755"/>
                </a:cubicBezTo>
                <a:lnTo>
                  <a:pt x="2005314" y="1672543"/>
                </a:lnTo>
                <a:cubicBezTo>
                  <a:pt x="2023304" y="1693530"/>
                  <a:pt x="2013783" y="1692798"/>
                  <a:pt x="2025569" y="1692798"/>
                </a:cubicBezTo>
                <a:lnTo>
                  <a:pt x="2034250" y="1692798"/>
                </a:lnTo>
                <a:lnTo>
                  <a:pt x="2051612" y="171016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25CB1-7FA9-4202-A0EF-8A613EDF66F0}"/>
              </a:ext>
            </a:extLst>
          </p:cNvPr>
          <p:cNvSpPr txBox="1"/>
          <p:nvPr/>
        </p:nvSpPr>
        <p:spPr>
          <a:xfrm>
            <a:off x="7308376" y="1828800"/>
            <a:ext cx="12954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Number of Data  122</a:t>
            </a:r>
          </a:p>
          <a:p>
            <a:pPr algn="r"/>
            <a:r>
              <a:rPr lang="en-US" sz="900" dirty="0"/>
              <a:t>mean 20.02</a:t>
            </a:r>
          </a:p>
          <a:p>
            <a:pPr algn="r"/>
            <a:r>
              <a:rPr lang="en-US" sz="900" dirty="0"/>
              <a:t>std. dev. 6.63.</a:t>
            </a:r>
          </a:p>
          <a:p>
            <a:pPr algn="r"/>
            <a:r>
              <a:rPr lang="en-US" sz="900" dirty="0"/>
              <a:t>coef. of var. 0.33</a:t>
            </a:r>
          </a:p>
          <a:p>
            <a:pPr algn="r"/>
            <a:r>
              <a:rPr lang="en-US" sz="900" dirty="0"/>
              <a:t>maximum 29.31</a:t>
            </a:r>
          </a:p>
          <a:p>
            <a:pPr algn="r"/>
            <a:r>
              <a:rPr lang="en-US" sz="900" dirty="0"/>
              <a:t>upper quartile 25.32</a:t>
            </a:r>
          </a:p>
          <a:p>
            <a:pPr algn="r"/>
            <a:r>
              <a:rPr lang="en-US" sz="900" dirty="0"/>
              <a:t>median 22.02</a:t>
            </a:r>
          </a:p>
          <a:p>
            <a:pPr algn="r"/>
            <a:r>
              <a:rPr lang="en-US" sz="900" dirty="0"/>
              <a:t>lower quartile 16.22</a:t>
            </a:r>
          </a:p>
          <a:p>
            <a:pPr algn="r"/>
            <a:r>
              <a:rPr lang="en-US" sz="900" dirty="0"/>
              <a:t>minimum 6.06</a:t>
            </a:r>
          </a:p>
          <a:p>
            <a:pPr algn="r"/>
            <a:r>
              <a:rPr lang="en-US" sz="900" dirty="0"/>
              <a:t>cell declustering</a:t>
            </a:r>
          </a:p>
          <a:p>
            <a:endParaRPr lang="en-US" sz="900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753AA21-DCF0-45FE-B2D7-BAAA1A2D96E9}"/>
              </a:ext>
            </a:extLst>
          </p:cNvPr>
          <p:cNvGrpSpPr/>
          <p:nvPr/>
        </p:nvGrpSpPr>
        <p:grpSpPr>
          <a:xfrm>
            <a:off x="1066800" y="1828800"/>
            <a:ext cx="3339452" cy="2977337"/>
            <a:chOff x="454377" y="3167062"/>
            <a:chExt cx="3339452" cy="297733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3B61354-FE15-4A0F-A1C3-FF44DE41D504}"/>
                </a:ext>
              </a:extLst>
            </p:cNvPr>
            <p:cNvGrpSpPr/>
            <p:nvPr/>
          </p:nvGrpSpPr>
          <p:grpSpPr>
            <a:xfrm>
              <a:off x="454377" y="3167062"/>
              <a:ext cx="3339452" cy="2977337"/>
              <a:chOff x="454377" y="3167062"/>
              <a:chExt cx="3339452" cy="2977337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DABE622-D576-465A-BE26-DA233F33C2EB}"/>
                  </a:ext>
                </a:extLst>
              </p:cNvPr>
              <p:cNvGrpSpPr/>
              <p:nvPr/>
            </p:nvGrpSpPr>
            <p:grpSpPr>
              <a:xfrm>
                <a:off x="1171575" y="3729038"/>
                <a:ext cx="2317432" cy="1326831"/>
                <a:chOff x="1171575" y="3729038"/>
                <a:chExt cx="2317432" cy="1326831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595C3DA-9BD0-4FA9-A210-9D972418287A}"/>
                    </a:ext>
                  </a:extLst>
                </p:cNvPr>
                <p:cNvSpPr/>
                <p:nvPr/>
              </p:nvSpPr>
              <p:spPr>
                <a:xfrm>
                  <a:off x="1171575" y="372903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4CE6DEE5-7E6B-4065-9414-935000AF277E}"/>
                    </a:ext>
                  </a:extLst>
                </p:cNvPr>
                <p:cNvSpPr/>
                <p:nvPr/>
              </p:nvSpPr>
              <p:spPr>
                <a:xfrm>
                  <a:off x="2306956" y="48387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897CB0AF-BA47-434D-9835-13555F90B156}"/>
                    </a:ext>
                  </a:extLst>
                </p:cNvPr>
                <p:cNvSpPr/>
                <p:nvPr/>
              </p:nvSpPr>
              <p:spPr>
                <a:xfrm>
                  <a:off x="1362075" y="41529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1E4D6FCA-BA63-4A69-9CE0-3B2393DCFEA8}"/>
                    </a:ext>
                  </a:extLst>
                </p:cNvPr>
                <p:cNvSpPr/>
                <p:nvPr/>
              </p:nvSpPr>
              <p:spPr>
                <a:xfrm>
                  <a:off x="1385887" y="43481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B53D0F7C-634B-4BA5-8859-622219D82E54}"/>
                    </a:ext>
                  </a:extLst>
                </p:cNvPr>
                <p:cNvSpPr/>
                <p:nvPr/>
              </p:nvSpPr>
              <p:spPr>
                <a:xfrm>
                  <a:off x="1414463" y="449103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4C1E4254-214D-4B74-84A9-48EBA389B5A1}"/>
                    </a:ext>
                  </a:extLst>
                </p:cNvPr>
                <p:cNvSpPr/>
                <p:nvPr/>
              </p:nvSpPr>
              <p:spPr>
                <a:xfrm>
                  <a:off x="1428749" y="45577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907F6DE2-C00D-41CD-B30A-1AF4061E83CB}"/>
                    </a:ext>
                  </a:extLst>
                </p:cNvPr>
                <p:cNvSpPr/>
                <p:nvPr/>
              </p:nvSpPr>
              <p:spPr>
                <a:xfrm>
                  <a:off x="1457325" y="458628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BBB91C13-4882-4F65-81A1-CB0126CC85CE}"/>
                    </a:ext>
                  </a:extLst>
                </p:cNvPr>
                <p:cNvSpPr/>
                <p:nvPr/>
              </p:nvSpPr>
              <p:spPr>
                <a:xfrm>
                  <a:off x="1500188" y="46863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20BA74F1-EE50-4431-80D8-53021623A619}"/>
                    </a:ext>
                  </a:extLst>
                </p:cNvPr>
                <p:cNvSpPr/>
                <p:nvPr/>
              </p:nvSpPr>
              <p:spPr>
                <a:xfrm>
                  <a:off x="1481138" y="46529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D976F70-3732-4199-BB78-59EF85389C21}"/>
                    </a:ext>
                  </a:extLst>
                </p:cNvPr>
                <p:cNvSpPr/>
                <p:nvPr/>
              </p:nvSpPr>
              <p:spPr>
                <a:xfrm>
                  <a:off x="1528762" y="473392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DDE0880B-57A5-4F69-AEBF-3A8340BC7443}"/>
                    </a:ext>
                  </a:extLst>
                </p:cNvPr>
                <p:cNvSpPr/>
                <p:nvPr/>
              </p:nvSpPr>
              <p:spPr>
                <a:xfrm>
                  <a:off x="1543050" y="481965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6EA7994F-972A-4FC0-9BA2-79EEC5D35CD7}"/>
                    </a:ext>
                  </a:extLst>
                </p:cNvPr>
                <p:cNvSpPr/>
                <p:nvPr/>
              </p:nvSpPr>
              <p:spPr>
                <a:xfrm>
                  <a:off x="1571625" y="482917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3174167-ADF0-462D-8ACB-69E0CD1B362E}"/>
                    </a:ext>
                  </a:extLst>
                </p:cNvPr>
                <p:cNvSpPr/>
                <p:nvPr/>
              </p:nvSpPr>
              <p:spPr>
                <a:xfrm>
                  <a:off x="1595438" y="48053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03062CD-DAC0-42EB-9DBD-77925B84C130}"/>
                    </a:ext>
                  </a:extLst>
                </p:cNvPr>
                <p:cNvSpPr/>
                <p:nvPr/>
              </p:nvSpPr>
              <p:spPr>
                <a:xfrm>
                  <a:off x="1619250" y="485298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21442F17-765B-43ED-8857-B2219EDF09CA}"/>
                    </a:ext>
                  </a:extLst>
                </p:cNvPr>
                <p:cNvSpPr/>
                <p:nvPr/>
              </p:nvSpPr>
              <p:spPr>
                <a:xfrm>
                  <a:off x="1638300" y="490537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EDB86E12-E7E9-4E90-97B8-82FA4F627B07}"/>
                    </a:ext>
                  </a:extLst>
                </p:cNvPr>
                <p:cNvSpPr/>
                <p:nvPr/>
              </p:nvSpPr>
              <p:spPr>
                <a:xfrm>
                  <a:off x="1671638" y="49196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379B6F6E-232E-4A3C-99F9-02565BC271C8}"/>
                    </a:ext>
                  </a:extLst>
                </p:cNvPr>
                <p:cNvSpPr/>
                <p:nvPr/>
              </p:nvSpPr>
              <p:spPr>
                <a:xfrm>
                  <a:off x="1681162" y="486727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41A9E596-C5CE-4695-AD56-753E815D6959}"/>
                    </a:ext>
                  </a:extLst>
                </p:cNvPr>
                <p:cNvSpPr/>
                <p:nvPr/>
              </p:nvSpPr>
              <p:spPr>
                <a:xfrm>
                  <a:off x="1709737" y="48434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6683B68D-E2D8-40B1-B2AD-4092B14925E7}"/>
                    </a:ext>
                  </a:extLst>
                </p:cNvPr>
                <p:cNvSpPr/>
                <p:nvPr/>
              </p:nvSpPr>
              <p:spPr>
                <a:xfrm>
                  <a:off x="1733550" y="48768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0D1C0555-EEC3-4079-826D-7B9CE29475CE}"/>
                    </a:ext>
                  </a:extLst>
                </p:cNvPr>
                <p:cNvSpPr/>
                <p:nvPr/>
              </p:nvSpPr>
              <p:spPr>
                <a:xfrm>
                  <a:off x="1762125" y="485298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8F10C5DD-59D1-41C4-AB59-82094FB0F130}"/>
                    </a:ext>
                  </a:extLst>
                </p:cNvPr>
                <p:cNvSpPr/>
                <p:nvPr/>
              </p:nvSpPr>
              <p:spPr>
                <a:xfrm>
                  <a:off x="1766887" y="49530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5408E99D-366D-475E-87D0-0A62942E8AC2}"/>
                    </a:ext>
                  </a:extLst>
                </p:cNvPr>
                <p:cNvSpPr/>
                <p:nvPr/>
              </p:nvSpPr>
              <p:spPr>
                <a:xfrm>
                  <a:off x="1795462" y="496728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1D24623A-11BB-42DA-8EAC-ABE107B6F408}"/>
                    </a:ext>
                  </a:extLst>
                </p:cNvPr>
                <p:cNvSpPr/>
                <p:nvPr/>
              </p:nvSpPr>
              <p:spPr>
                <a:xfrm>
                  <a:off x="1819275" y="501015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047A3973-EDA6-4B2C-AD84-F63CFAF41103}"/>
                    </a:ext>
                  </a:extLst>
                </p:cNvPr>
                <p:cNvSpPr/>
                <p:nvPr/>
              </p:nvSpPr>
              <p:spPr>
                <a:xfrm>
                  <a:off x="1847850" y="49434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23395308-4E77-474F-B596-4BF5E0DFE2E4}"/>
                    </a:ext>
                  </a:extLst>
                </p:cNvPr>
                <p:cNvSpPr/>
                <p:nvPr/>
              </p:nvSpPr>
              <p:spPr>
                <a:xfrm>
                  <a:off x="1866900" y="494823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729EE7B5-B2CB-4CF8-8FCB-3105A61D66B5}"/>
                    </a:ext>
                  </a:extLst>
                </p:cNvPr>
                <p:cNvSpPr/>
                <p:nvPr/>
              </p:nvSpPr>
              <p:spPr>
                <a:xfrm>
                  <a:off x="1890713" y="49387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16076441-D601-4233-8DD5-7D73E8AC720B}"/>
                    </a:ext>
                  </a:extLst>
                </p:cNvPr>
                <p:cNvSpPr/>
                <p:nvPr/>
              </p:nvSpPr>
              <p:spPr>
                <a:xfrm>
                  <a:off x="1909763" y="500538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719DAF2F-7D57-4560-B7BE-8905DF2E6278}"/>
                    </a:ext>
                  </a:extLst>
                </p:cNvPr>
                <p:cNvSpPr/>
                <p:nvPr/>
              </p:nvSpPr>
              <p:spPr>
                <a:xfrm>
                  <a:off x="1943100" y="49434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F938A7FC-4E71-4779-96C9-FC6708A8A9A0}"/>
                    </a:ext>
                  </a:extLst>
                </p:cNvPr>
                <p:cNvSpPr/>
                <p:nvPr/>
              </p:nvSpPr>
              <p:spPr>
                <a:xfrm>
                  <a:off x="1962150" y="494823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C62320D2-81F1-49E6-9D2B-02E9CCB21B2D}"/>
                    </a:ext>
                  </a:extLst>
                </p:cNvPr>
                <p:cNvSpPr/>
                <p:nvPr/>
              </p:nvSpPr>
              <p:spPr>
                <a:xfrm>
                  <a:off x="1981200" y="492918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476A0F93-AE4B-4870-98F5-47047BBD6B22}"/>
                    </a:ext>
                  </a:extLst>
                </p:cNvPr>
                <p:cNvSpPr/>
                <p:nvPr/>
              </p:nvSpPr>
              <p:spPr>
                <a:xfrm>
                  <a:off x="2009775" y="48815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6B3E524E-FD37-4A5E-BB32-BB2ECA21FCD6}"/>
                    </a:ext>
                  </a:extLst>
                </p:cNvPr>
                <p:cNvSpPr/>
                <p:nvPr/>
              </p:nvSpPr>
              <p:spPr>
                <a:xfrm>
                  <a:off x="2024063" y="487203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C5F52509-0DDC-43A1-92BE-A73FD2152DCA}"/>
                    </a:ext>
                  </a:extLst>
                </p:cNvPr>
                <p:cNvSpPr/>
                <p:nvPr/>
              </p:nvSpPr>
              <p:spPr>
                <a:xfrm>
                  <a:off x="2043113" y="485775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CA0F569F-6D6F-4199-92BA-4BF44AAEF43B}"/>
                    </a:ext>
                  </a:extLst>
                </p:cNvPr>
                <p:cNvSpPr/>
                <p:nvPr/>
              </p:nvSpPr>
              <p:spPr>
                <a:xfrm>
                  <a:off x="2076450" y="49006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56A07AEF-E342-48E1-87FA-9B3188FDB01E}"/>
                    </a:ext>
                  </a:extLst>
                </p:cNvPr>
                <p:cNvSpPr/>
                <p:nvPr/>
              </p:nvSpPr>
              <p:spPr>
                <a:xfrm>
                  <a:off x="2105025" y="487203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4FC5F273-F973-4CB8-8DE9-9BB5789FFF0D}"/>
                    </a:ext>
                  </a:extLst>
                </p:cNvPr>
                <p:cNvSpPr/>
                <p:nvPr/>
              </p:nvSpPr>
              <p:spPr>
                <a:xfrm>
                  <a:off x="2124075" y="489585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1FB4930C-C9B1-4022-A02F-04D5E7B35032}"/>
                    </a:ext>
                  </a:extLst>
                </p:cNvPr>
                <p:cNvSpPr/>
                <p:nvPr/>
              </p:nvSpPr>
              <p:spPr>
                <a:xfrm>
                  <a:off x="1343025" y="397668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ED29AB4B-7F91-4FF0-A416-2970B42C3283}"/>
                    </a:ext>
                  </a:extLst>
                </p:cNvPr>
                <p:cNvSpPr/>
                <p:nvPr/>
              </p:nvSpPr>
              <p:spPr>
                <a:xfrm>
                  <a:off x="2264093" y="48053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4895BD7E-A6E3-4F2B-9162-B4E9682BDBDC}"/>
                    </a:ext>
                  </a:extLst>
                </p:cNvPr>
                <p:cNvSpPr/>
                <p:nvPr/>
              </p:nvSpPr>
              <p:spPr>
                <a:xfrm>
                  <a:off x="2283143" y="484822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A4CCB65E-801B-4D93-B2E3-FA8E2DD0D856}"/>
                    </a:ext>
                  </a:extLst>
                </p:cNvPr>
                <p:cNvSpPr/>
                <p:nvPr/>
              </p:nvSpPr>
              <p:spPr>
                <a:xfrm>
                  <a:off x="2235519" y="485775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AF030FA7-91B3-4089-90DC-A80CCF460B29}"/>
                    </a:ext>
                  </a:extLst>
                </p:cNvPr>
                <p:cNvSpPr/>
                <p:nvPr/>
              </p:nvSpPr>
              <p:spPr>
                <a:xfrm>
                  <a:off x="2140269" y="491013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E524B37D-2D6D-4FF7-AA41-E251C948FCA3}"/>
                    </a:ext>
                  </a:extLst>
                </p:cNvPr>
                <p:cNvSpPr/>
                <p:nvPr/>
              </p:nvSpPr>
              <p:spPr>
                <a:xfrm>
                  <a:off x="2168844" y="48672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5FEF1F9F-A049-4B4E-A0C8-28A3BEE1A48C}"/>
                    </a:ext>
                  </a:extLst>
                </p:cNvPr>
                <p:cNvSpPr/>
                <p:nvPr/>
              </p:nvSpPr>
              <p:spPr>
                <a:xfrm>
                  <a:off x="2192656" y="485298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052733D0-3A54-4716-8E44-36629F7FCE69}"/>
                    </a:ext>
                  </a:extLst>
                </p:cNvPr>
                <p:cNvSpPr/>
                <p:nvPr/>
              </p:nvSpPr>
              <p:spPr>
                <a:xfrm>
                  <a:off x="2326006" y="479583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2FDDAFE1-D6F7-4ADC-BFEF-A57B93252A13}"/>
                    </a:ext>
                  </a:extLst>
                </p:cNvPr>
                <p:cNvSpPr/>
                <p:nvPr/>
              </p:nvSpPr>
              <p:spPr>
                <a:xfrm>
                  <a:off x="2349819" y="478155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64B0C50D-0C85-41A8-9170-77EF72B0CD7B}"/>
                    </a:ext>
                  </a:extLst>
                </p:cNvPr>
                <p:cNvSpPr/>
                <p:nvPr/>
              </p:nvSpPr>
              <p:spPr>
                <a:xfrm>
                  <a:off x="2397444" y="481488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6F0DD369-A1C2-4ACA-ADFA-80631A9D6A36}"/>
                    </a:ext>
                  </a:extLst>
                </p:cNvPr>
                <p:cNvSpPr/>
                <p:nvPr/>
              </p:nvSpPr>
              <p:spPr>
                <a:xfrm>
                  <a:off x="2445069" y="48244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F634C0AE-A0B1-4CCF-8FD6-98D44F5ACEC1}"/>
                    </a:ext>
                  </a:extLst>
                </p:cNvPr>
                <p:cNvSpPr/>
                <p:nvPr/>
              </p:nvSpPr>
              <p:spPr>
                <a:xfrm>
                  <a:off x="2483169" y="478155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3F3D9F36-AC21-445C-B9A9-4954364EE7E2}"/>
                    </a:ext>
                  </a:extLst>
                </p:cNvPr>
                <p:cNvSpPr/>
                <p:nvPr/>
              </p:nvSpPr>
              <p:spPr>
                <a:xfrm>
                  <a:off x="2535556" y="477202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7CB38266-0898-40DA-B0AF-621454E7E301}"/>
                    </a:ext>
                  </a:extLst>
                </p:cNvPr>
                <p:cNvSpPr/>
                <p:nvPr/>
              </p:nvSpPr>
              <p:spPr>
                <a:xfrm>
                  <a:off x="2366962" y="48291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7B36BA83-F00C-4832-9A3E-438B98DEFF49}"/>
                    </a:ext>
                  </a:extLst>
                </p:cNvPr>
                <p:cNvSpPr/>
                <p:nvPr/>
              </p:nvSpPr>
              <p:spPr>
                <a:xfrm>
                  <a:off x="2414588" y="48387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F764ADC6-43AA-4171-8F50-03BE4C23A610}"/>
                    </a:ext>
                  </a:extLst>
                </p:cNvPr>
                <p:cNvSpPr/>
                <p:nvPr/>
              </p:nvSpPr>
              <p:spPr>
                <a:xfrm>
                  <a:off x="2462213" y="481488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EAE7D1D9-054B-4BFB-8EAB-653A6703A557}"/>
                    </a:ext>
                  </a:extLst>
                </p:cNvPr>
                <p:cNvSpPr/>
                <p:nvPr/>
              </p:nvSpPr>
              <p:spPr>
                <a:xfrm>
                  <a:off x="2505075" y="478155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ACC92007-7959-42B9-AF3B-BCABC6820C29}"/>
                    </a:ext>
                  </a:extLst>
                </p:cNvPr>
                <p:cNvSpPr/>
                <p:nvPr/>
              </p:nvSpPr>
              <p:spPr>
                <a:xfrm>
                  <a:off x="2571750" y="47625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E52CEA88-5354-419A-BF2D-DA494AD8ABE9}"/>
                    </a:ext>
                  </a:extLst>
                </p:cNvPr>
                <p:cNvSpPr/>
                <p:nvPr/>
              </p:nvSpPr>
              <p:spPr>
                <a:xfrm>
                  <a:off x="2209800" y="483393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6A57D12F-4328-4FD1-82B9-A42C44D23CEC}"/>
                    </a:ext>
                  </a:extLst>
                </p:cNvPr>
                <p:cNvSpPr/>
                <p:nvPr/>
              </p:nvSpPr>
              <p:spPr>
                <a:xfrm>
                  <a:off x="2605087" y="47910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740B1E24-638A-42EA-9FCD-2E3624EF23F7}"/>
                    </a:ext>
                  </a:extLst>
                </p:cNvPr>
                <p:cNvSpPr/>
                <p:nvPr/>
              </p:nvSpPr>
              <p:spPr>
                <a:xfrm>
                  <a:off x="2638426" y="477678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EDDE64A3-0192-4670-AA26-FE94E5D8D532}"/>
                    </a:ext>
                  </a:extLst>
                </p:cNvPr>
                <p:cNvSpPr/>
                <p:nvPr/>
              </p:nvSpPr>
              <p:spPr>
                <a:xfrm>
                  <a:off x="2667000" y="471963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8CF54375-3E4B-4D85-B746-D8680F56062C}"/>
                    </a:ext>
                  </a:extLst>
                </p:cNvPr>
                <p:cNvSpPr/>
                <p:nvPr/>
              </p:nvSpPr>
              <p:spPr>
                <a:xfrm>
                  <a:off x="2686050" y="47244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4463E4CE-631D-4D96-938D-9B853529EF4E}"/>
                    </a:ext>
                  </a:extLst>
                </p:cNvPr>
                <p:cNvSpPr/>
                <p:nvPr/>
              </p:nvSpPr>
              <p:spPr>
                <a:xfrm>
                  <a:off x="2719388" y="473868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3D0C1A7C-F63E-4A1D-8712-987F2CDEE32E}"/>
                    </a:ext>
                  </a:extLst>
                </p:cNvPr>
                <p:cNvSpPr/>
                <p:nvPr/>
              </p:nvSpPr>
              <p:spPr>
                <a:xfrm>
                  <a:off x="2728912" y="466248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2F81B4E6-59B8-421A-9669-7BE2A22DCA80}"/>
                    </a:ext>
                  </a:extLst>
                </p:cNvPr>
                <p:cNvSpPr/>
                <p:nvPr/>
              </p:nvSpPr>
              <p:spPr>
                <a:xfrm>
                  <a:off x="2762250" y="4691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8DABFC5B-21B2-4922-A6F6-9FB4F9B5753C}"/>
                    </a:ext>
                  </a:extLst>
                </p:cNvPr>
                <p:cNvSpPr/>
                <p:nvPr/>
              </p:nvSpPr>
              <p:spPr>
                <a:xfrm>
                  <a:off x="2776537" y="469582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BB81C73F-E0CD-427D-B62A-36233302B9CE}"/>
                    </a:ext>
                  </a:extLst>
                </p:cNvPr>
                <p:cNvSpPr/>
                <p:nvPr/>
              </p:nvSpPr>
              <p:spPr>
                <a:xfrm>
                  <a:off x="2805112" y="460533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678643AB-7D15-4CE1-BAAC-5806D2425C46}"/>
                    </a:ext>
                  </a:extLst>
                </p:cNvPr>
                <p:cNvSpPr/>
                <p:nvPr/>
              </p:nvSpPr>
              <p:spPr>
                <a:xfrm>
                  <a:off x="2824162" y="462438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55596E6B-B707-4B4F-BA04-AE39B51D67F4}"/>
                    </a:ext>
                  </a:extLst>
                </p:cNvPr>
                <p:cNvSpPr/>
                <p:nvPr/>
              </p:nvSpPr>
              <p:spPr>
                <a:xfrm>
                  <a:off x="2852738" y="462915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3347FD10-3961-466F-938D-10095E90D96C}"/>
                    </a:ext>
                  </a:extLst>
                </p:cNvPr>
                <p:cNvSpPr/>
                <p:nvPr/>
              </p:nvSpPr>
              <p:spPr>
                <a:xfrm>
                  <a:off x="2876550" y="462438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4F507377-6F2E-4EE7-A09A-252BA75D63DD}"/>
                    </a:ext>
                  </a:extLst>
                </p:cNvPr>
                <p:cNvSpPr/>
                <p:nvPr/>
              </p:nvSpPr>
              <p:spPr>
                <a:xfrm>
                  <a:off x="2895600" y="456723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3A44E8C4-F5F5-48BE-BE7D-52F151EB95E8}"/>
                    </a:ext>
                  </a:extLst>
                </p:cNvPr>
                <p:cNvSpPr/>
                <p:nvPr/>
              </p:nvSpPr>
              <p:spPr>
                <a:xfrm>
                  <a:off x="2924175" y="45624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9880CABB-5F37-49C2-9D19-78B54ABF4103}"/>
                    </a:ext>
                  </a:extLst>
                </p:cNvPr>
                <p:cNvSpPr/>
                <p:nvPr/>
              </p:nvSpPr>
              <p:spPr>
                <a:xfrm>
                  <a:off x="2943225" y="459581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36A0F651-B6D9-488D-B3AB-CC0648D73F12}"/>
                    </a:ext>
                  </a:extLst>
                </p:cNvPr>
                <p:cNvSpPr/>
                <p:nvPr/>
              </p:nvSpPr>
              <p:spPr>
                <a:xfrm>
                  <a:off x="2967037" y="462438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1122349E-1806-410A-B7D3-3989EEF1A7CE}"/>
                    </a:ext>
                  </a:extLst>
                </p:cNvPr>
                <p:cNvSpPr/>
                <p:nvPr/>
              </p:nvSpPr>
              <p:spPr>
                <a:xfrm>
                  <a:off x="2986087" y="458628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D7C04A0-2F2D-4A95-9ABE-67D2AB4B252B}"/>
                    </a:ext>
                  </a:extLst>
                </p:cNvPr>
                <p:cNvSpPr/>
                <p:nvPr/>
              </p:nvSpPr>
              <p:spPr>
                <a:xfrm>
                  <a:off x="3005137" y="45386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1C5631F1-9FB2-4DCE-B39F-C046296A117F}"/>
                    </a:ext>
                  </a:extLst>
                </p:cNvPr>
                <p:cNvSpPr/>
                <p:nvPr/>
              </p:nvSpPr>
              <p:spPr>
                <a:xfrm>
                  <a:off x="3028950" y="45624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CF41CE4D-D489-474C-8601-97BE99036912}"/>
                    </a:ext>
                  </a:extLst>
                </p:cNvPr>
                <p:cNvSpPr/>
                <p:nvPr/>
              </p:nvSpPr>
              <p:spPr>
                <a:xfrm>
                  <a:off x="3057525" y="462438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81C64161-09F6-4499-B867-A73FF1E8E39A}"/>
                    </a:ext>
                  </a:extLst>
                </p:cNvPr>
                <p:cNvSpPr/>
                <p:nvPr/>
              </p:nvSpPr>
              <p:spPr>
                <a:xfrm>
                  <a:off x="3076575" y="45624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25D3E9A3-A7F6-4DE3-88C4-79E8DE55FB98}"/>
                    </a:ext>
                  </a:extLst>
                </p:cNvPr>
                <p:cNvSpPr/>
                <p:nvPr/>
              </p:nvSpPr>
              <p:spPr>
                <a:xfrm>
                  <a:off x="3100387" y="45243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D3A96A0-D0A9-4474-B717-3A220A0A6D3D}"/>
                    </a:ext>
                  </a:extLst>
                </p:cNvPr>
                <p:cNvSpPr/>
                <p:nvPr/>
              </p:nvSpPr>
              <p:spPr>
                <a:xfrm>
                  <a:off x="3124200" y="454342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B86A344C-88F0-4900-B1B8-21F316E86259}"/>
                    </a:ext>
                  </a:extLst>
                </p:cNvPr>
                <p:cNvSpPr/>
                <p:nvPr/>
              </p:nvSpPr>
              <p:spPr>
                <a:xfrm>
                  <a:off x="3152775" y="45577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B854D6FA-8836-457C-A864-83A06F2F33BD}"/>
                    </a:ext>
                  </a:extLst>
                </p:cNvPr>
                <p:cNvSpPr/>
                <p:nvPr/>
              </p:nvSpPr>
              <p:spPr>
                <a:xfrm>
                  <a:off x="3167062" y="458628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9FCFBC54-CBC7-4B06-B94C-ADFCC81605D2}"/>
                    </a:ext>
                  </a:extLst>
                </p:cNvPr>
                <p:cNvSpPr/>
                <p:nvPr/>
              </p:nvSpPr>
              <p:spPr>
                <a:xfrm>
                  <a:off x="3195637" y="45339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31F747BF-77EC-408A-A61E-247B2BCB16F7}"/>
                    </a:ext>
                  </a:extLst>
                </p:cNvPr>
                <p:cNvSpPr/>
                <p:nvPr/>
              </p:nvSpPr>
              <p:spPr>
                <a:xfrm>
                  <a:off x="3214687" y="44862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75B12F4B-47AB-4728-938A-93CB712BF58E}"/>
                    </a:ext>
                  </a:extLst>
                </p:cNvPr>
                <p:cNvSpPr/>
                <p:nvPr/>
              </p:nvSpPr>
              <p:spPr>
                <a:xfrm>
                  <a:off x="3233738" y="44862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FF7111C8-3C88-43FA-B82B-5AA1084197B8}"/>
                    </a:ext>
                  </a:extLst>
                </p:cNvPr>
                <p:cNvSpPr/>
                <p:nvPr/>
              </p:nvSpPr>
              <p:spPr>
                <a:xfrm>
                  <a:off x="3262313" y="44958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39A30A7B-8542-428B-B805-E58EACE126C0}"/>
                    </a:ext>
                  </a:extLst>
                </p:cNvPr>
                <p:cNvSpPr/>
                <p:nvPr/>
              </p:nvSpPr>
              <p:spPr>
                <a:xfrm>
                  <a:off x="3281363" y="454342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52E2B97-2BCA-42F3-A51F-6C36E5960303}"/>
                    </a:ext>
                  </a:extLst>
                </p:cNvPr>
                <p:cNvSpPr/>
                <p:nvPr/>
              </p:nvSpPr>
              <p:spPr>
                <a:xfrm>
                  <a:off x="3305175" y="46005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4439A250-5632-4068-AB4D-5C298B9A0735}"/>
                    </a:ext>
                  </a:extLst>
                </p:cNvPr>
                <p:cNvSpPr/>
                <p:nvPr/>
              </p:nvSpPr>
              <p:spPr>
                <a:xfrm>
                  <a:off x="3328988" y="449103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444506E6-C125-49C1-9500-26CE2DAB2EAB}"/>
                    </a:ext>
                  </a:extLst>
                </p:cNvPr>
                <p:cNvSpPr/>
                <p:nvPr/>
              </p:nvSpPr>
              <p:spPr>
                <a:xfrm>
                  <a:off x="3362325" y="44862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DABE5C98-9F67-449E-9977-8EB835B0A7E2}"/>
                    </a:ext>
                  </a:extLst>
                </p:cNvPr>
                <p:cNvSpPr/>
                <p:nvPr/>
              </p:nvSpPr>
              <p:spPr>
                <a:xfrm>
                  <a:off x="3381375" y="44862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F7E509BA-3F83-4221-9A42-BDCAABFF8CD5}"/>
                    </a:ext>
                  </a:extLst>
                </p:cNvPr>
                <p:cNvSpPr/>
                <p:nvPr/>
              </p:nvSpPr>
              <p:spPr>
                <a:xfrm>
                  <a:off x="3409950" y="44862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0DBA6D72-449D-4046-B335-9E4F0302099A}"/>
                    </a:ext>
                  </a:extLst>
                </p:cNvPr>
                <p:cNvSpPr/>
                <p:nvPr/>
              </p:nvSpPr>
              <p:spPr>
                <a:xfrm>
                  <a:off x="3395663" y="44862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D066D473-C029-489B-B6D4-2E8499388271}"/>
                    </a:ext>
                  </a:extLst>
                </p:cNvPr>
                <p:cNvSpPr/>
                <p:nvPr/>
              </p:nvSpPr>
              <p:spPr>
                <a:xfrm>
                  <a:off x="3443288" y="44862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3D28D991-800B-44BE-AA46-400BAA96F625}"/>
                    </a:ext>
                  </a:extLst>
                </p:cNvPr>
                <p:cNvSpPr/>
                <p:nvPr/>
              </p:nvSpPr>
              <p:spPr>
                <a:xfrm>
                  <a:off x="3429000" y="44862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0AA7E79-3FCD-40E6-BF09-EDC7879B6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0625" y="3319463"/>
                <a:ext cx="1" cy="229076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9B4121A-BE1D-40FE-814E-98796E209046}"/>
                  </a:ext>
                </a:extLst>
              </p:cNvPr>
              <p:cNvCxnSpPr/>
              <p:nvPr/>
            </p:nvCxnSpPr>
            <p:spPr>
              <a:xfrm flipH="1">
                <a:off x="1190625" y="5610225"/>
                <a:ext cx="2281238" cy="47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6C1954-B1A1-47AB-9BC0-D9B69C3C9C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147763" y="5638801"/>
                <a:ext cx="762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77613F5-B657-4C02-BA4B-A02BFB8CA1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4425" y="3319463"/>
                <a:ext cx="762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228CFA6-DE18-47AE-BF79-E3D003D42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3950" y="3895725"/>
                <a:ext cx="762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E334667-0B66-489D-99D0-13E06F2D51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9188" y="4467225"/>
                <a:ext cx="762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5EB9D74-2836-42D5-83A4-90A4032D33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3950" y="5033963"/>
                <a:ext cx="762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451F068-4F5F-42AF-8D9E-F9FC40957C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3950" y="5605462"/>
                <a:ext cx="762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6469B7A-0274-483F-97CD-F50E5B5DB1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09725" y="5648326"/>
                <a:ext cx="762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3CAF53C-5B3C-40E3-88E2-A87067855C5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071686" y="5648326"/>
                <a:ext cx="762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9F97630-B600-4BE7-9D4F-EC7E7D6276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528886" y="5657851"/>
                <a:ext cx="762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5F06379-05CA-4B06-A2BE-1002AE906F6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981324" y="5643563"/>
                <a:ext cx="762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2178193-222F-4AE2-8DC9-A9A7104944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433761" y="5638801"/>
                <a:ext cx="762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807455B-255D-4492-9470-0036FDE9E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0625" y="5033963"/>
                <a:ext cx="6524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5E4DCC9-56B5-432F-9657-78A8AF0D16B6}"/>
                  </a:ext>
                </a:extLst>
              </p:cNvPr>
              <p:cNvCxnSpPr>
                <a:cxnSpLocks/>
                <a:stCxn id="98" idx="4"/>
              </p:cNvCxnSpPr>
              <p:nvPr/>
            </p:nvCxnSpPr>
            <p:spPr>
              <a:xfrm>
                <a:off x="1842135" y="5055869"/>
                <a:ext cx="953" cy="563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B212F17-FB1A-4524-8F66-B7EB1853CA23}"/>
                  </a:ext>
                </a:extLst>
              </p:cNvPr>
              <p:cNvSpPr txBox="1"/>
              <p:nvPr/>
            </p:nvSpPr>
            <p:spPr>
              <a:xfrm>
                <a:off x="762000" y="3167062"/>
                <a:ext cx="447675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23.0</a:t>
                </a:r>
              </a:p>
              <a:p>
                <a:endParaRPr lang="en-US" sz="800" dirty="0"/>
              </a:p>
              <a:p>
                <a:endParaRPr lang="en-US" sz="800" dirty="0"/>
              </a:p>
              <a:p>
                <a:endParaRPr lang="en-US" sz="800" dirty="0"/>
              </a:p>
              <a:p>
                <a:endParaRPr lang="en-US" sz="800" dirty="0"/>
              </a:p>
              <a:p>
                <a:r>
                  <a:rPr lang="en-US" sz="800" dirty="0"/>
                  <a:t>22.0</a:t>
                </a:r>
              </a:p>
              <a:p>
                <a:endParaRPr lang="en-US" sz="800" dirty="0"/>
              </a:p>
              <a:p>
                <a:endParaRPr lang="en-US" sz="800" dirty="0"/>
              </a:p>
              <a:p>
                <a:endParaRPr lang="en-US" sz="800" dirty="0"/>
              </a:p>
              <a:p>
                <a:endParaRPr lang="en-US" sz="800" dirty="0"/>
              </a:p>
              <a:p>
                <a:r>
                  <a:rPr lang="en-US" sz="800" dirty="0"/>
                  <a:t>21.0</a:t>
                </a:r>
              </a:p>
              <a:p>
                <a:endParaRPr lang="en-US" sz="800" dirty="0"/>
              </a:p>
              <a:p>
                <a:endParaRPr lang="en-US" sz="800" dirty="0"/>
              </a:p>
              <a:p>
                <a:endParaRPr lang="en-US" sz="800" dirty="0"/>
              </a:p>
              <a:p>
                <a:r>
                  <a:rPr lang="en-US" sz="800" dirty="0"/>
                  <a:t>20.0</a:t>
                </a:r>
              </a:p>
              <a:p>
                <a:endParaRPr lang="en-US" sz="800" dirty="0"/>
              </a:p>
              <a:p>
                <a:endParaRPr lang="en-US" sz="800" dirty="0"/>
              </a:p>
              <a:p>
                <a:endParaRPr lang="en-US" sz="800" dirty="0"/>
              </a:p>
              <a:p>
                <a:endParaRPr lang="en-US" sz="800" dirty="0"/>
              </a:p>
              <a:p>
                <a:r>
                  <a:rPr lang="en-US" sz="800" dirty="0"/>
                  <a:t>19.0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DB7B43-1607-4623-8F0A-63657F57D1ED}"/>
                  </a:ext>
                </a:extLst>
              </p:cNvPr>
              <p:cNvSpPr txBox="1"/>
              <p:nvPr/>
            </p:nvSpPr>
            <p:spPr>
              <a:xfrm>
                <a:off x="454377" y="3505200"/>
                <a:ext cx="369332" cy="1990738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1200" dirty="0"/>
                  <a:t>Declustered Mean, Porosity, %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3FC9EDD-330E-4B13-97FF-71E5CD47CCFD}"/>
                  </a:ext>
                </a:extLst>
              </p:cNvPr>
              <p:cNvSpPr txBox="1"/>
              <p:nvPr/>
            </p:nvSpPr>
            <p:spPr>
              <a:xfrm>
                <a:off x="1981200" y="5867400"/>
                <a:ext cx="838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Cell Size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DFC8F77-8DE6-4400-9514-50D33FCC6E51}"/>
                  </a:ext>
                </a:extLst>
              </p:cNvPr>
              <p:cNvSpPr txBox="1"/>
              <p:nvPr/>
            </p:nvSpPr>
            <p:spPr>
              <a:xfrm>
                <a:off x="1066800" y="5638800"/>
                <a:ext cx="272702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0           200        400        600         800       1000 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5638D78-0823-4896-BBEF-CD1E885F323E}"/>
                </a:ext>
              </a:extLst>
            </p:cNvPr>
            <p:cNvSpPr txBox="1"/>
            <p:nvPr/>
          </p:nvSpPr>
          <p:spPr>
            <a:xfrm>
              <a:off x="1828800" y="5181600"/>
              <a:ext cx="19505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Minimum declustered mean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95800" y="-3544"/>
            <a:ext cx="44196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FF6600"/>
                </a:solidFill>
                <a:ea typeface="+mj-ea"/>
                <a:cs typeface="+mj-cs"/>
              </a:rPr>
              <a:t>Declustering</a:t>
            </a: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 Hands-on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5800" y="6576739"/>
            <a:ext cx="4648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/>
              <a:t>File Name: Declustering_Debiasing_Demo.xlsx      File is at:  https://git.io/fxA3O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799" y="1172405"/>
            <a:ext cx="87630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an opportunity for experiential learning with Cell-based </a:t>
            </a:r>
            <a:r>
              <a:rPr lang="en-US" dirty="0" err="1"/>
              <a:t>Declustering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Things to 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dirty="0"/>
              <a:t>Set the cell size very small (1).  What’s the data weights and CDF / mean?  Very large?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/>
              <a:t>What do you think is the best cell size for this data configuration?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DF8F3B-B7D5-44E0-95AE-4BCAE0AD1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0628"/>
            <a:ext cx="9144000" cy="36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24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Python / GSLIB Declustering Demo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6520190"/>
            <a:ext cx="6248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Data File is at: </a:t>
            </a:r>
            <a:r>
              <a:rPr lang="en-US" sz="1100" dirty="0">
                <a:hlinkClick r:id="rId2"/>
              </a:rPr>
              <a:t>https://git.io/fh0CW</a:t>
            </a:r>
            <a:r>
              <a:rPr lang="en-US" sz="1100" dirty="0"/>
              <a:t> and Jupyter Notebook Workflow is at: </a:t>
            </a:r>
            <a:r>
              <a:rPr lang="en-US" sz="1100" dirty="0">
                <a:hlinkClick r:id="rId3"/>
              </a:rPr>
              <a:t>https://git.io/fhgJl</a:t>
            </a:r>
            <a:r>
              <a:rPr lang="en-US" sz="11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1307068"/>
            <a:ext cx="467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Here’s a workflow that used GeostatsPy.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E6287-E148-4226-920A-E6180BBE5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907" y="1840468"/>
            <a:ext cx="4177145" cy="45948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B8D958-B14B-4FD7-A7D3-B4EB7ABDFCBB}"/>
              </a:ext>
            </a:extLst>
          </p:cNvPr>
          <p:cNvSpPr txBox="1"/>
          <p:nvPr/>
        </p:nvSpPr>
        <p:spPr>
          <a:xfrm>
            <a:off x="838200" y="2438400"/>
            <a:ext cx="35573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Things to demonstrate: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Load data, visualize 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Cell-base </a:t>
            </a:r>
            <a:r>
              <a:rPr lang="en-US" b="0" dirty="0" err="1"/>
              <a:t>declustering</a:t>
            </a:r>
            <a:endParaRPr lang="en-US" b="0" dirty="0"/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Visualize the weights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Calculated weighted statistics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Check multiple cell sizes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E470B8-AD2F-43C6-A20E-67FD569A36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15"/>
          <a:stretch/>
        </p:blipFill>
        <p:spPr>
          <a:xfrm>
            <a:off x="97618" y="114157"/>
            <a:ext cx="1059876" cy="102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34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331A6D-AE32-46DA-899F-F80BCA555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61425" y="152400"/>
            <a:ext cx="5356194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Probability and Statistics</a:t>
            </a:r>
            <a:br>
              <a:rPr lang="en-US" dirty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New Tools</a:t>
            </a:r>
            <a:endParaRPr lang="en-US" dirty="0">
              <a:ea typeface="+mj-ea"/>
              <a:cs typeface="+mj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6C8D15D-8D38-4FA9-A0D5-4F89FAF14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19580"/>
              </p:ext>
            </p:extLst>
          </p:nvPr>
        </p:nvGraphicFramePr>
        <p:xfrm>
          <a:off x="152400" y="1666866"/>
          <a:ext cx="8763000" cy="251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1840517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153861621"/>
                    </a:ext>
                  </a:extLst>
                </a:gridCol>
              </a:tblGrid>
              <a:tr h="30937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</a:rPr>
                        <a:t>Topic</a:t>
                      </a:r>
                    </a:p>
                  </a:txBody>
                  <a:tcPr marL="76283" marR="76283" marT="38141" marB="381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</a:rPr>
                        <a:t>Application</a:t>
                      </a:r>
                      <a:r>
                        <a:rPr lang="en-US" sz="1500" baseline="0" dirty="0">
                          <a:solidFill>
                            <a:sysClr val="windowText" lastClr="000000"/>
                          </a:solidFill>
                        </a:rPr>
                        <a:t> to Subsurface Modeling</a:t>
                      </a:r>
                      <a:endParaRPr lang="en-US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83" marR="76283" marT="38141" marB="381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695949"/>
                  </a:ext>
                </a:extLst>
              </a:tr>
              <a:tr h="609641"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>
                          <a:solidFill>
                            <a:sysClr val="windowText" lastClr="000000"/>
                          </a:solidFill>
                        </a:rPr>
                        <a:t>Awareness</a:t>
                      </a:r>
                      <a:endParaRPr 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83" marR="76283" marT="38141" marB="38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baseline="0">
                          <a:solidFill>
                            <a:sysClr val="windowText" lastClr="000000"/>
                          </a:solidFill>
                        </a:rPr>
                        <a:t>Every subsurface dataset is sampled to answer questions and add value, not for statistical representativity.</a:t>
                      </a:r>
                      <a:endParaRPr lang="en-US" sz="1500" b="0" i="0" baseline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i="0" baseline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1" baseline="0">
                          <a:solidFill>
                            <a:sysClr val="windowText" lastClr="000000"/>
                          </a:solidFill>
                        </a:rPr>
                        <a:t>Assume all data sets are biased, test for bias.</a:t>
                      </a:r>
                      <a:endParaRPr lang="en-US" sz="15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83" marR="76283" marT="38141" marB="381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2969"/>
                  </a:ext>
                </a:extLst>
              </a:tr>
              <a:tr h="609641"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ysClr val="windowText" lastClr="000000"/>
                          </a:solidFill>
                        </a:rPr>
                        <a:t>Cell Declustering</a:t>
                      </a:r>
                    </a:p>
                  </a:txBody>
                  <a:tcPr marL="76283" marR="76283" marT="38141" marB="38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dirty="0">
                          <a:solidFill>
                            <a:sysClr val="windowText" lastClr="000000"/>
                          </a:solidFill>
                        </a:rPr>
                        <a:t>Given</a:t>
                      </a:r>
                      <a:r>
                        <a:rPr lang="en-US" sz="1500" b="0" i="0" baseline="0" dirty="0">
                          <a:solidFill>
                            <a:sysClr val="windowText" lastClr="000000"/>
                          </a:solidFill>
                        </a:rPr>
                        <a:t> the spatial location of the sample data, calculate declustering weights.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i="0" baseline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1" baseline="0" dirty="0">
                          <a:solidFill>
                            <a:sysClr val="windowText" lastClr="000000"/>
                          </a:solidFill>
                        </a:rPr>
                        <a:t>Build representative sample statistics that correct for sampling bias.</a:t>
                      </a:r>
                      <a:endParaRPr lang="en-US" sz="15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83" marR="76283" marT="38141" marB="381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7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569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2133600"/>
            <a:ext cx="4038600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Lecture outline . . .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/>
              <a:t>Quantifying Uncertainty</a:t>
            </a:r>
            <a:endParaRPr lang="en-US" dirty="0"/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30057814-9A5D-4C42-B1A6-36CF1477A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029" y="1981200"/>
            <a:ext cx="1381560" cy="3332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Introduction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A9B16A-2A05-4942-9CEA-ECBBD7E735D2}"/>
              </a:ext>
            </a:extLst>
          </p:cNvPr>
          <p:cNvSpPr txBox="1"/>
          <p:nvPr/>
        </p:nvSpPr>
        <p:spPr bwMode="auto">
          <a:xfrm>
            <a:off x="5867263" y="2460625"/>
            <a:ext cx="245131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Fundamental Concepts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A9B16A-2A05-4942-9CEA-ECBBD7E735D2}"/>
              </a:ext>
            </a:extLst>
          </p:cNvPr>
          <p:cNvSpPr txBox="1"/>
          <p:nvPr/>
        </p:nvSpPr>
        <p:spPr bwMode="auto">
          <a:xfrm>
            <a:off x="5854563" y="3420786"/>
            <a:ext cx="2219262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Data Prep / Analytics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A9B16A-2A05-4942-9CEA-ECBBD7E735D2}"/>
              </a:ext>
            </a:extLst>
          </p:cNvPr>
          <p:cNvSpPr txBox="1"/>
          <p:nvPr/>
        </p:nvSpPr>
        <p:spPr bwMode="auto">
          <a:xfrm>
            <a:off x="5847165" y="3898273"/>
            <a:ext cx="316304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Spatial Continuity / Prediction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A9B16A-2A05-4942-9CEA-ECBBD7E735D2}"/>
              </a:ext>
            </a:extLst>
          </p:cNvPr>
          <p:cNvSpPr txBox="1"/>
          <p:nvPr/>
        </p:nvSpPr>
        <p:spPr bwMode="auto">
          <a:xfrm>
            <a:off x="5848643" y="4371844"/>
            <a:ext cx="228620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Multivariate Modeling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9B16A-2A05-4942-9CEA-ECBBD7E735D2}"/>
              </a:ext>
            </a:extLst>
          </p:cNvPr>
          <p:cNvSpPr txBox="1"/>
          <p:nvPr/>
        </p:nvSpPr>
        <p:spPr bwMode="auto">
          <a:xfrm>
            <a:off x="5868743" y="2940414"/>
            <a:ext cx="12458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Probability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6096000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9B16A-2A05-4942-9CEA-ECBBD7E735D2}"/>
              </a:ext>
            </a:extLst>
          </p:cNvPr>
          <p:cNvSpPr txBox="1"/>
          <p:nvPr/>
        </p:nvSpPr>
        <p:spPr bwMode="auto">
          <a:xfrm>
            <a:off x="5847165" y="5300409"/>
            <a:ext cx="192873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Machine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9B16A-2A05-4942-9CEA-ECBBD7E735D2}"/>
              </a:ext>
            </a:extLst>
          </p:cNvPr>
          <p:cNvSpPr txBox="1"/>
          <p:nvPr/>
        </p:nvSpPr>
        <p:spPr bwMode="auto">
          <a:xfrm>
            <a:off x="5848643" y="4809903"/>
            <a:ext cx="227177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Uncertainty Modeling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A338763-0A83-4D6D-97A5-B97D8572A6F5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smtClea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/>
            </a:r>
            <a:b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>Data Preparation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970474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17977" y="1700908"/>
            <a:ext cx="807979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Uncertainty in the Sample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/>
              <a:t>One source of uncertainty is the paucity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/>
              <a:t>Do these 200 or so wells provide a precise (and accurate estimate) of the mean? standard deviation? skew? P13?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428" y="3053548"/>
            <a:ext cx="5019675" cy="3733800"/>
          </a:xfrm>
          <a:prstGeom prst="rect">
            <a:avLst/>
          </a:prstGeom>
        </p:spPr>
      </p:pic>
      <p:sp>
        <p:nvSpPr>
          <p:cNvPr id="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25265" y="8314"/>
            <a:ext cx="3912837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Bootstrap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Motivation</a:t>
            </a:r>
            <a:endParaRPr lang="en-US" sz="28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86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331A6D-AE32-46DA-899F-F80BCA555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One Source of Bias                     Data Collection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5E57CD-39A0-455D-9B2A-8A1DB47EF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8077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kern="0" dirty="0"/>
              <a:t>Data is collected to answer questions:</a:t>
            </a:r>
          </a:p>
          <a:p>
            <a:pPr algn="just"/>
            <a:r>
              <a:rPr lang="en-US" sz="2000" b="0" kern="0" dirty="0"/>
              <a:t>how far does the contaminant plume extend? </a:t>
            </a:r>
            <a:r>
              <a:rPr lang="en-US" sz="2000" b="0" i="1" kern="0" dirty="0"/>
              <a:t>– sample peripheries</a:t>
            </a:r>
          </a:p>
          <a:p>
            <a:pPr algn="just"/>
            <a:r>
              <a:rPr lang="en-US" sz="2000" b="0" kern="0" dirty="0"/>
              <a:t>where is the fault? </a:t>
            </a:r>
            <a:r>
              <a:rPr lang="en-US" sz="2000" b="0" i="1" kern="0" dirty="0"/>
              <a:t>– drill based on seismic interpretation</a:t>
            </a:r>
          </a:p>
          <a:p>
            <a:pPr algn="just"/>
            <a:r>
              <a:rPr lang="en-US" sz="2000" b="0" kern="0" dirty="0"/>
              <a:t>what is the highest mineral grade? </a:t>
            </a:r>
            <a:r>
              <a:rPr lang="en-US" sz="2000" b="0" i="1" kern="0" dirty="0"/>
              <a:t>– sample the best part</a:t>
            </a:r>
          </a:p>
          <a:p>
            <a:pPr algn="just"/>
            <a:r>
              <a:rPr lang="en-US" sz="2000" b="0" kern="0" dirty="0"/>
              <a:t>who far does the reservoir extend? </a:t>
            </a:r>
            <a:r>
              <a:rPr lang="en-US" sz="2000" b="0" i="1" kern="0" dirty="0"/>
              <a:t>– offset drilling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2000" b="0" kern="0" dirty="0"/>
          </a:p>
          <a:p>
            <a:pPr marL="0" indent="0" algn="just">
              <a:buFontTx/>
              <a:buNone/>
            </a:pPr>
            <a:r>
              <a:rPr lang="en-US" kern="0" dirty="0"/>
              <a:t>and to maximize NPV directly:</a:t>
            </a:r>
            <a:endParaRPr lang="en-US" sz="2000" kern="0" dirty="0"/>
          </a:p>
          <a:p>
            <a:pPr algn="just"/>
            <a:r>
              <a:rPr lang="en-US" sz="2000" b="0" kern="0" dirty="0"/>
              <a:t>maximize production rates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2000" b="0" kern="0" dirty="0"/>
          </a:p>
          <a:p>
            <a:pPr marL="0" indent="0" algn="just">
              <a:buFontTx/>
              <a:buNone/>
            </a:pPr>
            <a:endParaRPr lang="en-US" sz="2000" b="0" kern="0" dirty="0"/>
          </a:p>
          <a:p>
            <a:pPr marL="0" indent="0">
              <a:buFontTx/>
              <a:buNone/>
            </a:pPr>
            <a:endParaRPr lang="en-US" altLang="en-US" b="0" kern="0" dirty="0"/>
          </a:p>
          <a:p>
            <a:pPr marL="0" indent="0">
              <a:buFontTx/>
              <a:buNone/>
            </a:pPr>
            <a:endParaRPr lang="en-US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477818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25265" y="8314"/>
            <a:ext cx="3912837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Bootstrap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Motivation</a:t>
            </a:r>
            <a:endParaRPr lang="en-US" sz="2800" dirty="0"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7977" y="1700908"/>
            <a:ext cx="774244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Would it be Useful to Know the Uncertainty in these Statistics Due to Limited Sampling?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/>
              <a:t>What is the impact of uncertainty in the mean porosity e.g. 20%+/-2%?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428" y="3053548"/>
            <a:ext cx="5019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77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9625" y="8314"/>
            <a:ext cx="398385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Bootstrap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Definition</a:t>
            </a:r>
            <a:endParaRPr lang="en-US" sz="2800" dirty="0"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7977" y="1700908"/>
            <a:ext cx="774244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/>
              <a:t>method to assess the uncertainty in a sample statistic by repeated random sampling with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/>
          </a:p>
          <a:p>
            <a:r>
              <a:rPr lang="en-US"/>
              <a:t>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/>
              <a:t>sufficient, representative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/>
          </a:p>
          <a:p>
            <a:r>
              <a:rPr lang="en-US"/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/>
              <a:t>assumes the samples are representative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/>
              <a:t>assumes 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/>
              <a:t>only accounts for uncertainty due to too few samples, e.g. no uncertainty due to changes away from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/>
              <a:t>does not account for area of interest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/>
              <a:t>assumes the samples are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/>
              <a:t>does not account for other local information sources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6454066" y="5131293"/>
            <a:ext cx="0" cy="736847"/>
          </a:xfrm>
          <a:prstGeom prst="lin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6551720" y="517655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No spatial </a:t>
            </a:r>
          </a:p>
          <a:p>
            <a:pPr algn="ctr"/>
            <a:r>
              <a:rPr lang="en-US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941018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167"/>
          <p:cNvCxnSpPr/>
          <p:nvPr/>
        </p:nvCxnSpPr>
        <p:spPr>
          <a:xfrm>
            <a:off x="3068153" y="1932750"/>
            <a:ext cx="0" cy="791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3068153" y="2724178"/>
            <a:ext cx="1485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613681" y="1823483"/>
            <a:ext cx="444828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Freq.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3301252" y="2739834"/>
            <a:ext cx="1078235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EUR Distribution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3377136" y="2569960"/>
            <a:ext cx="81795" cy="1455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458931" y="2567139"/>
            <a:ext cx="86731" cy="1484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631427" y="2426385"/>
            <a:ext cx="82279" cy="2891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713221" y="2567139"/>
            <a:ext cx="92152" cy="1484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805374" y="2567141"/>
            <a:ext cx="92152" cy="1484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545663" y="2202863"/>
            <a:ext cx="94696" cy="5126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011363" y="2567146"/>
            <a:ext cx="92152" cy="1484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3371782" y="3120661"/>
            <a:ext cx="0" cy="791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371782" y="3912089"/>
            <a:ext cx="1485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3604881" y="3927745"/>
            <a:ext cx="1078235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EUR Distribution</a:t>
            </a:r>
          </a:p>
        </p:txBody>
      </p:sp>
      <p:cxnSp>
        <p:nvCxnSpPr>
          <p:cNvPr id="187" name="Straight Connector 186"/>
          <p:cNvCxnSpPr/>
          <p:nvPr/>
        </p:nvCxnSpPr>
        <p:spPr>
          <a:xfrm>
            <a:off x="6644886" y="4674096"/>
            <a:ext cx="0" cy="791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6644886" y="5465524"/>
            <a:ext cx="1485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6182621" y="4564829"/>
            <a:ext cx="444828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Freq.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6519538" y="5481180"/>
            <a:ext cx="1828356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Well Aggregate Realization #1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6861716" y="5368101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7044264" y="5368357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950945" y="5198758"/>
            <a:ext cx="78826" cy="2633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239813" y="4950951"/>
            <a:ext cx="109340" cy="5112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 flipV="1">
            <a:off x="7131221" y="4846387"/>
            <a:ext cx="0" cy="625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6689754" y="4407330"/>
            <a:ext cx="893327" cy="45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Well Aggregate </a:t>
            </a:r>
          </a:p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Average </a:t>
            </a:r>
          </a:p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Realization #1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2950533" y="3159692"/>
            <a:ext cx="409420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CDF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4643292" y="1946507"/>
            <a:ext cx="623178" cy="276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n = 10</a:t>
            </a:r>
          </a:p>
        </p:txBody>
      </p:sp>
      <p:sp>
        <p:nvSpPr>
          <p:cNvPr id="220" name="Freeform 219"/>
          <p:cNvSpPr/>
          <p:nvPr/>
        </p:nvSpPr>
        <p:spPr>
          <a:xfrm>
            <a:off x="3629770" y="3169222"/>
            <a:ext cx="719902" cy="751338"/>
          </a:xfrm>
          <a:custGeom>
            <a:avLst/>
            <a:gdLst>
              <a:gd name="connsiteX0" fmla="*/ 0 w 1130300"/>
              <a:gd name="connsiteY0" fmla="*/ 1130300 h 1130300"/>
              <a:gd name="connsiteX1" fmla="*/ 0 w 1130300"/>
              <a:gd name="connsiteY1" fmla="*/ 1016000 h 1130300"/>
              <a:gd name="connsiteX2" fmla="*/ 139700 w 1130300"/>
              <a:gd name="connsiteY2" fmla="*/ 1016000 h 1130300"/>
              <a:gd name="connsiteX3" fmla="*/ 139700 w 1130300"/>
              <a:gd name="connsiteY3" fmla="*/ 889000 h 1130300"/>
              <a:gd name="connsiteX4" fmla="*/ 279400 w 1130300"/>
              <a:gd name="connsiteY4" fmla="*/ 889000 h 1130300"/>
              <a:gd name="connsiteX5" fmla="*/ 279400 w 1130300"/>
              <a:gd name="connsiteY5" fmla="*/ 584200 h 1130300"/>
              <a:gd name="connsiteX6" fmla="*/ 431800 w 1130300"/>
              <a:gd name="connsiteY6" fmla="*/ 584200 h 1130300"/>
              <a:gd name="connsiteX7" fmla="*/ 431800 w 1130300"/>
              <a:gd name="connsiteY7" fmla="*/ 330200 h 1130300"/>
              <a:gd name="connsiteX8" fmla="*/ 546100 w 1130300"/>
              <a:gd name="connsiteY8" fmla="*/ 330200 h 1130300"/>
              <a:gd name="connsiteX9" fmla="*/ 546100 w 1130300"/>
              <a:gd name="connsiteY9" fmla="*/ 215900 h 1130300"/>
              <a:gd name="connsiteX10" fmla="*/ 673100 w 1130300"/>
              <a:gd name="connsiteY10" fmla="*/ 215900 h 1130300"/>
              <a:gd name="connsiteX11" fmla="*/ 673100 w 1130300"/>
              <a:gd name="connsiteY11" fmla="*/ 114300 h 1130300"/>
              <a:gd name="connsiteX12" fmla="*/ 927100 w 1130300"/>
              <a:gd name="connsiteY12" fmla="*/ 114300 h 1130300"/>
              <a:gd name="connsiteX13" fmla="*/ 927100 w 1130300"/>
              <a:gd name="connsiteY13" fmla="*/ 0 h 1130300"/>
              <a:gd name="connsiteX14" fmla="*/ 1130300 w 1130300"/>
              <a:gd name="connsiteY14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30300" h="1130300">
                <a:moveTo>
                  <a:pt x="0" y="1130300"/>
                </a:moveTo>
                <a:lnTo>
                  <a:pt x="0" y="1016000"/>
                </a:lnTo>
                <a:lnTo>
                  <a:pt x="139700" y="1016000"/>
                </a:lnTo>
                <a:lnTo>
                  <a:pt x="139700" y="889000"/>
                </a:lnTo>
                <a:lnTo>
                  <a:pt x="279400" y="889000"/>
                </a:lnTo>
                <a:lnTo>
                  <a:pt x="279400" y="584200"/>
                </a:lnTo>
                <a:lnTo>
                  <a:pt x="431800" y="584200"/>
                </a:lnTo>
                <a:lnTo>
                  <a:pt x="431800" y="330200"/>
                </a:lnTo>
                <a:lnTo>
                  <a:pt x="546100" y="330200"/>
                </a:lnTo>
                <a:lnTo>
                  <a:pt x="546100" y="215900"/>
                </a:lnTo>
                <a:lnTo>
                  <a:pt x="673100" y="215900"/>
                </a:lnTo>
                <a:lnTo>
                  <a:pt x="673100" y="114300"/>
                </a:lnTo>
                <a:lnTo>
                  <a:pt x="927100" y="114300"/>
                </a:lnTo>
                <a:lnTo>
                  <a:pt x="927100" y="0"/>
                </a:lnTo>
                <a:lnTo>
                  <a:pt x="1130300" y="0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7354809" y="5198758"/>
            <a:ext cx="85393" cy="263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6762593" y="5364734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7449672" y="5375124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32" name="Arc 231"/>
          <p:cNvSpPr/>
          <p:nvPr/>
        </p:nvSpPr>
        <p:spPr>
          <a:xfrm rot="21355321">
            <a:off x="1989981" y="4256713"/>
            <a:ext cx="4728528" cy="3564966"/>
          </a:xfrm>
          <a:prstGeom prst="arc">
            <a:avLst>
              <a:gd name="adj1" fmla="val 16200000"/>
              <a:gd name="adj2" fmla="val 1991619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srgbClr val="333333"/>
              </a:solidFill>
            </a:endParaRPr>
          </a:p>
        </p:txBody>
      </p:sp>
      <p:sp>
        <p:nvSpPr>
          <p:cNvPr id="235" name="Right Arrow 234"/>
          <p:cNvSpPr/>
          <p:nvPr/>
        </p:nvSpPr>
        <p:spPr bwMode="auto">
          <a:xfrm>
            <a:off x="3402678" y="3131791"/>
            <a:ext cx="438595" cy="476489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7" name="Right Arrow 236"/>
          <p:cNvSpPr/>
          <p:nvPr/>
        </p:nvSpPr>
        <p:spPr bwMode="auto">
          <a:xfrm rot="5400000">
            <a:off x="3887592" y="3423409"/>
            <a:ext cx="438595" cy="476489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464681" y="3200400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 Monte </a:t>
            </a:r>
          </a:p>
          <a:p>
            <a:r>
              <a:rPr lang="en-US" sz="1400" dirty="0"/>
              <a:t>Carlo Simulations</a:t>
            </a:r>
          </a:p>
        </p:txBody>
      </p:sp>
      <p:cxnSp>
        <p:nvCxnSpPr>
          <p:cNvPr id="239" name="Straight Connector 238"/>
          <p:cNvCxnSpPr/>
          <p:nvPr/>
        </p:nvCxnSpPr>
        <p:spPr>
          <a:xfrm>
            <a:off x="3954715" y="4771174"/>
            <a:ext cx="0" cy="514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954715" y="5285186"/>
            <a:ext cx="8871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3492450" y="4718660"/>
            <a:ext cx="444828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Freq.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3583330" y="5335529"/>
            <a:ext cx="1476900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Uncertainty in the Mean</a:t>
            </a:r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4419600" y="5029200"/>
            <a:ext cx="0" cy="244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62543" y="0"/>
            <a:ext cx="537543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Univariate Statistics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sz="2800">
                <a:solidFill>
                  <a:srgbClr val="FF6600"/>
                </a:solidFill>
                <a:ea typeface="+mj-ea"/>
                <a:cs typeface="+mj-cs"/>
              </a:rPr>
              <a:t>Bootstrap</a:t>
            </a:r>
            <a:endParaRPr lang="en-US" sz="2800" dirty="0">
              <a:ea typeface="+mj-ea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64946" y="1295400"/>
            <a:ext cx="4769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2000" dirty="0">
                <a:solidFill>
                  <a:srgbClr val="333333"/>
                </a:solidFill>
                <a:cs typeface="Arial"/>
              </a:rPr>
              <a:t>Bootstrap for Uncertainty in the Mean</a:t>
            </a:r>
          </a:p>
        </p:txBody>
      </p:sp>
    </p:spTree>
    <p:extLst>
      <p:ext uri="{BB962C8B-B14F-4D97-AF65-F5344CB8AC3E}">
        <p14:creationId xmlns:p14="http://schemas.microsoft.com/office/powerpoint/2010/main" val="1504192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167"/>
          <p:cNvCxnSpPr/>
          <p:nvPr/>
        </p:nvCxnSpPr>
        <p:spPr>
          <a:xfrm>
            <a:off x="3068153" y="1932750"/>
            <a:ext cx="0" cy="791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3068153" y="2724178"/>
            <a:ext cx="1485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613681" y="1823483"/>
            <a:ext cx="444828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Freq.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3301252" y="2739834"/>
            <a:ext cx="1078235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EUR Distribution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3377136" y="2569960"/>
            <a:ext cx="81795" cy="1455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458931" y="2567139"/>
            <a:ext cx="86731" cy="1484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631427" y="2426385"/>
            <a:ext cx="82279" cy="2891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713221" y="2567139"/>
            <a:ext cx="92152" cy="1484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805374" y="2567141"/>
            <a:ext cx="92152" cy="1484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545663" y="2202863"/>
            <a:ext cx="94696" cy="5126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011363" y="2567146"/>
            <a:ext cx="92152" cy="1484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3371782" y="3120661"/>
            <a:ext cx="0" cy="791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371782" y="3912089"/>
            <a:ext cx="1485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3604881" y="3927745"/>
            <a:ext cx="1078235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EUR Distribution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5520879" y="6310649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619582" y="6310649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5816987" y="6310649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242542" y="6310649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6644886" y="4674096"/>
            <a:ext cx="0" cy="791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6644886" y="5465524"/>
            <a:ext cx="1485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6182621" y="4564829"/>
            <a:ext cx="444828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Freq.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6519538" y="5481180"/>
            <a:ext cx="1828356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Well Aggregate Realization #1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6861716" y="5368101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7044264" y="5368357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950945" y="5198758"/>
            <a:ext cx="78826" cy="2633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239813" y="4950951"/>
            <a:ext cx="109340" cy="5112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 flipV="1">
            <a:off x="7131221" y="4846387"/>
            <a:ext cx="0" cy="625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6689754" y="4407330"/>
            <a:ext cx="893327" cy="45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Well Aggregate </a:t>
            </a:r>
          </a:p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Average </a:t>
            </a:r>
          </a:p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Realization #1</a:t>
            </a:r>
          </a:p>
        </p:txBody>
      </p:sp>
      <p:cxnSp>
        <p:nvCxnSpPr>
          <p:cNvPr id="197" name="Straight Connector 196"/>
          <p:cNvCxnSpPr/>
          <p:nvPr/>
        </p:nvCxnSpPr>
        <p:spPr>
          <a:xfrm>
            <a:off x="5310963" y="5616644"/>
            <a:ext cx="0" cy="791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310963" y="6408072"/>
            <a:ext cx="1485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5185615" y="6423728"/>
            <a:ext cx="1828356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Well Aggregate Realization #2</a:t>
            </a:r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5992888" y="5788935"/>
            <a:ext cx="0" cy="625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5428881" y="5349879"/>
            <a:ext cx="893327" cy="45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Well Aggregate </a:t>
            </a:r>
          </a:p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Average </a:t>
            </a:r>
          </a:p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Realization #2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4848698" y="5775547"/>
            <a:ext cx="444828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Freq.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2950533" y="3159692"/>
            <a:ext cx="409420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CDF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4643292" y="1946507"/>
            <a:ext cx="623178" cy="276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n = 10</a:t>
            </a:r>
          </a:p>
        </p:txBody>
      </p:sp>
      <p:sp>
        <p:nvSpPr>
          <p:cNvPr id="220" name="Freeform 219"/>
          <p:cNvSpPr/>
          <p:nvPr/>
        </p:nvSpPr>
        <p:spPr>
          <a:xfrm>
            <a:off x="3629770" y="3169222"/>
            <a:ext cx="719902" cy="751338"/>
          </a:xfrm>
          <a:custGeom>
            <a:avLst/>
            <a:gdLst>
              <a:gd name="connsiteX0" fmla="*/ 0 w 1130300"/>
              <a:gd name="connsiteY0" fmla="*/ 1130300 h 1130300"/>
              <a:gd name="connsiteX1" fmla="*/ 0 w 1130300"/>
              <a:gd name="connsiteY1" fmla="*/ 1016000 h 1130300"/>
              <a:gd name="connsiteX2" fmla="*/ 139700 w 1130300"/>
              <a:gd name="connsiteY2" fmla="*/ 1016000 h 1130300"/>
              <a:gd name="connsiteX3" fmla="*/ 139700 w 1130300"/>
              <a:gd name="connsiteY3" fmla="*/ 889000 h 1130300"/>
              <a:gd name="connsiteX4" fmla="*/ 279400 w 1130300"/>
              <a:gd name="connsiteY4" fmla="*/ 889000 h 1130300"/>
              <a:gd name="connsiteX5" fmla="*/ 279400 w 1130300"/>
              <a:gd name="connsiteY5" fmla="*/ 584200 h 1130300"/>
              <a:gd name="connsiteX6" fmla="*/ 431800 w 1130300"/>
              <a:gd name="connsiteY6" fmla="*/ 584200 h 1130300"/>
              <a:gd name="connsiteX7" fmla="*/ 431800 w 1130300"/>
              <a:gd name="connsiteY7" fmla="*/ 330200 h 1130300"/>
              <a:gd name="connsiteX8" fmla="*/ 546100 w 1130300"/>
              <a:gd name="connsiteY8" fmla="*/ 330200 h 1130300"/>
              <a:gd name="connsiteX9" fmla="*/ 546100 w 1130300"/>
              <a:gd name="connsiteY9" fmla="*/ 215900 h 1130300"/>
              <a:gd name="connsiteX10" fmla="*/ 673100 w 1130300"/>
              <a:gd name="connsiteY10" fmla="*/ 215900 h 1130300"/>
              <a:gd name="connsiteX11" fmla="*/ 673100 w 1130300"/>
              <a:gd name="connsiteY11" fmla="*/ 114300 h 1130300"/>
              <a:gd name="connsiteX12" fmla="*/ 927100 w 1130300"/>
              <a:gd name="connsiteY12" fmla="*/ 114300 h 1130300"/>
              <a:gd name="connsiteX13" fmla="*/ 927100 w 1130300"/>
              <a:gd name="connsiteY13" fmla="*/ 0 h 1130300"/>
              <a:gd name="connsiteX14" fmla="*/ 1130300 w 1130300"/>
              <a:gd name="connsiteY14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30300" h="1130300">
                <a:moveTo>
                  <a:pt x="0" y="1130300"/>
                </a:moveTo>
                <a:lnTo>
                  <a:pt x="0" y="1016000"/>
                </a:lnTo>
                <a:lnTo>
                  <a:pt x="139700" y="1016000"/>
                </a:lnTo>
                <a:lnTo>
                  <a:pt x="139700" y="889000"/>
                </a:lnTo>
                <a:lnTo>
                  <a:pt x="279400" y="889000"/>
                </a:lnTo>
                <a:lnTo>
                  <a:pt x="279400" y="584200"/>
                </a:lnTo>
                <a:lnTo>
                  <a:pt x="431800" y="584200"/>
                </a:lnTo>
                <a:lnTo>
                  <a:pt x="431800" y="330200"/>
                </a:lnTo>
                <a:lnTo>
                  <a:pt x="546100" y="330200"/>
                </a:lnTo>
                <a:lnTo>
                  <a:pt x="546100" y="215900"/>
                </a:lnTo>
                <a:lnTo>
                  <a:pt x="673100" y="215900"/>
                </a:lnTo>
                <a:lnTo>
                  <a:pt x="673100" y="114300"/>
                </a:lnTo>
                <a:lnTo>
                  <a:pt x="927100" y="114300"/>
                </a:lnTo>
                <a:lnTo>
                  <a:pt x="927100" y="0"/>
                </a:lnTo>
                <a:lnTo>
                  <a:pt x="1130300" y="0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7354809" y="5198758"/>
            <a:ext cx="85393" cy="263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6762593" y="5364734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7449672" y="5375124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159988" y="6143965"/>
            <a:ext cx="78826" cy="2633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6347004" y="6310201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6057446" y="6307348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723619" y="6140313"/>
            <a:ext cx="78826" cy="2633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67" name="Arc 66"/>
          <p:cNvSpPr/>
          <p:nvPr/>
        </p:nvSpPr>
        <p:spPr>
          <a:xfrm rot="21355321">
            <a:off x="1989981" y="4256713"/>
            <a:ext cx="4728528" cy="3564966"/>
          </a:xfrm>
          <a:prstGeom prst="arc">
            <a:avLst>
              <a:gd name="adj1" fmla="val 16200000"/>
              <a:gd name="adj2" fmla="val 1991619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srgbClr val="333333"/>
              </a:solidFill>
            </a:endParaRPr>
          </a:p>
        </p:txBody>
      </p:sp>
      <p:sp>
        <p:nvSpPr>
          <p:cNvPr id="69" name="Arc 68"/>
          <p:cNvSpPr/>
          <p:nvPr/>
        </p:nvSpPr>
        <p:spPr>
          <a:xfrm rot="1689657">
            <a:off x="3006645" y="4269928"/>
            <a:ext cx="2463978" cy="1857660"/>
          </a:xfrm>
          <a:prstGeom prst="arc">
            <a:avLst>
              <a:gd name="adj1" fmla="val 15013747"/>
              <a:gd name="adj2" fmla="val 1991619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srgbClr val="333333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3954715" y="4771174"/>
            <a:ext cx="0" cy="514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954715" y="5285186"/>
            <a:ext cx="8871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92450" y="4718660"/>
            <a:ext cx="444828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Freq.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583330" y="5335529"/>
            <a:ext cx="1476900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Uncertainty in the Mean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4419600" y="5029200"/>
            <a:ext cx="0" cy="244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343400" y="5037513"/>
            <a:ext cx="0" cy="244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62543" y="0"/>
            <a:ext cx="537543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Univariate Statistics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sz="2800">
                <a:solidFill>
                  <a:srgbClr val="FF6600"/>
                </a:solidFill>
                <a:ea typeface="+mj-ea"/>
                <a:cs typeface="+mj-cs"/>
              </a:rPr>
              <a:t>Bootstrap</a:t>
            </a:r>
            <a:endParaRPr lang="en-US" sz="2800" dirty="0">
              <a:ea typeface="+mj-ea"/>
              <a:cs typeface="+mj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64946" y="1295400"/>
            <a:ext cx="4769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2000" dirty="0">
                <a:solidFill>
                  <a:srgbClr val="333333"/>
                </a:solidFill>
                <a:cs typeface="Arial"/>
              </a:rPr>
              <a:t>Bootstrap for Uncertainty in the Mean</a:t>
            </a:r>
          </a:p>
        </p:txBody>
      </p:sp>
    </p:spTree>
    <p:extLst>
      <p:ext uri="{BB962C8B-B14F-4D97-AF65-F5344CB8AC3E}">
        <p14:creationId xmlns:p14="http://schemas.microsoft.com/office/powerpoint/2010/main" val="2938869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167"/>
          <p:cNvCxnSpPr/>
          <p:nvPr/>
        </p:nvCxnSpPr>
        <p:spPr>
          <a:xfrm>
            <a:off x="3068153" y="1932750"/>
            <a:ext cx="0" cy="791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3068153" y="2724178"/>
            <a:ext cx="1485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613681" y="1823483"/>
            <a:ext cx="444828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Freq.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3301252" y="2739834"/>
            <a:ext cx="1078235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EUR Distribution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3377136" y="2569960"/>
            <a:ext cx="81795" cy="1455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458931" y="2567139"/>
            <a:ext cx="86731" cy="1484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631427" y="2426385"/>
            <a:ext cx="82279" cy="2891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713221" y="2567139"/>
            <a:ext cx="92152" cy="1484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805374" y="2567141"/>
            <a:ext cx="92152" cy="1484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545663" y="2202863"/>
            <a:ext cx="94696" cy="5126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011363" y="2567146"/>
            <a:ext cx="92152" cy="1484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3371782" y="3120661"/>
            <a:ext cx="0" cy="791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371782" y="3912089"/>
            <a:ext cx="1485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3604881" y="3927745"/>
            <a:ext cx="1078235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EUR Distribution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5520879" y="6310649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619582" y="6310649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5816987" y="6310649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242542" y="6310649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6644886" y="4674096"/>
            <a:ext cx="0" cy="791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6644886" y="5465524"/>
            <a:ext cx="1485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6182621" y="4564829"/>
            <a:ext cx="444828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Freq.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6519538" y="5481180"/>
            <a:ext cx="1828356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Well Aggregate Realization #1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6861716" y="5368101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7044264" y="5368357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950945" y="5198758"/>
            <a:ext cx="78826" cy="2633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239813" y="4950951"/>
            <a:ext cx="109340" cy="5112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 flipV="1">
            <a:off x="7131221" y="4846387"/>
            <a:ext cx="0" cy="625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6689754" y="4407330"/>
            <a:ext cx="893327" cy="45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Well Aggregate </a:t>
            </a:r>
          </a:p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Average </a:t>
            </a:r>
          </a:p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Realization #1</a:t>
            </a:r>
          </a:p>
        </p:txBody>
      </p:sp>
      <p:cxnSp>
        <p:nvCxnSpPr>
          <p:cNvPr id="197" name="Straight Connector 196"/>
          <p:cNvCxnSpPr/>
          <p:nvPr/>
        </p:nvCxnSpPr>
        <p:spPr>
          <a:xfrm>
            <a:off x="5310963" y="5616644"/>
            <a:ext cx="0" cy="791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310963" y="6408072"/>
            <a:ext cx="1485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5185615" y="6423728"/>
            <a:ext cx="1828356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Well Aggregate Realization #2</a:t>
            </a:r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5992888" y="5788935"/>
            <a:ext cx="0" cy="625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5428881" y="5349879"/>
            <a:ext cx="893327" cy="45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Well Aggregate </a:t>
            </a:r>
          </a:p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Average </a:t>
            </a:r>
          </a:p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Realization #2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1833865" y="5465524"/>
            <a:ext cx="0" cy="791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833865" y="6256952"/>
            <a:ext cx="1485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1371600" y="5356257"/>
            <a:ext cx="444828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Freq.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708517" y="6272608"/>
            <a:ext cx="1828356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Well Aggregate Realization #3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899907" y="5198758"/>
            <a:ext cx="893327" cy="45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Well Aggregate </a:t>
            </a:r>
          </a:p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Average </a:t>
            </a:r>
          </a:p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Realization #3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2242111" y="5922008"/>
            <a:ext cx="92152" cy="3340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2450848" y="6163388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4848698" y="5775547"/>
            <a:ext cx="444828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Freq.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2950533" y="3159692"/>
            <a:ext cx="409420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CDF</a:t>
            </a:r>
          </a:p>
        </p:txBody>
      </p:sp>
      <p:sp>
        <p:nvSpPr>
          <p:cNvPr id="211" name="Arc 210"/>
          <p:cNvSpPr/>
          <p:nvPr/>
        </p:nvSpPr>
        <p:spPr>
          <a:xfrm>
            <a:off x="3420275" y="4257145"/>
            <a:ext cx="1702013" cy="1702013"/>
          </a:xfrm>
          <a:prstGeom prst="arc">
            <a:avLst>
              <a:gd name="adj1" fmla="val 16200000"/>
              <a:gd name="adj2" fmla="val 5612894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srgbClr val="333333"/>
              </a:solidFill>
            </a:endParaRPr>
          </a:p>
        </p:txBody>
      </p:sp>
      <p:sp>
        <p:nvSpPr>
          <p:cNvPr id="212" name="Arc 211"/>
          <p:cNvSpPr/>
          <p:nvPr/>
        </p:nvSpPr>
        <p:spPr>
          <a:xfrm rot="9905402">
            <a:off x="2660915" y="3617261"/>
            <a:ext cx="3096255" cy="2334351"/>
          </a:xfrm>
          <a:prstGeom prst="arc">
            <a:avLst>
              <a:gd name="adj1" fmla="val 16826296"/>
              <a:gd name="adj2" fmla="val 1991619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srgbClr val="333333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643292" y="1946507"/>
            <a:ext cx="623178" cy="276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n = 10</a:t>
            </a:r>
          </a:p>
        </p:txBody>
      </p:sp>
      <p:sp>
        <p:nvSpPr>
          <p:cNvPr id="220" name="Freeform 219"/>
          <p:cNvSpPr/>
          <p:nvPr/>
        </p:nvSpPr>
        <p:spPr>
          <a:xfrm>
            <a:off x="3629770" y="3169222"/>
            <a:ext cx="719902" cy="751338"/>
          </a:xfrm>
          <a:custGeom>
            <a:avLst/>
            <a:gdLst>
              <a:gd name="connsiteX0" fmla="*/ 0 w 1130300"/>
              <a:gd name="connsiteY0" fmla="*/ 1130300 h 1130300"/>
              <a:gd name="connsiteX1" fmla="*/ 0 w 1130300"/>
              <a:gd name="connsiteY1" fmla="*/ 1016000 h 1130300"/>
              <a:gd name="connsiteX2" fmla="*/ 139700 w 1130300"/>
              <a:gd name="connsiteY2" fmla="*/ 1016000 h 1130300"/>
              <a:gd name="connsiteX3" fmla="*/ 139700 w 1130300"/>
              <a:gd name="connsiteY3" fmla="*/ 889000 h 1130300"/>
              <a:gd name="connsiteX4" fmla="*/ 279400 w 1130300"/>
              <a:gd name="connsiteY4" fmla="*/ 889000 h 1130300"/>
              <a:gd name="connsiteX5" fmla="*/ 279400 w 1130300"/>
              <a:gd name="connsiteY5" fmla="*/ 584200 h 1130300"/>
              <a:gd name="connsiteX6" fmla="*/ 431800 w 1130300"/>
              <a:gd name="connsiteY6" fmla="*/ 584200 h 1130300"/>
              <a:gd name="connsiteX7" fmla="*/ 431800 w 1130300"/>
              <a:gd name="connsiteY7" fmla="*/ 330200 h 1130300"/>
              <a:gd name="connsiteX8" fmla="*/ 546100 w 1130300"/>
              <a:gd name="connsiteY8" fmla="*/ 330200 h 1130300"/>
              <a:gd name="connsiteX9" fmla="*/ 546100 w 1130300"/>
              <a:gd name="connsiteY9" fmla="*/ 215900 h 1130300"/>
              <a:gd name="connsiteX10" fmla="*/ 673100 w 1130300"/>
              <a:gd name="connsiteY10" fmla="*/ 215900 h 1130300"/>
              <a:gd name="connsiteX11" fmla="*/ 673100 w 1130300"/>
              <a:gd name="connsiteY11" fmla="*/ 114300 h 1130300"/>
              <a:gd name="connsiteX12" fmla="*/ 927100 w 1130300"/>
              <a:gd name="connsiteY12" fmla="*/ 114300 h 1130300"/>
              <a:gd name="connsiteX13" fmla="*/ 927100 w 1130300"/>
              <a:gd name="connsiteY13" fmla="*/ 0 h 1130300"/>
              <a:gd name="connsiteX14" fmla="*/ 1130300 w 1130300"/>
              <a:gd name="connsiteY14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30300" h="1130300">
                <a:moveTo>
                  <a:pt x="0" y="1130300"/>
                </a:moveTo>
                <a:lnTo>
                  <a:pt x="0" y="1016000"/>
                </a:lnTo>
                <a:lnTo>
                  <a:pt x="139700" y="1016000"/>
                </a:lnTo>
                <a:lnTo>
                  <a:pt x="139700" y="889000"/>
                </a:lnTo>
                <a:lnTo>
                  <a:pt x="279400" y="889000"/>
                </a:lnTo>
                <a:lnTo>
                  <a:pt x="279400" y="584200"/>
                </a:lnTo>
                <a:lnTo>
                  <a:pt x="431800" y="584200"/>
                </a:lnTo>
                <a:lnTo>
                  <a:pt x="431800" y="330200"/>
                </a:lnTo>
                <a:lnTo>
                  <a:pt x="546100" y="330200"/>
                </a:lnTo>
                <a:lnTo>
                  <a:pt x="546100" y="215900"/>
                </a:lnTo>
                <a:lnTo>
                  <a:pt x="673100" y="215900"/>
                </a:lnTo>
                <a:lnTo>
                  <a:pt x="673100" y="114300"/>
                </a:lnTo>
                <a:lnTo>
                  <a:pt x="927100" y="114300"/>
                </a:lnTo>
                <a:lnTo>
                  <a:pt x="927100" y="0"/>
                </a:lnTo>
                <a:lnTo>
                  <a:pt x="1130300" y="0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7354809" y="5198758"/>
            <a:ext cx="85393" cy="2634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6762593" y="5364734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7449672" y="5375124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159988" y="6143965"/>
            <a:ext cx="78826" cy="2633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6347004" y="6310201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6057446" y="6307348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723619" y="6140313"/>
            <a:ext cx="78826" cy="2633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2556068" y="6165244"/>
            <a:ext cx="81796" cy="930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2346950" y="5749155"/>
            <a:ext cx="94696" cy="5126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2645454" y="6175185"/>
            <a:ext cx="121832" cy="831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cxnSp>
        <p:nvCxnSpPr>
          <p:cNvPr id="231" name="Straight Connector 230"/>
          <p:cNvCxnSpPr>
            <a:endCxn id="206" idx="2"/>
          </p:cNvCxnSpPr>
          <p:nvPr/>
        </p:nvCxnSpPr>
        <p:spPr>
          <a:xfrm flipH="1" flipV="1">
            <a:off x="2346571" y="5651979"/>
            <a:ext cx="8060" cy="597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Arc 66"/>
          <p:cNvSpPr/>
          <p:nvPr/>
        </p:nvSpPr>
        <p:spPr>
          <a:xfrm rot="21355321">
            <a:off x="1989981" y="4256713"/>
            <a:ext cx="4728528" cy="3564966"/>
          </a:xfrm>
          <a:prstGeom prst="arc">
            <a:avLst>
              <a:gd name="adj1" fmla="val 16200000"/>
              <a:gd name="adj2" fmla="val 1991619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srgbClr val="333333"/>
              </a:solidFill>
            </a:endParaRPr>
          </a:p>
        </p:txBody>
      </p:sp>
      <p:sp>
        <p:nvSpPr>
          <p:cNvPr id="69" name="Arc 68"/>
          <p:cNvSpPr/>
          <p:nvPr/>
        </p:nvSpPr>
        <p:spPr>
          <a:xfrm rot="1689657">
            <a:off x="3006645" y="4269928"/>
            <a:ext cx="2463978" cy="1857660"/>
          </a:xfrm>
          <a:prstGeom prst="arc">
            <a:avLst>
              <a:gd name="adj1" fmla="val 15013747"/>
              <a:gd name="adj2" fmla="val 1991619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srgbClr val="333333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3954715" y="4771174"/>
            <a:ext cx="0" cy="514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954715" y="5285186"/>
            <a:ext cx="8871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92450" y="4718660"/>
            <a:ext cx="444828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Freq.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583330" y="5335529"/>
            <a:ext cx="1476900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Uncertainty in the Mean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4343400" y="5037513"/>
            <a:ext cx="0" cy="244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419600" y="5029200"/>
            <a:ext cx="0" cy="244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267200" y="5040279"/>
            <a:ext cx="0" cy="244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62543" y="0"/>
            <a:ext cx="537543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Univariate Statistics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sz="2800">
                <a:solidFill>
                  <a:srgbClr val="FF6600"/>
                </a:solidFill>
                <a:ea typeface="+mj-ea"/>
                <a:cs typeface="+mj-cs"/>
              </a:rPr>
              <a:t>Bootstrap</a:t>
            </a:r>
            <a:endParaRPr lang="en-US" sz="2800" dirty="0">
              <a:ea typeface="+mj-ea"/>
              <a:cs typeface="+mj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64946" y="1295400"/>
            <a:ext cx="4769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2000" dirty="0">
                <a:solidFill>
                  <a:srgbClr val="333333"/>
                </a:solidFill>
                <a:cs typeface="Arial"/>
              </a:rPr>
              <a:t>Bootstrap for Uncertainty in the Mean</a:t>
            </a:r>
          </a:p>
        </p:txBody>
      </p:sp>
    </p:spTree>
    <p:extLst>
      <p:ext uri="{BB962C8B-B14F-4D97-AF65-F5344CB8AC3E}">
        <p14:creationId xmlns:p14="http://schemas.microsoft.com/office/powerpoint/2010/main" val="2881672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89981" y="3007661"/>
            <a:ext cx="4728528" cy="4204418"/>
            <a:chOff x="1989981" y="3617261"/>
            <a:chExt cx="4728528" cy="4204418"/>
          </a:xfrm>
        </p:grpSpPr>
        <p:sp>
          <p:nvSpPr>
            <p:cNvPr id="211" name="Arc 210"/>
            <p:cNvSpPr/>
            <p:nvPr/>
          </p:nvSpPr>
          <p:spPr>
            <a:xfrm>
              <a:off x="3420275" y="4257145"/>
              <a:ext cx="1702013" cy="1702013"/>
            </a:xfrm>
            <a:prstGeom prst="arc">
              <a:avLst>
                <a:gd name="adj1" fmla="val 16951743"/>
                <a:gd name="adj2" fmla="val 14086944"/>
              </a:avLst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53110"/>
              <a:endParaRPr lang="en-US" sz="2600">
                <a:solidFill>
                  <a:srgbClr val="333333"/>
                </a:solidFill>
              </a:endParaRPr>
            </a:p>
          </p:txBody>
        </p:sp>
        <p:sp>
          <p:nvSpPr>
            <p:cNvPr id="212" name="Arc 211"/>
            <p:cNvSpPr/>
            <p:nvPr/>
          </p:nvSpPr>
          <p:spPr>
            <a:xfrm rot="9905402">
              <a:off x="2660915" y="3617261"/>
              <a:ext cx="3096255" cy="2334351"/>
            </a:xfrm>
            <a:prstGeom prst="arc">
              <a:avLst>
                <a:gd name="adj1" fmla="val 16826296"/>
                <a:gd name="adj2" fmla="val 19916199"/>
              </a:avLst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53110"/>
              <a:endParaRPr lang="en-US" sz="2600">
                <a:solidFill>
                  <a:srgbClr val="333333"/>
                </a:solidFill>
              </a:endParaRPr>
            </a:p>
          </p:txBody>
        </p:sp>
        <p:sp>
          <p:nvSpPr>
            <p:cNvPr id="67" name="Arc 66"/>
            <p:cNvSpPr/>
            <p:nvPr/>
          </p:nvSpPr>
          <p:spPr>
            <a:xfrm rot="21355321">
              <a:off x="1989981" y="4256713"/>
              <a:ext cx="4728528" cy="3564966"/>
            </a:xfrm>
            <a:prstGeom prst="arc">
              <a:avLst>
                <a:gd name="adj1" fmla="val 16462253"/>
                <a:gd name="adj2" fmla="val 19916199"/>
              </a:avLst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53110"/>
              <a:endParaRPr lang="en-US" sz="2600">
                <a:solidFill>
                  <a:srgbClr val="333333"/>
                </a:solidFill>
              </a:endParaRPr>
            </a:p>
          </p:txBody>
        </p:sp>
        <p:sp>
          <p:nvSpPr>
            <p:cNvPr id="69" name="Arc 68"/>
            <p:cNvSpPr/>
            <p:nvPr/>
          </p:nvSpPr>
          <p:spPr>
            <a:xfrm rot="1689657">
              <a:off x="3006645" y="4269928"/>
              <a:ext cx="2463978" cy="1857660"/>
            </a:xfrm>
            <a:prstGeom prst="arc">
              <a:avLst>
                <a:gd name="adj1" fmla="val 15013747"/>
                <a:gd name="adj2" fmla="val 20431330"/>
              </a:avLst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53110"/>
              <a:endParaRPr lang="en-US" sz="2600">
                <a:solidFill>
                  <a:srgbClr val="333333"/>
                </a:solidFill>
              </a:endParaRP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2164946" y="1295400"/>
            <a:ext cx="4769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2000" dirty="0">
                <a:solidFill>
                  <a:srgbClr val="333333"/>
                </a:solidFill>
                <a:cs typeface="Arial"/>
              </a:rPr>
              <a:t>Bootstrap for Uncertainty in the Mean</a:t>
            </a:r>
          </a:p>
        </p:txBody>
      </p:sp>
      <p:sp>
        <p:nvSpPr>
          <p:cNvPr id="217" name="Freeform 216"/>
          <p:cNvSpPr/>
          <p:nvPr/>
        </p:nvSpPr>
        <p:spPr>
          <a:xfrm>
            <a:off x="4097968" y="4222365"/>
            <a:ext cx="684222" cy="458696"/>
          </a:xfrm>
          <a:custGeom>
            <a:avLst/>
            <a:gdLst>
              <a:gd name="connsiteX0" fmla="*/ 0 w 1016000"/>
              <a:gd name="connsiteY0" fmla="*/ 951718 h 964418"/>
              <a:gd name="connsiteX1" fmla="*/ 203200 w 1016000"/>
              <a:gd name="connsiteY1" fmla="*/ 418318 h 964418"/>
              <a:gd name="connsiteX2" fmla="*/ 311150 w 1016000"/>
              <a:gd name="connsiteY2" fmla="*/ 56368 h 964418"/>
              <a:gd name="connsiteX3" fmla="*/ 495300 w 1016000"/>
              <a:gd name="connsiteY3" fmla="*/ 62718 h 964418"/>
              <a:gd name="connsiteX4" fmla="*/ 584200 w 1016000"/>
              <a:gd name="connsiteY4" fmla="*/ 646918 h 964418"/>
              <a:gd name="connsiteX5" fmla="*/ 1016000 w 1016000"/>
              <a:gd name="connsiteY5" fmla="*/ 964418 h 964418"/>
              <a:gd name="connsiteX0" fmla="*/ 0 w 1016000"/>
              <a:gd name="connsiteY0" fmla="*/ 951718 h 964418"/>
              <a:gd name="connsiteX1" fmla="*/ 203200 w 1016000"/>
              <a:gd name="connsiteY1" fmla="*/ 418318 h 964418"/>
              <a:gd name="connsiteX2" fmla="*/ 285750 w 1016000"/>
              <a:gd name="connsiteY2" fmla="*/ 56368 h 964418"/>
              <a:gd name="connsiteX3" fmla="*/ 495300 w 1016000"/>
              <a:gd name="connsiteY3" fmla="*/ 62718 h 964418"/>
              <a:gd name="connsiteX4" fmla="*/ 584200 w 1016000"/>
              <a:gd name="connsiteY4" fmla="*/ 646918 h 964418"/>
              <a:gd name="connsiteX5" fmla="*/ 1016000 w 1016000"/>
              <a:gd name="connsiteY5" fmla="*/ 964418 h 964418"/>
              <a:gd name="connsiteX0" fmla="*/ 0 w 1016000"/>
              <a:gd name="connsiteY0" fmla="*/ 944172 h 956872"/>
              <a:gd name="connsiteX1" fmla="*/ 203200 w 1016000"/>
              <a:gd name="connsiteY1" fmla="*/ 410772 h 956872"/>
              <a:gd name="connsiteX2" fmla="*/ 285750 w 1016000"/>
              <a:gd name="connsiteY2" fmla="*/ 48822 h 956872"/>
              <a:gd name="connsiteX3" fmla="*/ 444500 w 1016000"/>
              <a:gd name="connsiteY3" fmla="*/ 67872 h 956872"/>
              <a:gd name="connsiteX4" fmla="*/ 584200 w 1016000"/>
              <a:gd name="connsiteY4" fmla="*/ 639372 h 956872"/>
              <a:gd name="connsiteX5" fmla="*/ 1016000 w 1016000"/>
              <a:gd name="connsiteY5" fmla="*/ 956872 h 95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0" h="956872">
                <a:moveTo>
                  <a:pt x="0" y="944172"/>
                </a:moveTo>
                <a:cubicBezTo>
                  <a:pt x="75671" y="752084"/>
                  <a:pt x="155575" y="559997"/>
                  <a:pt x="203200" y="410772"/>
                </a:cubicBezTo>
                <a:cubicBezTo>
                  <a:pt x="250825" y="261547"/>
                  <a:pt x="245533" y="105972"/>
                  <a:pt x="285750" y="48822"/>
                </a:cubicBezTo>
                <a:cubicBezTo>
                  <a:pt x="325967" y="-8328"/>
                  <a:pt x="394758" y="-30553"/>
                  <a:pt x="444500" y="67872"/>
                </a:cubicBezTo>
                <a:cubicBezTo>
                  <a:pt x="494242" y="166297"/>
                  <a:pt x="488950" y="491205"/>
                  <a:pt x="584200" y="639372"/>
                </a:cubicBezTo>
                <a:cubicBezTo>
                  <a:pt x="679450" y="787539"/>
                  <a:pt x="843491" y="873263"/>
                  <a:pt x="1016000" y="956872"/>
                </a:cubicBezTo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1684317" y="2654732"/>
            <a:ext cx="0" cy="791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1684317" y="3446160"/>
            <a:ext cx="14852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 rot="16200000">
            <a:off x="1116068" y="2854338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Frequency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676400" y="3461816"/>
            <a:ext cx="14798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050" dirty="0">
                <a:solidFill>
                  <a:srgbClr val="333333"/>
                </a:solidFill>
                <a:cs typeface="Arial"/>
              </a:rPr>
              <a:t>Subsurface Variable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993300" y="3291942"/>
            <a:ext cx="81795" cy="1455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075095" y="3289121"/>
            <a:ext cx="86731" cy="1484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247591" y="3148367"/>
            <a:ext cx="82279" cy="2891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329385" y="3289121"/>
            <a:ext cx="92152" cy="1484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421538" y="3289123"/>
            <a:ext cx="92152" cy="1484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161827" y="2924845"/>
            <a:ext cx="94696" cy="5126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627527" y="3289128"/>
            <a:ext cx="92152" cy="1484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3669469" y="2493274"/>
            <a:ext cx="0" cy="791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669469" y="3284702"/>
            <a:ext cx="14852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3625508" y="3300358"/>
            <a:ext cx="14798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050" dirty="0">
                <a:solidFill>
                  <a:srgbClr val="333333"/>
                </a:solidFill>
                <a:cs typeface="Arial"/>
              </a:rPr>
              <a:t>Subsurface Variable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5520879" y="5701049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619582" y="5701049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5816987" y="5701049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242542" y="5701049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6644886" y="4064496"/>
            <a:ext cx="0" cy="791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383739" y="4871580"/>
            <a:ext cx="20986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050" dirty="0">
                <a:solidFill>
                  <a:srgbClr val="333333"/>
                </a:solidFill>
                <a:cs typeface="Arial"/>
              </a:rPr>
              <a:t>Well Aggregate Realization #1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6861716" y="4758501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7146337" y="4644425"/>
            <a:ext cx="93475" cy="2174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239813" y="4746657"/>
            <a:ext cx="81896" cy="1059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699514" y="3702865"/>
            <a:ext cx="893327" cy="45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Well Aggregate </a:t>
            </a:r>
          </a:p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Average </a:t>
            </a:r>
          </a:p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Realization #1</a:t>
            </a:r>
          </a:p>
        </p:txBody>
      </p:sp>
      <p:cxnSp>
        <p:nvCxnSpPr>
          <p:cNvPr id="197" name="Straight Connector 196"/>
          <p:cNvCxnSpPr/>
          <p:nvPr/>
        </p:nvCxnSpPr>
        <p:spPr>
          <a:xfrm>
            <a:off x="5310963" y="5053369"/>
            <a:ext cx="0" cy="745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5049820" y="5814128"/>
            <a:ext cx="20986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050" dirty="0">
                <a:solidFill>
                  <a:srgbClr val="333333"/>
                </a:solidFill>
                <a:cs typeface="Arial"/>
              </a:rPr>
              <a:t>Well Aggregate Realization #2</a:t>
            </a:r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5992888" y="5179335"/>
            <a:ext cx="0" cy="625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5553547" y="4644424"/>
            <a:ext cx="893327" cy="45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Well Aggregate </a:t>
            </a:r>
          </a:p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Average </a:t>
            </a:r>
          </a:p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Realization #2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1833865" y="4855924"/>
            <a:ext cx="0" cy="791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600200" y="5665959"/>
            <a:ext cx="20986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050" dirty="0">
                <a:solidFill>
                  <a:srgbClr val="333333"/>
                </a:solidFill>
                <a:cs typeface="Arial"/>
              </a:rPr>
              <a:t>Well Aggregate Realization #3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936826" y="4347380"/>
            <a:ext cx="893327" cy="45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Well Aggregate </a:t>
            </a:r>
          </a:p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Average </a:t>
            </a:r>
          </a:p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Realization #3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2242111" y="5312408"/>
            <a:ext cx="92152" cy="3340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2450848" y="5553788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3248220" y="2532305"/>
            <a:ext cx="409420" cy="226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CDF</a:t>
            </a:r>
          </a:p>
        </p:txBody>
      </p:sp>
      <p:cxnSp>
        <p:nvCxnSpPr>
          <p:cNvPr id="213" name="Straight Connector 212"/>
          <p:cNvCxnSpPr/>
          <p:nvPr/>
        </p:nvCxnSpPr>
        <p:spPr>
          <a:xfrm>
            <a:off x="3954715" y="4161574"/>
            <a:ext cx="0" cy="5140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3954715" y="4675586"/>
            <a:ext cx="8871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3521696" y="40470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PDF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3766278" y="4683723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Uncertainty in </a:t>
            </a:r>
          </a:p>
          <a:p>
            <a:pPr algn="ctr" defTabSz="653110"/>
            <a:r>
              <a:rPr lang="en-US" sz="1200" dirty="0">
                <a:solidFill>
                  <a:srgbClr val="333333"/>
                </a:solidFill>
                <a:cs typeface="Arial"/>
              </a:rPr>
              <a:t>the Average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564649" y="3825683"/>
            <a:ext cx="10070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53110"/>
            <a:r>
              <a:rPr lang="en-US" sz="1100" dirty="0">
                <a:solidFill>
                  <a:srgbClr val="333333"/>
                </a:solidFill>
                <a:cs typeface="Arial"/>
              </a:rPr>
              <a:t>Realizations</a:t>
            </a:r>
          </a:p>
          <a:p>
            <a:pPr algn="ctr" defTabSz="653110"/>
            <a:r>
              <a:rPr lang="en-US" sz="1100" dirty="0">
                <a:solidFill>
                  <a:srgbClr val="333333"/>
                </a:solidFill>
                <a:cs typeface="Arial"/>
              </a:rPr>
              <a:t>ℓ = 1,…, L </a:t>
            </a:r>
          </a:p>
        </p:txBody>
      </p:sp>
      <p:sp>
        <p:nvSpPr>
          <p:cNvPr id="220" name="Freeform 219"/>
          <p:cNvSpPr/>
          <p:nvPr/>
        </p:nvSpPr>
        <p:spPr>
          <a:xfrm>
            <a:off x="3927457" y="2541835"/>
            <a:ext cx="719902" cy="751338"/>
          </a:xfrm>
          <a:custGeom>
            <a:avLst/>
            <a:gdLst>
              <a:gd name="connsiteX0" fmla="*/ 0 w 1130300"/>
              <a:gd name="connsiteY0" fmla="*/ 1130300 h 1130300"/>
              <a:gd name="connsiteX1" fmla="*/ 0 w 1130300"/>
              <a:gd name="connsiteY1" fmla="*/ 1016000 h 1130300"/>
              <a:gd name="connsiteX2" fmla="*/ 139700 w 1130300"/>
              <a:gd name="connsiteY2" fmla="*/ 1016000 h 1130300"/>
              <a:gd name="connsiteX3" fmla="*/ 139700 w 1130300"/>
              <a:gd name="connsiteY3" fmla="*/ 889000 h 1130300"/>
              <a:gd name="connsiteX4" fmla="*/ 279400 w 1130300"/>
              <a:gd name="connsiteY4" fmla="*/ 889000 h 1130300"/>
              <a:gd name="connsiteX5" fmla="*/ 279400 w 1130300"/>
              <a:gd name="connsiteY5" fmla="*/ 584200 h 1130300"/>
              <a:gd name="connsiteX6" fmla="*/ 431800 w 1130300"/>
              <a:gd name="connsiteY6" fmla="*/ 584200 h 1130300"/>
              <a:gd name="connsiteX7" fmla="*/ 431800 w 1130300"/>
              <a:gd name="connsiteY7" fmla="*/ 330200 h 1130300"/>
              <a:gd name="connsiteX8" fmla="*/ 546100 w 1130300"/>
              <a:gd name="connsiteY8" fmla="*/ 330200 h 1130300"/>
              <a:gd name="connsiteX9" fmla="*/ 546100 w 1130300"/>
              <a:gd name="connsiteY9" fmla="*/ 215900 h 1130300"/>
              <a:gd name="connsiteX10" fmla="*/ 673100 w 1130300"/>
              <a:gd name="connsiteY10" fmla="*/ 215900 h 1130300"/>
              <a:gd name="connsiteX11" fmla="*/ 673100 w 1130300"/>
              <a:gd name="connsiteY11" fmla="*/ 114300 h 1130300"/>
              <a:gd name="connsiteX12" fmla="*/ 927100 w 1130300"/>
              <a:gd name="connsiteY12" fmla="*/ 114300 h 1130300"/>
              <a:gd name="connsiteX13" fmla="*/ 927100 w 1130300"/>
              <a:gd name="connsiteY13" fmla="*/ 0 h 1130300"/>
              <a:gd name="connsiteX14" fmla="*/ 1130300 w 1130300"/>
              <a:gd name="connsiteY14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30300" h="1130300">
                <a:moveTo>
                  <a:pt x="0" y="1130300"/>
                </a:moveTo>
                <a:lnTo>
                  <a:pt x="0" y="1016000"/>
                </a:lnTo>
                <a:lnTo>
                  <a:pt x="139700" y="1016000"/>
                </a:lnTo>
                <a:lnTo>
                  <a:pt x="139700" y="889000"/>
                </a:lnTo>
                <a:lnTo>
                  <a:pt x="279400" y="889000"/>
                </a:lnTo>
                <a:lnTo>
                  <a:pt x="279400" y="584200"/>
                </a:lnTo>
                <a:lnTo>
                  <a:pt x="431800" y="584200"/>
                </a:lnTo>
                <a:lnTo>
                  <a:pt x="431800" y="330200"/>
                </a:lnTo>
                <a:lnTo>
                  <a:pt x="546100" y="330200"/>
                </a:lnTo>
                <a:lnTo>
                  <a:pt x="546100" y="215900"/>
                </a:lnTo>
                <a:lnTo>
                  <a:pt x="673100" y="215900"/>
                </a:lnTo>
                <a:lnTo>
                  <a:pt x="673100" y="114300"/>
                </a:lnTo>
                <a:lnTo>
                  <a:pt x="927100" y="114300"/>
                </a:lnTo>
                <a:lnTo>
                  <a:pt x="927100" y="0"/>
                </a:lnTo>
                <a:lnTo>
                  <a:pt x="1130300" y="0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7449671" y="4495800"/>
            <a:ext cx="95768" cy="3660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159988" y="5534365"/>
            <a:ext cx="78826" cy="2633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6347004" y="5700601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6057446" y="5697748"/>
            <a:ext cx="92152" cy="963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723619" y="5530713"/>
            <a:ext cx="78826" cy="2633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2556068" y="5555644"/>
            <a:ext cx="81796" cy="930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2346950" y="5139555"/>
            <a:ext cx="94696" cy="5126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2645454" y="5565585"/>
            <a:ext cx="121832" cy="831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cxnSp>
        <p:nvCxnSpPr>
          <p:cNvPr id="231" name="Straight Connector 230"/>
          <p:cNvCxnSpPr>
            <a:stCxn id="229" idx="2"/>
          </p:cNvCxnSpPr>
          <p:nvPr/>
        </p:nvCxnSpPr>
        <p:spPr>
          <a:xfrm flipH="1" flipV="1">
            <a:off x="2386053" y="4883247"/>
            <a:ext cx="8245" cy="769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310963" y="5798472"/>
            <a:ext cx="14852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833865" y="5647352"/>
            <a:ext cx="14852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456586">
            <a:off x="5048805" y="3666123"/>
            <a:ext cx="1236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>
                <a:latin typeface="Arial"/>
                <a:cs typeface="Arial"/>
              </a:rPr>
              <a:t>10 Monte Carlo Sim.</a:t>
            </a:r>
          </a:p>
        </p:txBody>
      </p:sp>
      <p:sp>
        <p:nvSpPr>
          <p:cNvPr id="71" name="TextBox 70"/>
          <p:cNvSpPr txBox="1"/>
          <p:nvPr/>
        </p:nvSpPr>
        <p:spPr>
          <a:xfrm rot="3100856">
            <a:off x="4697523" y="4098150"/>
            <a:ext cx="1236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>
                <a:latin typeface="Arial"/>
                <a:cs typeface="Arial"/>
              </a:rPr>
              <a:t>10 Monte Carlo Sim.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623485" y="2590871"/>
            <a:ext cx="892297" cy="722166"/>
            <a:chOff x="3380835" y="3218258"/>
            <a:chExt cx="837260" cy="722166"/>
          </a:xfrm>
        </p:grpSpPr>
        <p:cxnSp>
          <p:nvCxnSpPr>
            <p:cNvPr id="7" name="Straight Arrow Connector 6"/>
            <p:cNvCxnSpPr/>
            <p:nvPr/>
          </p:nvCxnSpPr>
          <p:spPr bwMode="auto">
            <a:xfrm>
              <a:off x="4212882" y="3218258"/>
              <a:ext cx="0" cy="722166"/>
            </a:xfrm>
            <a:prstGeom prst="straightConnector1">
              <a:avLst/>
            </a:prstGeom>
            <a:noFill/>
            <a:ln>
              <a:solidFill>
                <a:schemeClr val="accent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3380835" y="3218506"/>
              <a:ext cx="837260" cy="0"/>
            </a:xfrm>
            <a:prstGeom prst="line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6" name="Group 85"/>
          <p:cNvGrpSpPr/>
          <p:nvPr/>
        </p:nvGrpSpPr>
        <p:grpSpPr>
          <a:xfrm>
            <a:off x="3623486" y="2815695"/>
            <a:ext cx="568514" cy="483292"/>
            <a:chOff x="3380835" y="3218258"/>
            <a:chExt cx="837260" cy="722166"/>
          </a:xfrm>
        </p:grpSpPr>
        <p:cxnSp>
          <p:nvCxnSpPr>
            <p:cNvPr id="87" name="Straight Arrow Connector 86"/>
            <p:cNvCxnSpPr/>
            <p:nvPr/>
          </p:nvCxnSpPr>
          <p:spPr bwMode="auto">
            <a:xfrm>
              <a:off x="4212882" y="3218258"/>
              <a:ext cx="0" cy="722166"/>
            </a:xfrm>
            <a:prstGeom prst="straightConnector1">
              <a:avLst/>
            </a:prstGeom>
            <a:noFill/>
            <a:ln>
              <a:solidFill>
                <a:schemeClr val="accent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3380835" y="3218506"/>
              <a:ext cx="837260" cy="0"/>
            </a:xfrm>
            <a:prstGeom prst="line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/>
          <p:cNvGrpSpPr/>
          <p:nvPr/>
        </p:nvGrpSpPr>
        <p:grpSpPr>
          <a:xfrm>
            <a:off x="3610630" y="3156521"/>
            <a:ext cx="408197" cy="142466"/>
            <a:chOff x="3380835" y="3218258"/>
            <a:chExt cx="837260" cy="722166"/>
          </a:xfrm>
        </p:grpSpPr>
        <p:cxnSp>
          <p:nvCxnSpPr>
            <p:cNvPr id="90" name="Straight Arrow Connector 89"/>
            <p:cNvCxnSpPr/>
            <p:nvPr/>
          </p:nvCxnSpPr>
          <p:spPr bwMode="auto">
            <a:xfrm>
              <a:off x="4212882" y="3218258"/>
              <a:ext cx="0" cy="722166"/>
            </a:xfrm>
            <a:prstGeom prst="straightConnector1">
              <a:avLst/>
            </a:prstGeom>
            <a:noFill/>
            <a:ln>
              <a:solidFill>
                <a:schemeClr val="accent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3380835" y="3218506"/>
              <a:ext cx="837260" cy="0"/>
            </a:xfrm>
            <a:prstGeom prst="line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92" name="TextBox 91"/>
          <p:cNvSpPr txBox="1"/>
          <p:nvPr/>
        </p:nvSpPr>
        <p:spPr>
          <a:xfrm>
            <a:off x="3429000" y="2209800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Monte Carlo Simulations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610629" y="3028262"/>
            <a:ext cx="488173" cy="270725"/>
            <a:chOff x="3380835" y="3218258"/>
            <a:chExt cx="837260" cy="722166"/>
          </a:xfrm>
        </p:grpSpPr>
        <p:cxnSp>
          <p:nvCxnSpPr>
            <p:cNvPr id="94" name="Straight Arrow Connector 93"/>
            <p:cNvCxnSpPr/>
            <p:nvPr/>
          </p:nvCxnSpPr>
          <p:spPr bwMode="auto">
            <a:xfrm>
              <a:off x="4212882" y="3218258"/>
              <a:ext cx="0" cy="722166"/>
            </a:xfrm>
            <a:prstGeom prst="straightConnector1">
              <a:avLst/>
            </a:prstGeom>
            <a:noFill/>
            <a:ln>
              <a:solidFill>
                <a:schemeClr val="accent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3380835" y="3218506"/>
              <a:ext cx="837260" cy="0"/>
            </a:xfrm>
            <a:prstGeom prst="line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6" name="Group 95"/>
          <p:cNvGrpSpPr/>
          <p:nvPr/>
        </p:nvGrpSpPr>
        <p:grpSpPr>
          <a:xfrm>
            <a:off x="3621984" y="2545854"/>
            <a:ext cx="892297" cy="722166"/>
            <a:chOff x="3380835" y="3218258"/>
            <a:chExt cx="837260" cy="722166"/>
          </a:xfrm>
        </p:grpSpPr>
        <p:cxnSp>
          <p:nvCxnSpPr>
            <p:cNvPr id="97" name="Straight Arrow Connector 96"/>
            <p:cNvCxnSpPr/>
            <p:nvPr/>
          </p:nvCxnSpPr>
          <p:spPr bwMode="auto">
            <a:xfrm>
              <a:off x="4212882" y="3218258"/>
              <a:ext cx="0" cy="722166"/>
            </a:xfrm>
            <a:prstGeom prst="straightConnector1">
              <a:avLst/>
            </a:prstGeom>
            <a:noFill/>
            <a:ln>
              <a:solidFill>
                <a:schemeClr val="accent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3380835" y="3218506"/>
              <a:ext cx="837260" cy="0"/>
            </a:xfrm>
            <a:prstGeom prst="line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9" name="Group 98"/>
          <p:cNvGrpSpPr/>
          <p:nvPr/>
        </p:nvGrpSpPr>
        <p:grpSpPr>
          <a:xfrm>
            <a:off x="3610629" y="2698254"/>
            <a:ext cx="667564" cy="600245"/>
            <a:chOff x="3380835" y="3218258"/>
            <a:chExt cx="837260" cy="722166"/>
          </a:xfrm>
        </p:grpSpPr>
        <p:cxnSp>
          <p:nvCxnSpPr>
            <p:cNvPr id="100" name="Straight Arrow Connector 99"/>
            <p:cNvCxnSpPr/>
            <p:nvPr/>
          </p:nvCxnSpPr>
          <p:spPr bwMode="auto">
            <a:xfrm>
              <a:off x="4212882" y="3218258"/>
              <a:ext cx="0" cy="722166"/>
            </a:xfrm>
            <a:prstGeom prst="straightConnector1">
              <a:avLst/>
            </a:prstGeom>
            <a:noFill/>
            <a:ln>
              <a:solidFill>
                <a:schemeClr val="accent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3380835" y="3218506"/>
              <a:ext cx="837260" cy="0"/>
            </a:xfrm>
            <a:prstGeom prst="line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" name="Group 101"/>
          <p:cNvGrpSpPr/>
          <p:nvPr/>
        </p:nvGrpSpPr>
        <p:grpSpPr>
          <a:xfrm>
            <a:off x="3610628" y="2944961"/>
            <a:ext cx="487875" cy="332178"/>
            <a:chOff x="3380835" y="3218258"/>
            <a:chExt cx="837260" cy="722166"/>
          </a:xfrm>
        </p:grpSpPr>
        <p:cxnSp>
          <p:nvCxnSpPr>
            <p:cNvPr id="103" name="Straight Arrow Connector 102"/>
            <p:cNvCxnSpPr/>
            <p:nvPr/>
          </p:nvCxnSpPr>
          <p:spPr bwMode="auto">
            <a:xfrm>
              <a:off x="4212882" y="3218258"/>
              <a:ext cx="0" cy="722166"/>
            </a:xfrm>
            <a:prstGeom prst="straightConnector1">
              <a:avLst/>
            </a:prstGeom>
            <a:noFill/>
            <a:ln>
              <a:solidFill>
                <a:schemeClr val="accent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4" name="Straight Connector 103"/>
            <p:cNvCxnSpPr/>
            <p:nvPr/>
          </p:nvCxnSpPr>
          <p:spPr bwMode="auto">
            <a:xfrm>
              <a:off x="3380835" y="3218506"/>
              <a:ext cx="837260" cy="0"/>
            </a:xfrm>
            <a:prstGeom prst="line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5" name="Group 104"/>
          <p:cNvGrpSpPr/>
          <p:nvPr/>
        </p:nvGrpSpPr>
        <p:grpSpPr>
          <a:xfrm>
            <a:off x="3610629" y="2882470"/>
            <a:ext cx="587758" cy="379066"/>
            <a:chOff x="3380835" y="3218258"/>
            <a:chExt cx="837260" cy="722166"/>
          </a:xfrm>
        </p:grpSpPr>
        <p:cxnSp>
          <p:nvCxnSpPr>
            <p:cNvPr id="106" name="Straight Arrow Connector 105"/>
            <p:cNvCxnSpPr/>
            <p:nvPr/>
          </p:nvCxnSpPr>
          <p:spPr bwMode="auto">
            <a:xfrm>
              <a:off x="4212882" y="3218258"/>
              <a:ext cx="0" cy="722166"/>
            </a:xfrm>
            <a:prstGeom prst="straightConnector1">
              <a:avLst/>
            </a:prstGeom>
            <a:noFill/>
            <a:ln>
              <a:solidFill>
                <a:schemeClr val="accent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3380835" y="3218506"/>
              <a:ext cx="837260" cy="0"/>
            </a:xfrm>
            <a:prstGeom prst="line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8" name="Group 107"/>
          <p:cNvGrpSpPr/>
          <p:nvPr/>
        </p:nvGrpSpPr>
        <p:grpSpPr>
          <a:xfrm>
            <a:off x="3623485" y="2734488"/>
            <a:ext cx="652925" cy="527048"/>
            <a:chOff x="3380835" y="3218258"/>
            <a:chExt cx="837260" cy="722166"/>
          </a:xfrm>
        </p:grpSpPr>
        <p:cxnSp>
          <p:nvCxnSpPr>
            <p:cNvPr id="109" name="Straight Arrow Connector 108"/>
            <p:cNvCxnSpPr/>
            <p:nvPr/>
          </p:nvCxnSpPr>
          <p:spPr bwMode="auto">
            <a:xfrm>
              <a:off x="4212882" y="3218258"/>
              <a:ext cx="0" cy="722166"/>
            </a:xfrm>
            <a:prstGeom prst="straightConnector1">
              <a:avLst/>
            </a:prstGeom>
            <a:noFill/>
            <a:ln>
              <a:solidFill>
                <a:schemeClr val="accent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3380835" y="3218506"/>
              <a:ext cx="837260" cy="0"/>
            </a:xfrm>
            <a:prstGeom prst="line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11" name="Group 110"/>
          <p:cNvGrpSpPr/>
          <p:nvPr/>
        </p:nvGrpSpPr>
        <p:grpSpPr>
          <a:xfrm>
            <a:off x="3623485" y="2657621"/>
            <a:ext cx="732901" cy="655416"/>
            <a:chOff x="3380835" y="3218258"/>
            <a:chExt cx="837260" cy="722166"/>
          </a:xfrm>
        </p:grpSpPr>
        <p:cxnSp>
          <p:nvCxnSpPr>
            <p:cNvPr id="112" name="Straight Arrow Connector 111"/>
            <p:cNvCxnSpPr/>
            <p:nvPr/>
          </p:nvCxnSpPr>
          <p:spPr bwMode="auto">
            <a:xfrm>
              <a:off x="4212882" y="3218258"/>
              <a:ext cx="0" cy="722166"/>
            </a:xfrm>
            <a:prstGeom prst="straightConnector1">
              <a:avLst/>
            </a:prstGeom>
            <a:noFill/>
            <a:ln>
              <a:solidFill>
                <a:schemeClr val="accent1"/>
              </a:solidFill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3" name="Straight Connector 112"/>
            <p:cNvCxnSpPr/>
            <p:nvPr/>
          </p:nvCxnSpPr>
          <p:spPr bwMode="auto">
            <a:xfrm>
              <a:off x="3380835" y="3218506"/>
              <a:ext cx="837260" cy="0"/>
            </a:xfrm>
            <a:prstGeom prst="line">
              <a:avLst/>
            </a:prstGeom>
            <a:noFill/>
            <a:ln>
              <a:solidFill>
                <a:schemeClr val="accent1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14" name="Rectangle 113"/>
          <p:cNvSpPr/>
          <p:nvPr/>
        </p:nvSpPr>
        <p:spPr>
          <a:xfrm>
            <a:off x="7046612" y="4639147"/>
            <a:ext cx="93475" cy="2174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943253" y="4642923"/>
            <a:ext cx="93475" cy="2174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prstClr val="white"/>
              </a:solidFill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 flipV="1">
            <a:off x="7187697" y="4236787"/>
            <a:ext cx="0" cy="625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6644886" y="4855924"/>
            <a:ext cx="14852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198470">
            <a:off x="3217722" y="5356645"/>
            <a:ext cx="1236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>
                <a:latin typeface="Arial"/>
                <a:cs typeface="Arial"/>
              </a:rPr>
              <a:t>10 Monte Carlo Sim.</a:t>
            </a:r>
          </a:p>
        </p:txBody>
      </p:sp>
      <p:sp>
        <p:nvSpPr>
          <p:cNvPr id="117" name="Arc 116"/>
          <p:cNvSpPr/>
          <p:nvPr/>
        </p:nvSpPr>
        <p:spPr>
          <a:xfrm rot="18953551">
            <a:off x="1754418" y="3052823"/>
            <a:ext cx="2463978" cy="1857660"/>
          </a:xfrm>
          <a:prstGeom prst="arc">
            <a:avLst>
              <a:gd name="adj1" fmla="val 17204406"/>
              <a:gd name="adj2" fmla="val 20431330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53110"/>
            <a:endParaRPr lang="en-US" sz="2600">
              <a:solidFill>
                <a:srgbClr val="333333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676400" y="2362200"/>
            <a:ext cx="1438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Sample Data (n = 10)</a:t>
            </a:r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1295743" y="5108027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Frequency</a:t>
            </a:r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6101585" y="4284420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Frequency</a:t>
            </a:r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4778064" y="5302809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3110"/>
            <a:r>
              <a:rPr lang="en-US" sz="1000" dirty="0">
                <a:solidFill>
                  <a:srgbClr val="333333"/>
                </a:solidFill>
                <a:cs typeface="Arial"/>
              </a:rPr>
              <a:t>Frequency</a:t>
            </a:r>
          </a:p>
        </p:txBody>
      </p:sp>
      <p:sp>
        <p:nvSpPr>
          <p:cNvPr id="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62543" y="0"/>
            <a:ext cx="537543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Univariate Statistics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sz="2800">
                <a:solidFill>
                  <a:srgbClr val="FF6600"/>
                </a:solidFill>
                <a:ea typeface="+mj-ea"/>
                <a:cs typeface="+mj-cs"/>
              </a:rPr>
              <a:t>Bootstrap</a:t>
            </a:r>
            <a:endParaRPr lang="en-US" sz="28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50079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715000" y="1828800"/>
            <a:ext cx="2895600" cy="6096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38818" y="194992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Gather Sample Set (</a:t>
            </a:r>
            <a:r>
              <a:rPr lang="en-US" i="1" dirty="0"/>
              <a:t>n</a:t>
            </a:r>
            <a:r>
              <a:rPr lang="en-US" dirty="0"/>
              <a:t>)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5706687" y="2809704"/>
            <a:ext cx="2895600" cy="6096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28113" y="2809704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Random Samples </a:t>
            </a:r>
          </a:p>
          <a:p>
            <a:pPr algn="ctr"/>
            <a:r>
              <a:rPr lang="en-US" dirty="0"/>
              <a:t>with Replacement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5715000" y="3800304"/>
            <a:ext cx="2895600" cy="6096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850774" y="3780199"/>
                <a:ext cx="27029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Calculate Summary </a:t>
                </a:r>
              </a:p>
              <a:p>
                <a:pPr algn="ctr"/>
                <a:r>
                  <a:rPr lang="en-US" dirty="0"/>
                  <a:t>Statistic Realization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774" y="3780199"/>
                <a:ext cx="2702984" cy="646331"/>
              </a:xfrm>
              <a:prstGeom prst="rect">
                <a:avLst/>
              </a:prstGeom>
              <a:blipFill>
                <a:blip r:embed="rId2"/>
                <a:stretch>
                  <a:fillRect l="-1806" t="-4717" r="-158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>
            <a:stCxn id="73" idx="1"/>
          </p:cNvCxnSpPr>
          <p:nvPr/>
        </p:nvCxnSpPr>
        <p:spPr bwMode="auto">
          <a:xfrm flipH="1">
            <a:off x="5410200" y="4105104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5401887" y="3114504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endCxn id="71" idx="1"/>
          </p:cNvCxnSpPr>
          <p:nvPr/>
        </p:nvCxnSpPr>
        <p:spPr bwMode="auto">
          <a:xfrm>
            <a:off x="5401887" y="3114504"/>
            <a:ext cx="304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7078287" y="3419304"/>
            <a:ext cx="0" cy="360895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7078287" y="2437017"/>
            <a:ext cx="0" cy="360895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>
            <a:off x="7078287" y="4409904"/>
            <a:ext cx="0" cy="360895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2" name="Rectangle 91"/>
          <p:cNvSpPr/>
          <p:nvPr/>
        </p:nvSpPr>
        <p:spPr bwMode="auto">
          <a:xfrm>
            <a:off x="5706687" y="4782591"/>
            <a:ext cx="2895600" cy="6096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080862" y="4878772"/>
                <a:ext cx="222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Pool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/>
                  <a:t> realizations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862" y="4878772"/>
                <a:ext cx="2226187" cy="369332"/>
              </a:xfrm>
              <a:prstGeom prst="rect">
                <a:avLst/>
              </a:prstGeom>
              <a:blipFill>
                <a:blip r:embed="rId3"/>
                <a:stretch>
                  <a:fillRect l="-2466" t="-8197" r="-19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/>
          <p:cNvCxnSpPr/>
          <p:nvPr/>
        </p:nvCxnSpPr>
        <p:spPr bwMode="auto">
          <a:xfrm>
            <a:off x="7078287" y="5393574"/>
            <a:ext cx="0" cy="360895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5" name="Rectangle 94"/>
          <p:cNvSpPr/>
          <p:nvPr/>
        </p:nvSpPr>
        <p:spPr bwMode="auto">
          <a:xfrm>
            <a:off x="5706687" y="5766261"/>
            <a:ext cx="2895600" cy="6096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19225" y="586244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Summarize Uncertainty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7978" y="1700908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Bootstrap Approach (</a:t>
            </a:r>
            <a:r>
              <a:rPr lang="en-US" b="0" dirty="0" err="1"/>
              <a:t>Efron</a:t>
            </a:r>
            <a:r>
              <a:rPr lang="en-US" b="0" dirty="0"/>
              <a:t>, 1982)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Statistical resampling procedure to calculate uncertainty in a calculated statistic from the data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For uncertainty in the mean solution is standard error: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Extremely powerful.  Could get uncertainty in any statistic!  e.g. P13, skew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Would not be possible without bootstrap.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Advanced forms account for spatial information and strategy (game theory).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45883" y="3657600"/>
                <a:ext cx="878317" cy="561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883" y="3657600"/>
                <a:ext cx="878317" cy="561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62543" y="0"/>
            <a:ext cx="537543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Univariate Statistics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sz="2800">
                <a:solidFill>
                  <a:srgbClr val="FF6600"/>
                </a:solidFill>
                <a:ea typeface="+mj-ea"/>
                <a:cs typeface="+mj-cs"/>
              </a:rPr>
              <a:t>Bootstrap</a:t>
            </a:r>
            <a:endParaRPr lang="en-US" sz="28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10477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715000" y="1828800"/>
            <a:ext cx="2895600" cy="6096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38818" y="194992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Gather Sample Set (</a:t>
            </a:r>
            <a:r>
              <a:rPr lang="en-US" i="1" dirty="0"/>
              <a:t>n</a:t>
            </a:r>
            <a:r>
              <a:rPr lang="en-US" dirty="0"/>
              <a:t>)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5706687" y="2809704"/>
            <a:ext cx="2895600" cy="6096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28113" y="2809704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Random Samples </a:t>
            </a:r>
          </a:p>
          <a:p>
            <a:pPr algn="ctr"/>
            <a:r>
              <a:rPr lang="en-US" dirty="0"/>
              <a:t>with Replacement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5715000" y="3800304"/>
            <a:ext cx="2895600" cy="6096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850774" y="3780199"/>
                <a:ext cx="27029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Calculate Summary </a:t>
                </a:r>
              </a:p>
              <a:p>
                <a:pPr algn="ctr"/>
                <a:r>
                  <a:rPr lang="en-US" dirty="0"/>
                  <a:t>Statistic Realization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774" y="3780199"/>
                <a:ext cx="2702984" cy="646331"/>
              </a:xfrm>
              <a:prstGeom prst="rect">
                <a:avLst/>
              </a:prstGeom>
              <a:blipFill>
                <a:blip r:embed="rId2"/>
                <a:stretch>
                  <a:fillRect l="-1806" t="-4717" r="-158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>
            <a:stCxn id="73" idx="1"/>
          </p:cNvCxnSpPr>
          <p:nvPr/>
        </p:nvCxnSpPr>
        <p:spPr bwMode="auto">
          <a:xfrm flipH="1">
            <a:off x="5410200" y="4105104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5401887" y="3114504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endCxn id="71" idx="1"/>
          </p:cNvCxnSpPr>
          <p:nvPr/>
        </p:nvCxnSpPr>
        <p:spPr bwMode="auto">
          <a:xfrm>
            <a:off x="5401887" y="3114504"/>
            <a:ext cx="304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7078287" y="3419304"/>
            <a:ext cx="0" cy="360895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7078287" y="2437017"/>
            <a:ext cx="0" cy="360895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>
            <a:off x="7078287" y="4409904"/>
            <a:ext cx="0" cy="360895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2" name="Rectangle 91"/>
          <p:cNvSpPr/>
          <p:nvPr/>
        </p:nvSpPr>
        <p:spPr bwMode="auto">
          <a:xfrm>
            <a:off x="5706687" y="4782591"/>
            <a:ext cx="2895600" cy="6096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080862" y="4878772"/>
                <a:ext cx="222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Pool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/>
                  <a:t> realizations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862" y="4878772"/>
                <a:ext cx="2226187" cy="369332"/>
              </a:xfrm>
              <a:prstGeom prst="rect">
                <a:avLst/>
              </a:prstGeom>
              <a:blipFill>
                <a:blip r:embed="rId3"/>
                <a:stretch>
                  <a:fillRect l="-2466" t="-8197" r="-19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/>
          <p:cNvCxnSpPr/>
          <p:nvPr/>
        </p:nvCxnSpPr>
        <p:spPr bwMode="auto">
          <a:xfrm>
            <a:off x="7078287" y="5393574"/>
            <a:ext cx="0" cy="360895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5" name="Rectangle 94"/>
          <p:cNvSpPr/>
          <p:nvPr/>
        </p:nvSpPr>
        <p:spPr bwMode="auto">
          <a:xfrm>
            <a:off x="5706687" y="5766261"/>
            <a:ext cx="2895600" cy="6096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19225" y="586244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Summarize Uncertainty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7978" y="170090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You now know about one of the most powerful tools ever!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Caveats: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assumes the sample set is representative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unbiased and covers the full 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assumes all samples are independent if not consider </a:t>
            </a:r>
            <a:r>
              <a:rPr lang="en-US" b="0" dirty="0" err="1"/>
              <a:t>Journel’s</a:t>
            </a:r>
            <a:r>
              <a:rPr lang="en-US" b="0" dirty="0"/>
              <a:t> spatial bootstrap (1993).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You can do bootstrap in 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62543" y="0"/>
            <a:ext cx="537543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Univariate Statistics</a:t>
            </a:r>
            <a:br>
              <a:rPr lang="en-US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sz="2800">
                <a:solidFill>
                  <a:srgbClr val="FF6600"/>
                </a:solidFill>
                <a:ea typeface="+mj-ea"/>
                <a:cs typeface="+mj-cs"/>
              </a:rPr>
              <a:t>Bootstrap</a:t>
            </a:r>
            <a:endParaRPr lang="en-US" sz="28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7348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295400"/>
            <a:ext cx="4100882" cy="4974840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62543" y="0"/>
            <a:ext cx="537543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Univariate Statistics</a:t>
            </a: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/>
            </a:r>
            <a:br>
              <a:rPr lang="en-US" dirty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sz="2800">
                <a:solidFill>
                  <a:srgbClr val="FF6600"/>
                </a:solidFill>
                <a:ea typeface="+mj-ea"/>
                <a:cs typeface="+mj-cs"/>
              </a:rPr>
              <a:t>Bootstrap Demo</a:t>
            </a:r>
            <a:endParaRPr lang="en-US" sz="2800" dirty="0"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81BF3-19E4-4EB4-9635-6FFDCA9D7B4C}"/>
              </a:ext>
            </a:extLst>
          </p:cNvPr>
          <p:cNvSpPr txBox="1"/>
          <p:nvPr/>
        </p:nvSpPr>
        <p:spPr>
          <a:xfrm>
            <a:off x="557417" y="1828800"/>
            <a:ext cx="3023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Things to demonstrate: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Load data, visualize 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Summary statistics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Bootstrap Realizations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Summarization over Bootstrap Realizations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Uncertainty in Average and Standard Deviation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2F5113-4AFC-438A-ABBB-95E7A85674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15"/>
          <a:stretch/>
        </p:blipFill>
        <p:spPr>
          <a:xfrm>
            <a:off x="97618" y="114157"/>
            <a:ext cx="1059876" cy="102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51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331A6D-AE32-46DA-899F-F80BCA555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83133" y="152400"/>
            <a:ext cx="5356194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Univariate Statistics</a:t>
            </a:r>
            <a:br>
              <a:rPr lang="en-US" dirty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New Tools</a:t>
            </a:r>
            <a:endParaRPr lang="en-US" dirty="0">
              <a:ea typeface="+mj-ea"/>
              <a:cs typeface="+mj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6C8D15D-8D38-4FA9-A0D5-4F89FAF14A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" y="1666866"/>
          <a:ext cx="8763000" cy="251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1840517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153861621"/>
                    </a:ext>
                  </a:extLst>
                </a:gridCol>
              </a:tblGrid>
              <a:tr h="309371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ysClr val="windowText" lastClr="000000"/>
                          </a:solidFill>
                        </a:rPr>
                        <a:t>Topic</a:t>
                      </a:r>
                    </a:p>
                  </a:txBody>
                  <a:tcPr marL="76283" marR="76283" marT="38141" marB="381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</a:rPr>
                        <a:t>Application</a:t>
                      </a:r>
                      <a:r>
                        <a:rPr lang="en-US" sz="1500" baseline="0">
                          <a:solidFill>
                            <a:sysClr val="windowText" lastClr="000000"/>
                          </a:solidFill>
                        </a:rPr>
                        <a:t> to Subsurface Modeling</a:t>
                      </a:r>
                      <a:endParaRPr lang="en-US" sz="15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83" marR="76283" marT="38141" marB="381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695949"/>
                  </a:ext>
                </a:extLst>
              </a:tr>
              <a:tr h="609641"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>
                          <a:solidFill>
                            <a:sysClr val="windowText" lastClr="000000"/>
                          </a:solidFill>
                        </a:rPr>
                        <a:t>Awareness of Uncertainty</a:t>
                      </a:r>
                    </a:p>
                    <a:p>
                      <a:pPr algn="ctr"/>
                      <a:r>
                        <a:rPr lang="en-US" sz="1500" b="1" baseline="0">
                          <a:solidFill>
                            <a:sysClr val="windowText" lastClr="000000"/>
                          </a:solidFill>
                        </a:rPr>
                        <a:t>Due to Sparse Sampling </a:t>
                      </a:r>
                      <a:endParaRPr 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83" marR="76283" marT="38141" marB="38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baseline="0">
                          <a:solidFill>
                            <a:sysClr val="windowText" lastClr="000000"/>
                          </a:solidFill>
                        </a:rPr>
                        <a:t>Sample statistics are uncertain due to limited sampling</a:t>
                      </a:r>
                      <a:endParaRPr lang="en-US" sz="1500" b="0" i="0" baseline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i="0" baseline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1" baseline="0">
                          <a:solidFill>
                            <a:sysClr val="windowText" lastClr="000000"/>
                          </a:solidFill>
                        </a:rPr>
                        <a:t>Quantify and apply this uncertainty model in subsurface modeling workflows.</a:t>
                      </a:r>
                      <a:endParaRPr lang="en-US" sz="15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83" marR="76283" marT="38141" marB="381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2969"/>
                  </a:ext>
                </a:extLst>
              </a:tr>
              <a:tr h="609641"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>
                          <a:solidFill>
                            <a:sysClr val="windowText" lastClr="000000"/>
                          </a:solidFill>
                        </a:rPr>
                        <a:t>Bootstrap</a:t>
                      </a:r>
                      <a:endParaRPr lang="en-US" sz="1500" b="1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83" marR="76283" marT="38141" marB="381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>
                          <a:solidFill>
                            <a:sysClr val="windowText" lastClr="000000"/>
                          </a:solidFill>
                        </a:rPr>
                        <a:t>Resamling</a:t>
                      </a:r>
                      <a:r>
                        <a:rPr lang="en-US" sz="1500" b="0" i="0" baseline="0">
                          <a:solidFill>
                            <a:sysClr val="windowText" lastClr="000000"/>
                          </a:solidFill>
                        </a:rPr>
                        <a:t> with replacement to calculate realizations of statistics</a:t>
                      </a:r>
                      <a:endParaRPr lang="en-US" sz="1500" b="0" i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i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1">
                          <a:solidFill>
                            <a:sysClr val="windowText" lastClr="000000"/>
                          </a:solidFill>
                        </a:rPr>
                        <a:t>While</a:t>
                      </a:r>
                      <a:r>
                        <a:rPr lang="en-US" sz="1500" b="0" i="1" baseline="0">
                          <a:solidFill>
                            <a:sysClr val="windowText" lastClr="000000"/>
                          </a:solidFill>
                        </a:rPr>
                        <a:t> aware of the limitations, use them method to calculate uncertainty in e.g. mean porosity and carry through workflow as scenarios</a:t>
                      </a:r>
                      <a:endParaRPr lang="en-US" sz="15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83" marR="76283" marT="38141" marB="381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7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12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331A6D-AE32-46DA-899F-F80BCA555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Representativity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5E57CD-39A0-455D-9B2A-8A1DB47EF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8077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kern="0"/>
              <a:t>The concern is when we attempt to make an estimate:</a:t>
            </a:r>
            <a:endParaRPr lang="en-US" altLang="en-US" kern="0" dirty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r>
              <a:rPr lang="en-US" altLang="en-US" b="0" kern="0"/>
              <a:t>e.g. the average porosity to calculate OIP </a:t>
            </a:r>
            <a:endParaRPr lang="en-US" altLang="en-US" b="0" kern="0" dirty="0"/>
          </a:p>
          <a:p>
            <a:pPr marL="0" indent="0">
              <a:buFontTx/>
              <a:buNone/>
            </a:pPr>
            <a:endParaRPr lang="en-US" altLang="en-US" b="0" kern="0" dirty="0"/>
          </a:p>
        </p:txBody>
      </p:sp>
      <p:grpSp>
        <p:nvGrpSpPr>
          <p:cNvPr id="4" name="Group 3"/>
          <p:cNvGrpSpPr/>
          <p:nvPr/>
        </p:nvGrpSpPr>
        <p:grpSpPr>
          <a:xfrm>
            <a:off x="1874421" y="2227766"/>
            <a:ext cx="5547558" cy="3088267"/>
            <a:chOff x="732135" y="2011216"/>
            <a:chExt cx="5547558" cy="3088267"/>
          </a:xfrm>
        </p:grpSpPr>
        <p:grpSp>
          <p:nvGrpSpPr>
            <p:cNvPr id="5" name="Group 4"/>
            <p:cNvGrpSpPr/>
            <p:nvPr/>
          </p:nvGrpSpPr>
          <p:grpSpPr>
            <a:xfrm>
              <a:off x="732135" y="3171009"/>
              <a:ext cx="2105755" cy="1928474"/>
              <a:chOff x="8430579" y="2244941"/>
              <a:chExt cx="2105755" cy="1928474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0223428" y="380408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30579" y="224494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</p:grpSp>
        <p:sp>
          <p:nvSpPr>
            <p:cNvPr id="7" name="Oval 6"/>
            <p:cNvSpPr/>
            <p:nvPr/>
          </p:nvSpPr>
          <p:spPr bwMode="auto">
            <a:xfrm>
              <a:off x="2107251" y="2538318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9514" y="23859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241431" y="2438400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63694" y="2286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451231" y="4050268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73494" y="3897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045267" y="4161637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317737" y="2011216"/>
              <a:ext cx="4961956" cy="2812333"/>
            </a:xfrm>
            <a:custGeom>
              <a:avLst/>
              <a:gdLst>
                <a:gd name="connsiteX0" fmla="*/ 4948379 w 4949335"/>
                <a:gd name="connsiteY0" fmla="*/ 2473390 h 2818275"/>
                <a:gd name="connsiteX1" fmla="*/ 3831756 w 4949335"/>
                <a:gd name="connsiteY1" fmla="*/ 635798 h 2818275"/>
                <a:gd name="connsiteX2" fmla="*/ 1589718 w 4949335"/>
                <a:gd name="connsiteY2" fmla="*/ 2751 h 2818275"/>
                <a:gd name="connsiteX3" fmla="*/ 33479 w 4949335"/>
                <a:gd name="connsiteY3" fmla="*/ 829228 h 2818275"/>
                <a:gd name="connsiteX4" fmla="*/ 780825 w 4949335"/>
                <a:gd name="connsiteY4" fmla="*/ 2306336 h 2818275"/>
                <a:gd name="connsiteX5" fmla="*/ 3664702 w 4949335"/>
                <a:gd name="connsiteY5" fmla="*/ 2807498 h 2818275"/>
                <a:gd name="connsiteX6" fmla="*/ 4948379 w 4949335"/>
                <a:gd name="connsiteY6" fmla="*/ 2473390 h 2818275"/>
                <a:gd name="connsiteX0" fmla="*/ 4942387 w 4943343"/>
                <a:gd name="connsiteY0" fmla="*/ 2473390 h 2818275"/>
                <a:gd name="connsiteX1" fmla="*/ 3825764 w 4943343"/>
                <a:gd name="connsiteY1" fmla="*/ 635798 h 2818275"/>
                <a:gd name="connsiteX2" fmla="*/ 1583726 w 4943343"/>
                <a:gd name="connsiteY2" fmla="*/ 2751 h 2818275"/>
                <a:gd name="connsiteX3" fmla="*/ 27487 w 4943343"/>
                <a:gd name="connsiteY3" fmla="*/ 829228 h 2818275"/>
                <a:gd name="connsiteX4" fmla="*/ 774833 w 4943343"/>
                <a:gd name="connsiteY4" fmla="*/ 2306336 h 2818275"/>
                <a:gd name="connsiteX5" fmla="*/ 3658710 w 4943343"/>
                <a:gd name="connsiteY5" fmla="*/ 2807498 h 2818275"/>
                <a:gd name="connsiteX6" fmla="*/ 4942387 w 4943343"/>
                <a:gd name="connsiteY6" fmla="*/ 2473390 h 2818275"/>
                <a:gd name="connsiteX0" fmla="*/ 4959971 w 4960905"/>
                <a:gd name="connsiteY0" fmla="*/ 2050830 h 2812333"/>
                <a:gd name="connsiteX1" fmla="*/ 3825764 w 4960905"/>
                <a:gd name="connsiteY1" fmla="*/ 635269 h 2812333"/>
                <a:gd name="connsiteX2" fmla="*/ 1583726 w 4960905"/>
                <a:gd name="connsiteY2" fmla="*/ 2222 h 2812333"/>
                <a:gd name="connsiteX3" fmla="*/ 27487 w 4960905"/>
                <a:gd name="connsiteY3" fmla="*/ 828699 h 2812333"/>
                <a:gd name="connsiteX4" fmla="*/ 774833 w 4960905"/>
                <a:gd name="connsiteY4" fmla="*/ 2305807 h 2812333"/>
                <a:gd name="connsiteX5" fmla="*/ 3658710 w 4960905"/>
                <a:gd name="connsiteY5" fmla="*/ 2806969 h 2812333"/>
                <a:gd name="connsiteX6" fmla="*/ 4959971 w 4960905"/>
                <a:gd name="connsiteY6" fmla="*/ 2050830 h 2812333"/>
                <a:gd name="connsiteX0" fmla="*/ 4959971 w 4961956"/>
                <a:gd name="connsiteY0" fmla="*/ 2050830 h 2812333"/>
                <a:gd name="connsiteX1" fmla="*/ 3825764 w 4961956"/>
                <a:gd name="connsiteY1" fmla="*/ 635269 h 2812333"/>
                <a:gd name="connsiteX2" fmla="*/ 1583726 w 4961956"/>
                <a:gd name="connsiteY2" fmla="*/ 2222 h 2812333"/>
                <a:gd name="connsiteX3" fmla="*/ 27487 w 4961956"/>
                <a:gd name="connsiteY3" fmla="*/ 828699 h 2812333"/>
                <a:gd name="connsiteX4" fmla="*/ 774833 w 4961956"/>
                <a:gd name="connsiteY4" fmla="*/ 2305807 h 2812333"/>
                <a:gd name="connsiteX5" fmla="*/ 3658710 w 4961956"/>
                <a:gd name="connsiteY5" fmla="*/ 2806969 h 2812333"/>
                <a:gd name="connsiteX6" fmla="*/ 4959971 w 4961956"/>
                <a:gd name="connsiteY6" fmla="*/ 2050830 h 281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1956" h="2812333">
                  <a:moveTo>
                    <a:pt x="4959971" y="2050830"/>
                  </a:moveTo>
                  <a:cubicBezTo>
                    <a:pt x="4917474" y="1398734"/>
                    <a:pt x="4388471" y="976704"/>
                    <a:pt x="3825764" y="635269"/>
                  </a:cubicBezTo>
                  <a:cubicBezTo>
                    <a:pt x="3263057" y="293834"/>
                    <a:pt x="2216772" y="-30016"/>
                    <a:pt x="1583726" y="2222"/>
                  </a:cubicBezTo>
                  <a:cubicBezTo>
                    <a:pt x="950680" y="34460"/>
                    <a:pt x="144718" y="145829"/>
                    <a:pt x="27487" y="828699"/>
                  </a:cubicBezTo>
                  <a:cubicBezTo>
                    <a:pt x="-89744" y="1511569"/>
                    <a:pt x="169629" y="1976095"/>
                    <a:pt x="774833" y="2305807"/>
                  </a:cubicBezTo>
                  <a:cubicBezTo>
                    <a:pt x="1380037" y="2635519"/>
                    <a:pt x="2961187" y="2849465"/>
                    <a:pt x="3658710" y="2806969"/>
                  </a:cubicBezTo>
                  <a:cubicBezTo>
                    <a:pt x="4356233" y="2764473"/>
                    <a:pt x="5002468" y="2702926"/>
                    <a:pt x="4959971" y="205083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1066800" y="3355675"/>
              <a:ext cx="0" cy="1371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1066800" y="4738943"/>
              <a:ext cx="1676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1" name="Oval 20"/>
          <p:cNvSpPr/>
          <p:nvPr/>
        </p:nvSpPr>
        <p:spPr bwMode="auto">
          <a:xfrm>
            <a:off x="4087737" y="3135868"/>
            <a:ext cx="111369" cy="11136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0" y="2983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470031" y="3276600"/>
            <a:ext cx="111369" cy="11136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92294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5603631" y="3352800"/>
            <a:ext cx="111369" cy="11136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25894" y="3200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4316337" y="4114800"/>
            <a:ext cx="111369" cy="11136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8600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81306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2133600"/>
            <a:ext cx="4038600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Lecture outline . . .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/>
              <a:t>Sampling Limitations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/>
              <a:t>Declustering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/>
              <a:t>Quantifying Uncertainty</a:t>
            </a:r>
          </a:p>
          <a:p>
            <a:pPr marL="0" indent="0">
              <a:lnSpc>
                <a:spcPct val="120000"/>
              </a:lnSpc>
              <a:spcBef>
                <a:spcPct val="60000"/>
              </a:spcBef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6096000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A338763-0A83-4D6D-97A5-B97D8572A6F5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smtClea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/>
            </a:r>
            <a:b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 smtClean="0">
                <a:solidFill>
                  <a:srgbClr val="FF6600"/>
                </a:solidFill>
                <a:ea typeface="+mj-ea"/>
                <a:cs typeface="+mj-cs"/>
              </a:rPr>
              <a:t>Data Preparation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40191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331A6D-AE32-46DA-899F-F80BCA555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Representativity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5E57CD-39A0-455D-9B2A-8A1DB47EF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8077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kern="0"/>
              <a:t>The concern is when we attempt to make an estimate:</a:t>
            </a:r>
            <a:endParaRPr lang="en-US" altLang="en-US" kern="0" dirty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r>
              <a:rPr lang="en-US" altLang="en-US" sz="2000" b="0" kern="0"/>
              <a:t>What if we knew from seismic that the reservoir quality is better in the top left area?</a:t>
            </a:r>
            <a:endParaRPr lang="en-US" altLang="en-US" sz="2000" b="0" kern="0" dirty="0"/>
          </a:p>
          <a:p>
            <a:pPr marL="0" indent="0">
              <a:buFontTx/>
              <a:buNone/>
            </a:pPr>
            <a:endParaRPr lang="en-US" altLang="en-US" b="0" kern="0" dirty="0"/>
          </a:p>
        </p:txBody>
      </p:sp>
      <p:grpSp>
        <p:nvGrpSpPr>
          <p:cNvPr id="4" name="Group 3"/>
          <p:cNvGrpSpPr/>
          <p:nvPr/>
        </p:nvGrpSpPr>
        <p:grpSpPr>
          <a:xfrm>
            <a:off x="1874421" y="2227766"/>
            <a:ext cx="5547558" cy="3088267"/>
            <a:chOff x="732135" y="2011216"/>
            <a:chExt cx="5547558" cy="3088267"/>
          </a:xfrm>
        </p:grpSpPr>
        <p:grpSp>
          <p:nvGrpSpPr>
            <p:cNvPr id="5" name="Group 4"/>
            <p:cNvGrpSpPr/>
            <p:nvPr/>
          </p:nvGrpSpPr>
          <p:grpSpPr>
            <a:xfrm>
              <a:off x="732135" y="3171009"/>
              <a:ext cx="2105755" cy="1928474"/>
              <a:chOff x="8430579" y="2244941"/>
              <a:chExt cx="2105755" cy="1928474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0223428" y="380408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30579" y="224494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</p:grpSp>
        <p:sp>
          <p:nvSpPr>
            <p:cNvPr id="7" name="Oval 6"/>
            <p:cNvSpPr/>
            <p:nvPr/>
          </p:nvSpPr>
          <p:spPr bwMode="auto">
            <a:xfrm>
              <a:off x="2107251" y="2538318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9514" y="23859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241431" y="2438400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63694" y="2286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451231" y="4050268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73494" y="3897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045267" y="4161637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317737" y="2011216"/>
              <a:ext cx="4961956" cy="2812333"/>
            </a:xfrm>
            <a:custGeom>
              <a:avLst/>
              <a:gdLst>
                <a:gd name="connsiteX0" fmla="*/ 4948379 w 4949335"/>
                <a:gd name="connsiteY0" fmla="*/ 2473390 h 2818275"/>
                <a:gd name="connsiteX1" fmla="*/ 3831756 w 4949335"/>
                <a:gd name="connsiteY1" fmla="*/ 635798 h 2818275"/>
                <a:gd name="connsiteX2" fmla="*/ 1589718 w 4949335"/>
                <a:gd name="connsiteY2" fmla="*/ 2751 h 2818275"/>
                <a:gd name="connsiteX3" fmla="*/ 33479 w 4949335"/>
                <a:gd name="connsiteY3" fmla="*/ 829228 h 2818275"/>
                <a:gd name="connsiteX4" fmla="*/ 780825 w 4949335"/>
                <a:gd name="connsiteY4" fmla="*/ 2306336 h 2818275"/>
                <a:gd name="connsiteX5" fmla="*/ 3664702 w 4949335"/>
                <a:gd name="connsiteY5" fmla="*/ 2807498 h 2818275"/>
                <a:gd name="connsiteX6" fmla="*/ 4948379 w 4949335"/>
                <a:gd name="connsiteY6" fmla="*/ 2473390 h 2818275"/>
                <a:gd name="connsiteX0" fmla="*/ 4942387 w 4943343"/>
                <a:gd name="connsiteY0" fmla="*/ 2473390 h 2818275"/>
                <a:gd name="connsiteX1" fmla="*/ 3825764 w 4943343"/>
                <a:gd name="connsiteY1" fmla="*/ 635798 h 2818275"/>
                <a:gd name="connsiteX2" fmla="*/ 1583726 w 4943343"/>
                <a:gd name="connsiteY2" fmla="*/ 2751 h 2818275"/>
                <a:gd name="connsiteX3" fmla="*/ 27487 w 4943343"/>
                <a:gd name="connsiteY3" fmla="*/ 829228 h 2818275"/>
                <a:gd name="connsiteX4" fmla="*/ 774833 w 4943343"/>
                <a:gd name="connsiteY4" fmla="*/ 2306336 h 2818275"/>
                <a:gd name="connsiteX5" fmla="*/ 3658710 w 4943343"/>
                <a:gd name="connsiteY5" fmla="*/ 2807498 h 2818275"/>
                <a:gd name="connsiteX6" fmla="*/ 4942387 w 4943343"/>
                <a:gd name="connsiteY6" fmla="*/ 2473390 h 2818275"/>
                <a:gd name="connsiteX0" fmla="*/ 4959971 w 4960905"/>
                <a:gd name="connsiteY0" fmla="*/ 2050830 h 2812333"/>
                <a:gd name="connsiteX1" fmla="*/ 3825764 w 4960905"/>
                <a:gd name="connsiteY1" fmla="*/ 635269 h 2812333"/>
                <a:gd name="connsiteX2" fmla="*/ 1583726 w 4960905"/>
                <a:gd name="connsiteY2" fmla="*/ 2222 h 2812333"/>
                <a:gd name="connsiteX3" fmla="*/ 27487 w 4960905"/>
                <a:gd name="connsiteY3" fmla="*/ 828699 h 2812333"/>
                <a:gd name="connsiteX4" fmla="*/ 774833 w 4960905"/>
                <a:gd name="connsiteY4" fmla="*/ 2305807 h 2812333"/>
                <a:gd name="connsiteX5" fmla="*/ 3658710 w 4960905"/>
                <a:gd name="connsiteY5" fmla="*/ 2806969 h 2812333"/>
                <a:gd name="connsiteX6" fmla="*/ 4959971 w 4960905"/>
                <a:gd name="connsiteY6" fmla="*/ 2050830 h 2812333"/>
                <a:gd name="connsiteX0" fmla="*/ 4959971 w 4961956"/>
                <a:gd name="connsiteY0" fmla="*/ 2050830 h 2812333"/>
                <a:gd name="connsiteX1" fmla="*/ 3825764 w 4961956"/>
                <a:gd name="connsiteY1" fmla="*/ 635269 h 2812333"/>
                <a:gd name="connsiteX2" fmla="*/ 1583726 w 4961956"/>
                <a:gd name="connsiteY2" fmla="*/ 2222 h 2812333"/>
                <a:gd name="connsiteX3" fmla="*/ 27487 w 4961956"/>
                <a:gd name="connsiteY3" fmla="*/ 828699 h 2812333"/>
                <a:gd name="connsiteX4" fmla="*/ 774833 w 4961956"/>
                <a:gd name="connsiteY4" fmla="*/ 2305807 h 2812333"/>
                <a:gd name="connsiteX5" fmla="*/ 3658710 w 4961956"/>
                <a:gd name="connsiteY5" fmla="*/ 2806969 h 2812333"/>
                <a:gd name="connsiteX6" fmla="*/ 4959971 w 4961956"/>
                <a:gd name="connsiteY6" fmla="*/ 2050830 h 281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1956" h="2812333">
                  <a:moveTo>
                    <a:pt x="4959971" y="2050830"/>
                  </a:moveTo>
                  <a:cubicBezTo>
                    <a:pt x="4917474" y="1398734"/>
                    <a:pt x="4388471" y="976704"/>
                    <a:pt x="3825764" y="635269"/>
                  </a:cubicBezTo>
                  <a:cubicBezTo>
                    <a:pt x="3263057" y="293834"/>
                    <a:pt x="2216772" y="-30016"/>
                    <a:pt x="1583726" y="2222"/>
                  </a:cubicBezTo>
                  <a:cubicBezTo>
                    <a:pt x="950680" y="34460"/>
                    <a:pt x="144718" y="145829"/>
                    <a:pt x="27487" y="828699"/>
                  </a:cubicBezTo>
                  <a:cubicBezTo>
                    <a:pt x="-89744" y="1511569"/>
                    <a:pt x="169629" y="1976095"/>
                    <a:pt x="774833" y="2305807"/>
                  </a:cubicBezTo>
                  <a:cubicBezTo>
                    <a:pt x="1380037" y="2635519"/>
                    <a:pt x="2961187" y="2849465"/>
                    <a:pt x="3658710" y="2806969"/>
                  </a:cubicBezTo>
                  <a:cubicBezTo>
                    <a:pt x="4356233" y="2764473"/>
                    <a:pt x="5002468" y="2702926"/>
                    <a:pt x="4959971" y="205083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1066800" y="3355675"/>
              <a:ext cx="0" cy="1371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1066800" y="4738943"/>
              <a:ext cx="1676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1" name="Oval 20"/>
          <p:cNvSpPr/>
          <p:nvPr/>
        </p:nvSpPr>
        <p:spPr bwMode="auto">
          <a:xfrm>
            <a:off x="4087737" y="3135868"/>
            <a:ext cx="111369" cy="11136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0" y="2983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470031" y="3276600"/>
            <a:ext cx="111369" cy="11136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92294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5603631" y="3352800"/>
            <a:ext cx="111369" cy="11136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25894" y="3200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4316337" y="4114800"/>
            <a:ext cx="111369" cy="11136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8600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" name="Freeform 1"/>
          <p:cNvSpPr/>
          <p:nvPr/>
        </p:nvSpPr>
        <p:spPr bwMode="auto">
          <a:xfrm>
            <a:off x="2801712" y="2436570"/>
            <a:ext cx="2028343" cy="1315363"/>
          </a:xfrm>
          <a:custGeom>
            <a:avLst/>
            <a:gdLst>
              <a:gd name="connsiteX0" fmla="*/ 765109 w 2011728"/>
              <a:gd name="connsiteY0" fmla="*/ 227893 h 1319907"/>
              <a:gd name="connsiteX1" fmla="*/ 1643998 w 2011728"/>
              <a:gd name="connsiteY1" fmla="*/ 23707 h 1319907"/>
              <a:gd name="connsiteX2" fmla="*/ 1990227 w 2011728"/>
              <a:gd name="connsiteY2" fmla="*/ 867086 h 1319907"/>
              <a:gd name="connsiteX3" fmla="*/ 1075827 w 2011728"/>
              <a:gd name="connsiteY3" fmla="*/ 1319847 h 1319907"/>
              <a:gd name="connsiteX4" fmla="*/ 54895 w 2011728"/>
              <a:gd name="connsiteY4" fmla="*/ 893719 h 1319907"/>
              <a:gd name="connsiteX5" fmla="*/ 205816 w 2011728"/>
              <a:gd name="connsiteY5" fmla="*/ 174627 h 1319907"/>
              <a:gd name="connsiteX6" fmla="*/ 765109 w 2011728"/>
              <a:gd name="connsiteY6" fmla="*/ 227893 h 1319907"/>
              <a:gd name="connsiteX0" fmla="*/ 828447 w 2012299"/>
              <a:gd name="connsiteY0" fmla="*/ 21662 h 1415516"/>
              <a:gd name="connsiteX1" fmla="*/ 1645192 w 2012299"/>
              <a:gd name="connsiteY1" fmla="*/ 119316 h 1415516"/>
              <a:gd name="connsiteX2" fmla="*/ 1991421 w 2012299"/>
              <a:gd name="connsiteY2" fmla="*/ 962695 h 1415516"/>
              <a:gd name="connsiteX3" fmla="*/ 1077021 w 2012299"/>
              <a:gd name="connsiteY3" fmla="*/ 1415456 h 1415516"/>
              <a:gd name="connsiteX4" fmla="*/ 56089 w 2012299"/>
              <a:gd name="connsiteY4" fmla="*/ 989328 h 1415516"/>
              <a:gd name="connsiteX5" fmla="*/ 207010 w 2012299"/>
              <a:gd name="connsiteY5" fmla="*/ 270236 h 1415516"/>
              <a:gd name="connsiteX6" fmla="*/ 828447 w 2012299"/>
              <a:gd name="connsiteY6" fmla="*/ 21662 h 1415516"/>
              <a:gd name="connsiteX0" fmla="*/ 875096 w 2058948"/>
              <a:gd name="connsiteY0" fmla="*/ 22940 h 1416794"/>
              <a:gd name="connsiteX1" fmla="*/ 1691841 w 2058948"/>
              <a:gd name="connsiteY1" fmla="*/ 120594 h 1416794"/>
              <a:gd name="connsiteX2" fmla="*/ 2038070 w 2058948"/>
              <a:gd name="connsiteY2" fmla="*/ 963973 h 1416794"/>
              <a:gd name="connsiteX3" fmla="*/ 1123670 w 2058948"/>
              <a:gd name="connsiteY3" fmla="*/ 1416734 h 1416794"/>
              <a:gd name="connsiteX4" fmla="*/ 102738 w 2058948"/>
              <a:gd name="connsiteY4" fmla="*/ 990606 h 1416794"/>
              <a:gd name="connsiteX5" fmla="*/ 102739 w 2058948"/>
              <a:gd name="connsiteY5" fmla="*/ 289270 h 1416794"/>
              <a:gd name="connsiteX6" fmla="*/ 875096 w 2058948"/>
              <a:gd name="connsiteY6" fmla="*/ 22940 h 1416794"/>
              <a:gd name="connsiteX0" fmla="*/ 891397 w 2075249"/>
              <a:gd name="connsiteY0" fmla="*/ 22940 h 1418904"/>
              <a:gd name="connsiteX1" fmla="*/ 1708142 w 2075249"/>
              <a:gd name="connsiteY1" fmla="*/ 120594 h 1418904"/>
              <a:gd name="connsiteX2" fmla="*/ 2054371 w 2075249"/>
              <a:gd name="connsiteY2" fmla="*/ 963973 h 1418904"/>
              <a:gd name="connsiteX3" fmla="*/ 1139971 w 2075249"/>
              <a:gd name="connsiteY3" fmla="*/ 1416734 h 1418904"/>
              <a:gd name="connsiteX4" fmla="*/ 92406 w 2075249"/>
              <a:gd name="connsiteY4" fmla="*/ 1097138 h 1418904"/>
              <a:gd name="connsiteX5" fmla="*/ 119040 w 2075249"/>
              <a:gd name="connsiteY5" fmla="*/ 289270 h 1418904"/>
              <a:gd name="connsiteX6" fmla="*/ 891397 w 2075249"/>
              <a:gd name="connsiteY6" fmla="*/ 22940 h 1418904"/>
              <a:gd name="connsiteX0" fmla="*/ 891397 w 2074284"/>
              <a:gd name="connsiteY0" fmla="*/ 22940 h 1648481"/>
              <a:gd name="connsiteX1" fmla="*/ 1708142 w 2074284"/>
              <a:gd name="connsiteY1" fmla="*/ 120594 h 1648481"/>
              <a:gd name="connsiteX2" fmla="*/ 2054371 w 2074284"/>
              <a:gd name="connsiteY2" fmla="*/ 963973 h 1648481"/>
              <a:gd name="connsiteX3" fmla="*/ 1157727 w 2074284"/>
              <a:gd name="connsiteY3" fmla="*/ 1647554 h 1648481"/>
              <a:gd name="connsiteX4" fmla="*/ 92406 w 2074284"/>
              <a:gd name="connsiteY4" fmla="*/ 1097138 h 1648481"/>
              <a:gd name="connsiteX5" fmla="*/ 119040 w 2074284"/>
              <a:gd name="connsiteY5" fmla="*/ 289270 h 1648481"/>
              <a:gd name="connsiteX6" fmla="*/ 891397 w 2074284"/>
              <a:gd name="connsiteY6" fmla="*/ 22940 h 1648481"/>
              <a:gd name="connsiteX0" fmla="*/ 891397 w 3116114"/>
              <a:gd name="connsiteY0" fmla="*/ 26944 h 1651715"/>
              <a:gd name="connsiteX1" fmla="*/ 1708142 w 3116114"/>
              <a:gd name="connsiteY1" fmla="*/ 124598 h 1651715"/>
              <a:gd name="connsiteX2" fmla="*/ 3110814 w 3116114"/>
              <a:gd name="connsiteY2" fmla="*/ 1047876 h 1651715"/>
              <a:gd name="connsiteX3" fmla="*/ 1157727 w 3116114"/>
              <a:gd name="connsiteY3" fmla="*/ 1651558 h 1651715"/>
              <a:gd name="connsiteX4" fmla="*/ 92406 w 3116114"/>
              <a:gd name="connsiteY4" fmla="*/ 1101142 h 1651715"/>
              <a:gd name="connsiteX5" fmla="*/ 119040 w 3116114"/>
              <a:gd name="connsiteY5" fmla="*/ 293274 h 1651715"/>
              <a:gd name="connsiteX6" fmla="*/ 891397 w 3116114"/>
              <a:gd name="connsiteY6" fmla="*/ 26944 h 1651715"/>
              <a:gd name="connsiteX0" fmla="*/ 891397 w 3123545"/>
              <a:gd name="connsiteY0" fmla="*/ 50840 h 1675611"/>
              <a:gd name="connsiteX1" fmla="*/ 1947839 w 3123545"/>
              <a:gd name="connsiteY1" fmla="*/ 104106 h 1675611"/>
              <a:gd name="connsiteX2" fmla="*/ 3110814 w 3123545"/>
              <a:gd name="connsiteY2" fmla="*/ 1071772 h 1675611"/>
              <a:gd name="connsiteX3" fmla="*/ 1157727 w 3123545"/>
              <a:gd name="connsiteY3" fmla="*/ 1675454 h 1675611"/>
              <a:gd name="connsiteX4" fmla="*/ 92406 w 3123545"/>
              <a:gd name="connsiteY4" fmla="*/ 1125038 h 1675611"/>
              <a:gd name="connsiteX5" fmla="*/ 119040 w 3123545"/>
              <a:gd name="connsiteY5" fmla="*/ 317170 h 1675611"/>
              <a:gd name="connsiteX6" fmla="*/ 891397 w 3123545"/>
              <a:gd name="connsiteY6" fmla="*/ 50840 h 1675611"/>
              <a:gd name="connsiteX0" fmla="*/ 891397 w 2022806"/>
              <a:gd name="connsiteY0" fmla="*/ 31422 h 1661967"/>
              <a:gd name="connsiteX1" fmla="*/ 1947839 w 2022806"/>
              <a:gd name="connsiteY1" fmla="*/ 84688 h 1661967"/>
              <a:gd name="connsiteX2" fmla="*/ 1850185 w 2022806"/>
              <a:gd name="connsiteY2" fmla="*/ 741635 h 1661967"/>
              <a:gd name="connsiteX3" fmla="*/ 1157727 w 2022806"/>
              <a:gd name="connsiteY3" fmla="*/ 1656036 h 1661967"/>
              <a:gd name="connsiteX4" fmla="*/ 92406 w 2022806"/>
              <a:gd name="connsiteY4" fmla="*/ 1105620 h 1661967"/>
              <a:gd name="connsiteX5" fmla="*/ 119040 w 2022806"/>
              <a:gd name="connsiteY5" fmla="*/ 297752 h 1661967"/>
              <a:gd name="connsiteX6" fmla="*/ 891397 w 2022806"/>
              <a:gd name="connsiteY6" fmla="*/ 31422 h 1661967"/>
              <a:gd name="connsiteX0" fmla="*/ 891397 w 2028343"/>
              <a:gd name="connsiteY0" fmla="*/ 31422 h 1315363"/>
              <a:gd name="connsiteX1" fmla="*/ 1947839 w 2028343"/>
              <a:gd name="connsiteY1" fmla="*/ 84688 h 1315363"/>
              <a:gd name="connsiteX2" fmla="*/ 1850185 w 2028343"/>
              <a:gd name="connsiteY2" fmla="*/ 741635 h 1315363"/>
              <a:gd name="connsiteX3" fmla="*/ 1015684 w 2028343"/>
              <a:gd name="connsiteY3" fmla="*/ 1292052 h 1315363"/>
              <a:gd name="connsiteX4" fmla="*/ 92406 w 2028343"/>
              <a:gd name="connsiteY4" fmla="*/ 1105620 h 1315363"/>
              <a:gd name="connsiteX5" fmla="*/ 119040 w 2028343"/>
              <a:gd name="connsiteY5" fmla="*/ 297752 h 1315363"/>
              <a:gd name="connsiteX6" fmla="*/ 891397 w 2028343"/>
              <a:gd name="connsiteY6" fmla="*/ 31422 h 131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8343" h="1315363">
                <a:moveTo>
                  <a:pt x="891397" y="31422"/>
                </a:moveTo>
                <a:cubicBezTo>
                  <a:pt x="1196197" y="-4089"/>
                  <a:pt x="1788041" y="-33681"/>
                  <a:pt x="1947839" y="84688"/>
                </a:cubicBezTo>
                <a:cubicBezTo>
                  <a:pt x="2107637" y="203057"/>
                  <a:pt x="2005544" y="540408"/>
                  <a:pt x="1850185" y="741635"/>
                </a:cubicBezTo>
                <a:cubicBezTo>
                  <a:pt x="1694826" y="942862"/>
                  <a:pt x="1308647" y="1231388"/>
                  <a:pt x="1015684" y="1292052"/>
                </a:cubicBezTo>
                <a:cubicBezTo>
                  <a:pt x="722721" y="1352716"/>
                  <a:pt x="237408" y="1296490"/>
                  <a:pt x="92406" y="1105620"/>
                </a:cubicBezTo>
                <a:cubicBezTo>
                  <a:pt x="-52596" y="914750"/>
                  <a:pt x="-14125" y="476785"/>
                  <a:pt x="119040" y="297752"/>
                </a:cubicBezTo>
                <a:cubicBezTo>
                  <a:pt x="252205" y="118719"/>
                  <a:pt x="586597" y="66933"/>
                  <a:pt x="891397" y="3142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3373" y="2590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87312" y="4088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179153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331A6D-AE32-46DA-899F-F80BCA555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Representativity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5E57CD-39A0-455D-9B2A-8A1DB47EF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8077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kern="0"/>
              <a:t>The concern is when we attempt to make an estimate:</a:t>
            </a:r>
            <a:endParaRPr lang="en-US" altLang="en-US" kern="0" dirty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r>
              <a:rPr lang="en-US" altLang="en-US" sz="2000" b="0" kern="0"/>
              <a:t>What if we knew from seismic that the reservoir quality is better in the top left area?</a:t>
            </a:r>
            <a:endParaRPr lang="en-US" altLang="en-US" sz="2000" b="0" kern="0" dirty="0"/>
          </a:p>
          <a:p>
            <a:pPr marL="0" indent="0">
              <a:buFontTx/>
              <a:buNone/>
            </a:pPr>
            <a:endParaRPr lang="en-US" altLang="en-US" b="0" kern="0" dirty="0"/>
          </a:p>
        </p:txBody>
      </p:sp>
      <p:grpSp>
        <p:nvGrpSpPr>
          <p:cNvPr id="4" name="Group 3"/>
          <p:cNvGrpSpPr/>
          <p:nvPr/>
        </p:nvGrpSpPr>
        <p:grpSpPr>
          <a:xfrm>
            <a:off x="1874421" y="2227766"/>
            <a:ext cx="5547558" cy="3088267"/>
            <a:chOff x="732135" y="2011216"/>
            <a:chExt cx="5547558" cy="3088267"/>
          </a:xfrm>
        </p:grpSpPr>
        <p:grpSp>
          <p:nvGrpSpPr>
            <p:cNvPr id="5" name="Group 4"/>
            <p:cNvGrpSpPr/>
            <p:nvPr/>
          </p:nvGrpSpPr>
          <p:grpSpPr>
            <a:xfrm>
              <a:off x="732135" y="3171009"/>
              <a:ext cx="2105755" cy="1928474"/>
              <a:chOff x="8430579" y="2244941"/>
              <a:chExt cx="2105755" cy="1928474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0223428" y="380408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30579" y="224494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</p:grpSp>
        <p:sp>
          <p:nvSpPr>
            <p:cNvPr id="7" name="Oval 6"/>
            <p:cNvSpPr/>
            <p:nvPr/>
          </p:nvSpPr>
          <p:spPr bwMode="auto">
            <a:xfrm>
              <a:off x="2107251" y="2538318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9514" y="23859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241431" y="2438400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63694" y="2286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451231" y="4050268"/>
              <a:ext cx="111369" cy="11136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73494" y="3897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045267" y="4161637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317737" y="2011216"/>
              <a:ext cx="4961956" cy="2812333"/>
            </a:xfrm>
            <a:custGeom>
              <a:avLst/>
              <a:gdLst>
                <a:gd name="connsiteX0" fmla="*/ 4948379 w 4949335"/>
                <a:gd name="connsiteY0" fmla="*/ 2473390 h 2818275"/>
                <a:gd name="connsiteX1" fmla="*/ 3831756 w 4949335"/>
                <a:gd name="connsiteY1" fmla="*/ 635798 h 2818275"/>
                <a:gd name="connsiteX2" fmla="*/ 1589718 w 4949335"/>
                <a:gd name="connsiteY2" fmla="*/ 2751 h 2818275"/>
                <a:gd name="connsiteX3" fmla="*/ 33479 w 4949335"/>
                <a:gd name="connsiteY3" fmla="*/ 829228 h 2818275"/>
                <a:gd name="connsiteX4" fmla="*/ 780825 w 4949335"/>
                <a:gd name="connsiteY4" fmla="*/ 2306336 h 2818275"/>
                <a:gd name="connsiteX5" fmla="*/ 3664702 w 4949335"/>
                <a:gd name="connsiteY5" fmla="*/ 2807498 h 2818275"/>
                <a:gd name="connsiteX6" fmla="*/ 4948379 w 4949335"/>
                <a:gd name="connsiteY6" fmla="*/ 2473390 h 2818275"/>
                <a:gd name="connsiteX0" fmla="*/ 4942387 w 4943343"/>
                <a:gd name="connsiteY0" fmla="*/ 2473390 h 2818275"/>
                <a:gd name="connsiteX1" fmla="*/ 3825764 w 4943343"/>
                <a:gd name="connsiteY1" fmla="*/ 635798 h 2818275"/>
                <a:gd name="connsiteX2" fmla="*/ 1583726 w 4943343"/>
                <a:gd name="connsiteY2" fmla="*/ 2751 h 2818275"/>
                <a:gd name="connsiteX3" fmla="*/ 27487 w 4943343"/>
                <a:gd name="connsiteY3" fmla="*/ 829228 h 2818275"/>
                <a:gd name="connsiteX4" fmla="*/ 774833 w 4943343"/>
                <a:gd name="connsiteY4" fmla="*/ 2306336 h 2818275"/>
                <a:gd name="connsiteX5" fmla="*/ 3658710 w 4943343"/>
                <a:gd name="connsiteY5" fmla="*/ 2807498 h 2818275"/>
                <a:gd name="connsiteX6" fmla="*/ 4942387 w 4943343"/>
                <a:gd name="connsiteY6" fmla="*/ 2473390 h 2818275"/>
                <a:gd name="connsiteX0" fmla="*/ 4959971 w 4960905"/>
                <a:gd name="connsiteY0" fmla="*/ 2050830 h 2812333"/>
                <a:gd name="connsiteX1" fmla="*/ 3825764 w 4960905"/>
                <a:gd name="connsiteY1" fmla="*/ 635269 h 2812333"/>
                <a:gd name="connsiteX2" fmla="*/ 1583726 w 4960905"/>
                <a:gd name="connsiteY2" fmla="*/ 2222 h 2812333"/>
                <a:gd name="connsiteX3" fmla="*/ 27487 w 4960905"/>
                <a:gd name="connsiteY3" fmla="*/ 828699 h 2812333"/>
                <a:gd name="connsiteX4" fmla="*/ 774833 w 4960905"/>
                <a:gd name="connsiteY4" fmla="*/ 2305807 h 2812333"/>
                <a:gd name="connsiteX5" fmla="*/ 3658710 w 4960905"/>
                <a:gd name="connsiteY5" fmla="*/ 2806969 h 2812333"/>
                <a:gd name="connsiteX6" fmla="*/ 4959971 w 4960905"/>
                <a:gd name="connsiteY6" fmla="*/ 2050830 h 2812333"/>
                <a:gd name="connsiteX0" fmla="*/ 4959971 w 4961956"/>
                <a:gd name="connsiteY0" fmla="*/ 2050830 h 2812333"/>
                <a:gd name="connsiteX1" fmla="*/ 3825764 w 4961956"/>
                <a:gd name="connsiteY1" fmla="*/ 635269 h 2812333"/>
                <a:gd name="connsiteX2" fmla="*/ 1583726 w 4961956"/>
                <a:gd name="connsiteY2" fmla="*/ 2222 h 2812333"/>
                <a:gd name="connsiteX3" fmla="*/ 27487 w 4961956"/>
                <a:gd name="connsiteY3" fmla="*/ 828699 h 2812333"/>
                <a:gd name="connsiteX4" fmla="*/ 774833 w 4961956"/>
                <a:gd name="connsiteY4" fmla="*/ 2305807 h 2812333"/>
                <a:gd name="connsiteX5" fmla="*/ 3658710 w 4961956"/>
                <a:gd name="connsiteY5" fmla="*/ 2806969 h 2812333"/>
                <a:gd name="connsiteX6" fmla="*/ 4959971 w 4961956"/>
                <a:gd name="connsiteY6" fmla="*/ 2050830 h 281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1956" h="2812333">
                  <a:moveTo>
                    <a:pt x="4959971" y="2050830"/>
                  </a:moveTo>
                  <a:cubicBezTo>
                    <a:pt x="4917474" y="1398734"/>
                    <a:pt x="4388471" y="976704"/>
                    <a:pt x="3825764" y="635269"/>
                  </a:cubicBezTo>
                  <a:cubicBezTo>
                    <a:pt x="3263057" y="293834"/>
                    <a:pt x="2216772" y="-30016"/>
                    <a:pt x="1583726" y="2222"/>
                  </a:cubicBezTo>
                  <a:cubicBezTo>
                    <a:pt x="950680" y="34460"/>
                    <a:pt x="144718" y="145829"/>
                    <a:pt x="27487" y="828699"/>
                  </a:cubicBezTo>
                  <a:cubicBezTo>
                    <a:pt x="-89744" y="1511569"/>
                    <a:pt x="169629" y="1976095"/>
                    <a:pt x="774833" y="2305807"/>
                  </a:cubicBezTo>
                  <a:cubicBezTo>
                    <a:pt x="1380037" y="2635519"/>
                    <a:pt x="2961187" y="2849465"/>
                    <a:pt x="3658710" y="2806969"/>
                  </a:cubicBezTo>
                  <a:cubicBezTo>
                    <a:pt x="4356233" y="2764473"/>
                    <a:pt x="5002468" y="2702926"/>
                    <a:pt x="4959971" y="205083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1066800" y="3355675"/>
              <a:ext cx="0" cy="1371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1066800" y="4738943"/>
              <a:ext cx="1676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1" name="Oval 20"/>
          <p:cNvSpPr/>
          <p:nvPr/>
        </p:nvSpPr>
        <p:spPr bwMode="auto">
          <a:xfrm>
            <a:off x="4087737" y="3135868"/>
            <a:ext cx="111369" cy="11136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0" y="2983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470031" y="3276600"/>
            <a:ext cx="111369" cy="11136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92294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5603631" y="3352800"/>
            <a:ext cx="111369" cy="11136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25894" y="3200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4316337" y="4114800"/>
            <a:ext cx="111369" cy="11136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8600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" name="Freeform 1"/>
          <p:cNvSpPr/>
          <p:nvPr/>
        </p:nvSpPr>
        <p:spPr bwMode="auto">
          <a:xfrm>
            <a:off x="2801712" y="2436570"/>
            <a:ext cx="2028343" cy="1315363"/>
          </a:xfrm>
          <a:custGeom>
            <a:avLst/>
            <a:gdLst>
              <a:gd name="connsiteX0" fmla="*/ 765109 w 2011728"/>
              <a:gd name="connsiteY0" fmla="*/ 227893 h 1319907"/>
              <a:gd name="connsiteX1" fmla="*/ 1643998 w 2011728"/>
              <a:gd name="connsiteY1" fmla="*/ 23707 h 1319907"/>
              <a:gd name="connsiteX2" fmla="*/ 1990227 w 2011728"/>
              <a:gd name="connsiteY2" fmla="*/ 867086 h 1319907"/>
              <a:gd name="connsiteX3" fmla="*/ 1075827 w 2011728"/>
              <a:gd name="connsiteY3" fmla="*/ 1319847 h 1319907"/>
              <a:gd name="connsiteX4" fmla="*/ 54895 w 2011728"/>
              <a:gd name="connsiteY4" fmla="*/ 893719 h 1319907"/>
              <a:gd name="connsiteX5" fmla="*/ 205816 w 2011728"/>
              <a:gd name="connsiteY5" fmla="*/ 174627 h 1319907"/>
              <a:gd name="connsiteX6" fmla="*/ 765109 w 2011728"/>
              <a:gd name="connsiteY6" fmla="*/ 227893 h 1319907"/>
              <a:gd name="connsiteX0" fmla="*/ 828447 w 2012299"/>
              <a:gd name="connsiteY0" fmla="*/ 21662 h 1415516"/>
              <a:gd name="connsiteX1" fmla="*/ 1645192 w 2012299"/>
              <a:gd name="connsiteY1" fmla="*/ 119316 h 1415516"/>
              <a:gd name="connsiteX2" fmla="*/ 1991421 w 2012299"/>
              <a:gd name="connsiteY2" fmla="*/ 962695 h 1415516"/>
              <a:gd name="connsiteX3" fmla="*/ 1077021 w 2012299"/>
              <a:gd name="connsiteY3" fmla="*/ 1415456 h 1415516"/>
              <a:gd name="connsiteX4" fmla="*/ 56089 w 2012299"/>
              <a:gd name="connsiteY4" fmla="*/ 989328 h 1415516"/>
              <a:gd name="connsiteX5" fmla="*/ 207010 w 2012299"/>
              <a:gd name="connsiteY5" fmla="*/ 270236 h 1415516"/>
              <a:gd name="connsiteX6" fmla="*/ 828447 w 2012299"/>
              <a:gd name="connsiteY6" fmla="*/ 21662 h 1415516"/>
              <a:gd name="connsiteX0" fmla="*/ 875096 w 2058948"/>
              <a:gd name="connsiteY0" fmla="*/ 22940 h 1416794"/>
              <a:gd name="connsiteX1" fmla="*/ 1691841 w 2058948"/>
              <a:gd name="connsiteY1" fmla="*/ 120594 h 1416794"/>
              <a:gd name="connsiteX2" fmla="*/ 2038070 w 2058948"/>
              <a:gd name="connsiteY2" fmla="*/ 963973 h 1416794"/>
              <a:gd name="connsiteX3" fmla="*/ 1123670 w 2058948"/>
              <a:gd name="connsiteY3" fmla="*/ 1416734 h 1416794"/>
              <a:gd name="connsiteX4" fmla="*/ 102738 w 2058948"/>
              <a:gd name="connsiteY4" fmla="*/ 990606 h 1416794"/>
              <a:gd name="connsiteX5" fmla="*/ 102739 w 2058948"/>
              <a:gd name="connsiteY5" fmla="*/ 289270 h 1416794"/>
              <a:gd name="connsiteX6" fmla="*/ 875096 w 2058948"/>
              <a:gd name="connsiteY6" fmla="*/ 22940 h 1416794"/>
              <a:gd name="connsiteX0" fmla="*/ 891397 w 2075249"/>
              <a:gd name="connsiteY0" fmla="*/ 22940 h 1418904"/>
              <a:gd name="connsiteX1" fmla="*/ 1708142 w 2075249"/>
              <a:gd name="connsiteY1" fmla="*/ 120594 h 1418904"/>
              <a:gd name="connsiteX2" fmla="*/ 2054371 w 2075249"/>
              <a:gd name="connsiteY2" fmla="*/ 963973 h 1418904"/>
              <a:gd name="connsiteX3" fmla="*/ 1139971 w 2075249"/>
              <a:gd name="connsiteY3" fmla="*/ 1416734 h 1418904"/>
              <a:gd name="connsiteX4" fmla="*/ 92406 w 2075249"/>
              <a:gd name="connsiteY4" fmla="*/ 1097138 h 1418904"/>
              <a:gd name="connsiteX5" fmla="*/ 119040 w 2075249"/>
              <a:gd name="connsiteY5" fmla="*/ 289270 h 1418904"/>
              <a:gd name="connsiteX6" fmla="*/ 891397 w 2075249"/>
              <a:gd name="connsiteY6" fmla="*/ 22940 h 1418904"/>
              <a:gd name="connsiteX0" fmla="*/ 891397 w 2074284"/>
              <a:gd name="connsiteY0" fmla="*/ 22940 h 1648481"/>
              <a:gd name="connsiteX1" fmla="*/ 1708142 w 2074284"/>
              <a:gd name="connsiteY1" fmla="*/ 120594 h 1648481"/>
              <a:gd name="connsiteX2" fmla="*/ 2054371 w 2074284"/>
              <a:gd name="connsiteY2" fmla="*/ 963973 h 1648481"/>
              <a:gd name="connsiteX3" fmla="*/ 1157727 w 2074284"/>
              <a:gd name="connsiteY3" fmla="*/ 1647554 h 1648481"/>
              <a:gd name="connsiteX4" fmla="*/ 92406 w 2074284"/>
              <a:gd name="connsiteY4" fmla="*/ 1097138 h 1648481"/>
              <a:gd name="connsiteX5" fmla="*/ 119040 w 2074284"/>
              <a:gd name="connsiteY5" fmla="*/ 289270 h 1648481"/>
              <a:gd name="connsiteX6" fmla="*/ 891397 w 2074284"/>
              <a:gd name="connsiteY6" fmla="*/ 22940 h 1648481"/>
              <a:gd name="connsiteX0" fmla="*/ 891397 w 3116114"/>
              <a:gd name="connsiteY0" fmla="*/ 26944 h 1651715"/>
              <a:gd name="connsiteX1" fmla="*/ 1708142 w 3116114"/>
              <a:gd name="connsiteY1" fmla="*/ 124598 h 1651715"/>
              <a:gd name="connsiteX2" fmla="*/ 3110814 w 3116114"/>
              <a:gd name="connsiteY2" fmla="*/ 1047876 h 1651715"/>
              <a:gd name="connsiteX3" fmla="*/ 1157727 w 3116114"/>
              <a:gd name="connsiteY3" fmla="*/ 1651558 h 1651715"/>
              <a:gd name="connsiteX4" fmla="*/ 92406 w 3116114"/>
              <a:gd name="connsiteY4" fmla="*/ 1101142 h 1651715"/>
              <a:gd name="connsiteX5" fmla="*/ 119040 w 3116114"/>
              <a:gd name="connsiteY5" fmla="*/ 293274 h 1651715"/>
              <a:gd name="connsiteX6" fmla="*/ 891397 w 3116114"/>
              <a:gd name="connsiteY6" fmla="*/ 26944 h 1651715"/>
              <a:gd name="connsiteX0" fmla="*/ 891397 w 3123545"/>
              <a:gd name="connsiteY0" fmla="*/ 50840 h 1675611"/>
              <a:gd name="connsiteX1" fmla="*/ 1947839 w 3123545"/>
              <a:gd name="connsiteY1" fmla="*/ 104106 h 1675611"/>
              <a:gd name="connsiteX2" fmla="*/ 3110814 w 3123545"/>
              <a:gd name="connsiteY2" fmla="*/ 1071772 h 1675611"/>
              <a:gd name="connsiteX3" fmla="*/ 1157727 w 3123545"/>
              <a:gd name="connsiteY3" fmla="*/ 1675454 h 1675611"/>
              <a:gd name="connsiteX4" fmla="*/ 92406 w 3123545"/>
              <a:gd name="connsiteY4" fmla="*/ 1125038 h 1675611"/>
              <a:gd name="connsiteX5" fmla="*/ 119040 w 3123545"/>
              <a:gd name="connsiteY5" fmla="*/ 317170 h 1675611"/>
              <a:gd name="connsiteX6" fmla="*/ 891397 w 3123545"/>
              <a:gd name="connsiteY6" fmla="*/ 50840 h 1675611"/>
              <a:gd name="connsiteX0" fmla="*/ 891397 w 2022806"/>
              <a:gd name="connsiteY0" fmla="*/ 31422 h 1661967"/>
              <a:gd name="connsiteX1" fmla="*/ 1947839 w 2022806"/>
              <a:gd name="connsiteY1" fmla="*/ 84688 h 1661967"/>
              <a:gd name="connsiteX2" fmla="*/ 1850185 w 2022806"/>
              <a:gd name="connsiteY2" fmla="*/ 741635 h 1661967"/>
              <a:gd name="connsiteX3" fmla="*/ 1157727 w 2022806"/>
              <a:gd name="connsiteY3" fmla="*/ 1656036 h 1661967"/>
              <a:gd name="connsiteX4" fmla="*/ 92406 w 2022806"/>
              <a:gd name="connsiteY4" fmla="*/ 1105620 h 1661967"/>
              <a:gd name="connsiteX5" fmla="*/ 119040 w 2022806"/>
              <a:gd name="connsiteY5" fmla="*/ 297752 h 1661967"/>
              <a:gd name="connsiteX6" fmla="*/ 891397 w 2022806"/>
              <a:gd name="connsiteY6" fmla="*/ 31422 h 1661967"/>
              <a:gd name="connsiteX0" fmla="*/ 891397 w 2028343"/>
              <a:gd name="connsiteY0" fmla="*/ 31422 h 1315363"/>
              <a:gd name="connsiteX1" fmla="*/ 1947839 w 2028343"/>
              <a:gd name="connsiteY1" fmla="*/ 84688 h 1315363"/>
              <a:gd name="connsiteX2" fmla="*/ 1850185 w 2028343"/>
              <a:gd name="connsiteY2" fmla="*/ 741635 h 1315363"/>
              <a:gd name="connsiteX3" fmla="*/ 1015684 w 2028343"/>
              <a:gd name="connsiteY3" fmla="*/ 1292052 h 1315363"/>
              <a:gd name="connsiteX4" fmla="*/ 92406 w 2028343"/>
              <a:gd name="connsiteY4" fmla="*/ 1105620 h 1315363"/>
              <a:gd name="connsiteX5" fmla="*/ 119040 w 2028343"/>
              <a:gd name="connsiteY5" fmla="*/ 297752 h 1315363"/>
              <a:gd name="connsiteX6" fmla="*/ 891397 w 2028343"/>
              <a:gd name="connsiteY6" fmla="*/ 31422 h 131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8343" h="1315363">
                <a:moveTo>
                  <a:pt x="891397" y="31422"/>
                </a:moveTo>
                <a:cubicBezTo>
                  <a:pt x="1196197" y="-4089"/>
                  <a:pt x="1788041" y="-33681"/>
                  <a:pt x="1947839" y="84688"/>
                </a:cubicBezTo>
                <a:cubicBezTo>
                  <a:pt x="2107637" y="203057"/>
                  <a:pt x="2005544" y="540408"/>
                  <a:pt x="1850185" y="741635"/>
                </a:cubicBezTo>
                <a:cubicBezTo>
                  <a:pt x="1694826" y="942862"/>
                  <a:pt x="1308647" y="1231388"/>
                  <a:pt x="1015684" y="1292052"/>
                </a:cubicBezTo>
                <a:cubicBezTo>
                  <a:pt x="722721" y="1352716"/>
                  <a:pt x="237408" y="1296490"/>
                  <a:pt x="92406" y="1105620"/>
                </a:cubicBezTo>
                <a:cubicBezTo>
                  <a:pt x="-52596" y="914750"/>
                  <a:pt x="-14125" y="476785"/>
                  <a:pt x="119040" y="297752"/>
                </a:cubicBezTo>
                <a:cubicBezTo>
                  <a:pt x="252205" y="118719"/>
                  <a:pt x="586597" y="66933"/>
                  <a:pt x="891397" y="3142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3774831" y="2590800"/>
            <a:ext cx="111369" cy="11136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97094" y="2438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3706737" y="2907268"/>
            <a:ext cx="111369" cy="11136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29000" y="2754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4468737" y="2983468"/>
            <a:ext cx="111369" cy="11136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56356" y="28310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3927231" y="3429000"/>
            <a:ext cx="111369" cy="11136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81400" y="3276600"/>
            <a:ext cx="42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3097137" y="3048000"/>
            <a:ext cx="111369" cy="11136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18566" y="28867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4418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331A6D-AE32-46DA-899F-F80BCA555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FF6600"/>
                </a:solidFill>
                <a:ea typeface="+mj-ea"/>
                <a:cs typeface="+mj-cs"/>
              </a:rPr>
              <a:t>Representativity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5E57CD-39A0-455D-9B2A-8A1DB47EF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506" y="1600200"/>
            <a:ext cx="8077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kern="0"/>
              <a:t>The concern is when we attempt to make an estimate:</a:t>
            </a:r>
            <a:endParaRPr lang="en-US" altLang="en-US" kern="0" dirty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endParaRPr lang="en-US" altLang="en-US" b="0" kern="0"/>
          </a:p>
          <a:p>
            <a:pPr marL="0" indent="0">
              <a:buFontTx/>
              <a:buNone/>
            </a:pPr>
            <a:r>
              <a:rPr lang="en-US" altLang="en-US" sz="2000" b="0" kern="0"/>
              <a:t>We need to mitigate this bias.  </a:t>
            </a:r>
          </a:p>
          <a:p>
            <a:pPr marL="0" indent="0">
              <a:buFontTx/>
              <a:buNone/>
            </a:pPr>
            <a:endParaRPr lang="en-US" altLang="en-US" sz="2000" b="0" kern="0"/>
          </a:p>
          <a:p>
            <a:pPr marL="0" indent="0">
              <a:buFontTx/>
              <a:buNone/>
            </a:pPr>
            <a:r>
              <a:rPr lang="en-US" altLang="en-US" sz="2000" kern="0"/>
              <a:t>Drilling representatively?  Why do we drill in a biased manner?</a:t>
            </a:r>
            <a:endParaRPr lang="en-US" altLang="en-US" sz="2000" kern="0" dirty="0"/>
          </a:p>
          <a:p>
            <a:pPr marL="0" indent="0">
              <a:buFontTx/>
              <a:buNone/>
            </a:pPr>
            <a:endParaRPr lang="en-US" altLang="en-US" b="0" kern="0" dirty="0"/>
          </a:p>
        </p:txBody>
      </p:sp>
      <p:grpSp>
        <p:nvGrpSpPr>
          <p:cNvPr id="5" name="Group 4"/>
          <p:cNvGrpSpPr/>
          <p:nvPr/>
        </p:nvGrpSpPr>
        <p:grpSpPr>
          <a:xfrm>
            <a:off x="1447800" y="2502370"/>
            <a:ext cx="4536375" cy="2907830"/>
            <a:chOff x="8003958" y="1359752"/>
            <a:chExt cx="4536375" cy="2907830"/>
          </a:xfrm>
        </p:grpSpPr>
        <p:sp>
          <p:nvSpPr>
            <p:cNvPr id="19" name="TextBox 18"/>
            <p:cNvSpPr txBox="1"/>
            <p:nvPr/>
          </p:nvSpPr>
          <p:spPr>
            <a:xfrm>
              <a:off x="9756558" y="3898250"/>
              <a:ext cx="2783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Number of Wells Drilled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7520909" y="1842801"/>
              <a:ext cx="16124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Well Average</a:t>
              </a:r>
            </a:p>
            <a:p>
              <a:pPr algn="ctr"/>
              <a:r>
                <a:rPr lang="en-US"/>
                <a:t>Porosity</a:t>
              </a: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5187553" y="4378187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2209086" y="2362200"/>
            <a:ext cx="0" cy="2581625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209086" y="4955493"/>
            <a:ext cx="426791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2209086" y="3555024"/>
            <a:ext cx="4191714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336" name="Freeform 14335"/>
          <p:cNvSpPr/>
          <p:nvPr/>
        </p:nvSpPr>
        <p:spPr bwMode="auto">
          <a:xfrm>
            <a:off x="2426677" y="2690446"/>
            <a:ext cx="3771900" cy="738554"/>
          </a:xfrm>
          <a:custGeom>
            <a:avLst/>
            <a:gdLst>
              <a:gd name="connsiteX0" fmla="*/ 0 w 3771900"/>
              <a:gd name="connsiteY0" fmla="*/ 474785 h 738554"/>
              <a:gd name="connsiteX1" fmla="*/ 509954 w 3771900"/>
              <a:gd name="connsiteY1" fmla="*/ 650631 h 738554"/>
              <a:gd name="connsiteX2" fmla="*/ 870438 w 3771900"/>
              <a:gd name="connsiteY2" fmla="*/ 738554 h 738554"/>
              <a:gd name="connsiteX3" fmla="*/ 1178169 w 3771900"/>
              <a:gd name="connsiteY3" fmla="*/ 589085 h 738554"/>
              <a:gd name="connsiteX4" fmla="*/ 1565031 w 3771900"/>
              <a:gd name="connsiteY4" fmla="*/ 650631 h 738554"/>
              <a:gd name="connsiteX5" fmla="*/ 1863969 w 3771900"/>
              <a:gd name="connsiteY5" fmla="*/ 509954 h 738554"/>
              <a:gd name="connsiteX6" fmla="*/ 2171700 w 3771900"/>
              <a:gd name="connsiteY6" fmla="*/ 448408 h 738554"/>
              <a:gd name="connsiteX7" fmla="*/ 2488223 w 3771900"/>
              <a:gd name="connsiteY7" fmla="*/ 334108 h 738554"/>
              <a:gd name="connsiteX8" fmla="*/ 2919046 w 3771900"/>
              <a:gd name="connsiteY8" fmla="*/ 281354 h 738554"/>
              <a:gd name="connsiteX9" fmla="*/ 3165231 w 3771900"/>
              <a:gd name="connsiteY9" fmla="*/ 123093 h 738554"/>
              <a:gd name="connsiteX10" fmla="*/ 3472961 w 3771900"/>
              <a:gd name="connsiteY10" fmla="*/ 114300 h 738554"/>
              <a:gd name="connsiteX11" fmla="*/ 3771900 w 3771900"/>
              <a:gd name="connsiteY11" fmla="*/ 0 h 7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71900" h="738554">
                <a:moveTo>
                  <a:pt x="0" y="474785"/>
                </a:moveTo>
                <a:lnTo>
                  <a:pt x="509954" y="650631"/>
                </a:lnTo>
                <a:lnTo>
                  <a:pt x="870438" y="738554"/>
                </a:lnTo>
                <a:lnTo>
                  <a:pt x="1178169" y="589085"/>
                </a:lnTo>
                <a:lnTo>
                  <a:pt x="1565031" y="650631"/>
                </a:lnTo>
                <a:lnTo>
                  <a:pt x="1863969" y="509954"/>
                </a:lnTo>
                <a:lnTo>
                  <a:pt x="2171700" y="448408"/>
                </a:lnTo>
                <a:lnTo>
                  <a:pt x="2488223" y="334108"/>
                </a:lnTo>
                <a:lnTo>
                  <a:pt x="2919046" y="281354"/>
                </a:lnTo>
                <a:lnTo>
                  <a:pt x="3165231" y="123093"/>
                </a:lnTo>
                <a:lnTo>
                  <a:pt x="3472961" y="114300"/>
                </a:lnTo>
                <a:lnTo>
                  <a:pt x="3771900" y="0"/>
                </a:lnTo>
              </a:path>
            </a:pathLst>
          </a:custGeom>
          <a:noFill/>
          <a:ln w="2857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342" name="Freeform 14341"/>
          <p:cNvSpPr/>
          <p:nvPr/>
        </p:nvSpPr>
        <p:spPr bwMode="auto">
          <a:xfrm>
            <a:off x="2435469" y="2731478"/>
            <a:ext cx="3780693" cy="814754"/>
          </a:xfrm>
          <a:custGeom>
            <a:avLst/>
            <a:gdLst>
              <a:gd name="connsiteX0" fmla="*/ 8793 w 3780693"/>
              <a:gd name="connsiteY0" fmla="*/ 474785 h 826477"/>
              <a:gd name="connsiteX1" fmla="*/ 0 w 3780693"/>
              <a:gd name="connsiteY1" fmla="*/ 826477 h 826477"/>
              <a:gd name="connsiteX2" fmla="*/ 3771900 w 3780693"/>
              <a:gd name="connsiteY2" fmla="*/ 817685 h 826477"/>
              <a:gd name="connsiteX3" fmla="*/ 3780693 w 3780693"/>
              <a:gd name="connsiteY3" fmla="*/ 0 h 826477"/>
              <a:gd name="connsiteX4" fmla="*/ 3481754 w 3780693"/>
              <a:gd name="connsiteY4" fmla="*/ 114300 h 826477"/>
              <a:gd name="connsiteX5" fmla="*/ 3156439 w 3780693"/>
              <a:gd name="connsiteY5" fmla="*/ 114300 h 826477"/>
              <a:gd name="connsiteX6" fmla="*/ 2927839 w 3780693"/>
              <a:gd name="connsiteY6" fmla="*/ 281354 h 826477"/>
              <a:gd name="connsiteX7" fmla="*/ 2497016 w 3780693"/>
              <a:gd name="connsiteY7" fmla="*/ 334108 h 826477"/>
              <a:gd name="connsiteX8" fmla="*/ 2118946 w 3780693"/>
              <a:gd name="connsiteY8" fmla="*/ 465992 h 826477"/>
              <a:gd name="connsiteX9" fmla="*/ 1863969 w 3780693"/>
              <a:gd name="connsiteY9" fmla="*/ 501162 h 826477"/>
              <a:gd name="connsiteX10" fmla="*/ 1565031 w 3780693"/>
              <a:gd name="connsiteY10" fmla="*/ 659423 h 826477"/>
              <a:gd name="connsiteX11" fmla="*/ 1195754 w 3780693"/>
              <a:gd name="connsiteY11" fmla="*/ 589085 h 826477"/>
              <a:gd name="connsiteX12" fmla="*/ 870439 w 3780693"/>
              <a:gd name="connsiteY12" fmla="*/ 747346 h 826477"/>
              <a:gd name="connsiteX13" fmla="*/ 457200 w 3780693"/>
              <a:gd name="connsiteY13" fmla="*/ 641839 h 826477"/>
              <a:gd name="connsiteX14" fmla="*/ 8793 w 3780693"/>
              <a:gd name="connsiteY14" fmla="*/ 474785 h 82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80693" h="826477">
                <a:moveTo>
                  <a:pt x="8793" y="474785"/>
                </a:moveTo>
                <a:lnTo>
                  <a:pt x="0" y="826477"/>
                </a:lnTo>
                <a:lnTo>
                  <a:pt x="3771900" y="817685"/>
                </a:lnTo>
                <a:lnTo>
                  <a:pt x="3780693" y="0"/>
                </a:lnTo>
                <a:lnTo>
                  <a:pt x="3481754" y="114300"/>
                </a:lnTo>
                <a:lnTo>
                  <a:pt x="3156439" y="114300"/>
                </a:lnTo>
                <a:lnTo>
                  <a:pt x="2927839" y="281354"/>
                </a:lnTo>
                <a:lnTo>
                  <a:pt x="2497016" y="334108"/>
                </a:lnTo>
                <a:lnTo>
                  <a:pt x="2118946" y="465992"/>
                </a:lnTo>
                <a:lnTo>
                  <a:pt x="1863969" y="501162"/>
                </a:lnTo>
                <a:lnTo>
                  <a:pt x="1565031" y="659423"/>
                </a:lnTo>
                <a:lnTo>
                  <a:pt x="1195754" y="589085"/>
                </a:lnTo>
                <a:lnTo>
                  <a:pt x="870439" y="747346"/>
                </a:lnTo>
                <a:lnTo>
                  <a:pt x="457200" y="641839"/>
                </a:lnTo>
                <a:lnTo>
                  <a:pt x="8793" y="474785"/>
                </a:lnTo>
                <a:close/>
              </a:path>
            </a:pathLst>
          </a:custGeom>
          <a:solidFill>
            <a:srgbClr val="FF0000">
              <a:alpha val="32941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343" name="TextBox 14342"/>
          <p:cNvSpPr txBox="1"/>
          <p:nvPr/>
        </p:nvSpPr>
        <p:spPr>
          <a:xfrm>
            <a:off x="4450109" y="314178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Sampling Bias</a:t>
            </a:r>
          </a:p>
        </p:txBody>
      </p:sp>
    </p:spTree>
    <p:extLst>
      <p:ext uri="{BB962C8B-B14F-4D97-AF65-F5344CB8AC3E}">
        <p14:creationId xmlns:p14="http://schemas.microsoft.com/office/powerpoint/2010/main" val="135295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331A6D-AE32-46DA-899F-F80BCA555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71800" y="199072"/>
            <a:ext cx="6019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(Geo)statistics</a:t>
            </a:r>
            <a:br>
              <a:rPr lang="en-US" dirty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Sampling Representatively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772483"/>
            <a:ext cx="8305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/>
              <a:t>How Would We Sample for Representativity?</a:t>
            </a:r>
          </a:p>
          <a:p>
            <a:endParaRPr lang="en-US" altLang="en-US"/>
          </a:p>
          <a:p>
            <a:r>
              <a:rPr lang="en-US" altLang="en-US"/>
              <a:t>Random </a:t>
            </a:r>
            <a:r>
              <a:rPr lang="en-US" altLang="en-US" dirty="0"/>
              <a:t>Sampling</a:t>
            </a:r>
            <a:r>
              <a:rPr lang="en-US" altLang="en-US" b="0" dirty="0"/>
              <a:t>: when every item in the population has a equal chance of being chosen. Selection of every item is independent of every other selection.</a:t>
            </a:r>
          </a:p>
          <a:p>
            <a:r>
              <a:rPr lang="en-US" altLang="en-US" b="0" dirty="0"/>
              <a:t>Is random sampling sufficient for subsurface?  Is it available?</a:t>
            </a:r>
          </a:p>
          <a:p>
            <a:endParaRPr lang="en-US" altLang="en-US" b="0" dirty="0"/>
          </a:p>
          <a:p>
            <a:r>
              <a:rPr lang="en-US" altLang="en-US" dirty="0"/>
              <a:t>Regular Sampling</a:t>
            </a:r>
            <a:r>
              <a:rPr lang="en-US" altLang="en-US" b="0" dirty="0"/>
              <a:t>: when samples are taken at regular intervals (equally spaced).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0" dirty="0"/>
              <a:t>Less reliable than random sampling.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0" dirty="0"/>
              <a:t>Warning: May resonate with some unsuspected environmental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b="0" dirty="0"/>
          </a:p>
          <a:p>
            <a:endParaRPr lang="en-US" altLang="en-US" sz="1600" b="0" dirty="0"/>
          </a:p>
          <a:p>
            <a:endParaRPr lang="en-US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426059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331A6D-AE32-46DA-899F-F80BCA555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1628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Data Collection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4842553-8817-469A-9A6D-DC76C2A22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1600"/>
            <a:ext cx="8077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b="0" kern="0" dirty="0"/>
              <a:t>If we were sampling for representativity of the sample set and resulting sample statistics, by theory we have 2 options: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0" kern="0" dirty="0"/>
              <a:t>random sampling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0" kern="0" dirty="0"/>
              <a:t>regular sampling (as long as we don’t align with natural periodicity)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2000" kern="0" dirty="0"/>
          </a:p>
          <a:p>
            <a:pPr marL="0" indent="0" algn="just">
              <a:buFontTx/>
              <a:buNone/>
            </a:pPr>
            <a:r>
              <a:rPr lang="en-US" sz="2000" kern="0" dirty="0"/>
              <a:t>What would happen if you proposed random sampling in the Gulf of Mexico at $150M per well?</a:t>
            </a:r>
          </a:p>
          <a:p>
            <a:pPr marL="0" indent="0" algn="just">
              <a:buFontTx/>
              <a:buNone/>
            </a:pPr>
            <a:endParaRPr lang="en-US" sz="2000" b="0" kern="0" dirty="0"/>
          </a:p>
          <a:p>
            <a:pPr marL="0" indent="0" algn="just">
              <a:buFontTx/>
              <a:buNone/>
            </a:pPr>
            <a:r>
              <a:rPr lang="en-US" sz="2000" b="0" kern="0" dirty="0"/>
              <a:t>We should not change current sampling methods as they result in best economics, we should address sampling bias in the data.</a:t>
            </a:r>
          </a:p>
          <a:p>
            <a:pPr marL="0" indent="0" algn="just">
              <a:buFontTx/>
              <a:buNone/>
            </a:pPr>
            <a:endParaRPr lang="en-US" sz="2000" b="0" kern="0" dirty="0"/>
          </a:p>
          <a:p>
            <a:pPr marL="0" indent="0" algn="just">
              <a:buFontTx/>
              <a:buNone/>
            </a:pPr>
            <a:r>
              <a:rPr lang="en-US" sz="2000" kern="0" dirty="0"/>
              <a:t>Never use raw spatial data without access sampling bias / correcting.</a:t>
            </a:r>
          </a:p>
          <a:p>
            <a:pPr marL="0" indent="0" algn="just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altLang="en-US" b="0" kern="0" dirty="0"/>
          </a:p>
          <a:p>
            <a:pPr marL="0" indent="0">
              <a:buFontTx/>
              <a:buNone/>
            </a:pPr>
            <a:endParaRPr lang="en-US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66873678"/>
      </p:ext>
    </p:extLst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icrosoft Office 98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6121</TotalTime>
  <Pages>7</Pages>
  <Words>2167</Words>
  <Application>Microsoft Office PowerPoint</Application>
  <PresentationFormat>Letter Paper (8.5x11 in)</PresentationFormat>
  <Paragraphs>557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MS PGothic</vt:lpstr>
      <vt:lpstr>MS PGothic</vt:lpstr>
      <vt:lpstr>Arial</vt:lpstr>
      <vt:lpstr>Cambria Math</vt:lpstr>
      <vt:lpstr>Helvetica</vt:lpstr>
      <vt:lpstr>Microsoft Office 98</vt:lpstr>
      <vt:lpstr>PowerPoint Presentation</vt:lpstr>
      <vt:lpstr>PowerPoint Presentation</vt:lpstr>
      <vt:lpstr>One Source of Bias                     Data Collection</vt:lpstr>
      <vt:lpstr>Representativity</vt:lpstr>
      <vt:lpstr>Representativity</vt:lpstr>
      <vt:lpstr>Representativity</vt:lpstr>
      <vt:lpstr>Representativity</vt:lpstr>
      <vt:lpstr>(Geo)statistics Sampling Representatively</vt:lpstr>
      <vt:lpstr>Data Collection</vt:lpstr>
      <vt:lpstr>(Geo)statistics Sampling Bias</vt:lpstr>
      <vt:lpstr>(Geo)statistics Sampling Bias</vt:lpstr>
      <vt:lpstr>Spatially Clustered Data</vt:lpstr>
      <vt:lpstr>Solutions to Biased Sampling</vt:lpstr>
      <vt:lpstr>(Geo)statistics Goal of Sampling and Statistics Example</vt:lpstr>
      <vt:lpstr>(Geo)statistics Sampling Bias</vt:lpstr>
      <vt:lpstr>(Geo)statistics Sampling Bias</vt:lpstr>
      <vt:lpstr>PowerPoint Presentation</vt:lpstr>
      <vt:lpstr>Spatially Clustered Data Example</vt:lpstr>
      <vt:lpstr>Spatially Clustered Data</vt:lpstr>
      <vt:lpstr>Spatially Clustered Data</vt:lpstr>
      <vt:lpstr>Cell Declustering</vt:lpstr>
      <vt:lpstr>Declustering Weights</vt:lpstr>
      <vt:lpstr>Declustered Distribution</vt:lpstr>
      <vt:lpstr>The Cell Size</vt:lpstr>
      <vt:lpstr>Declustering Hands-on</vt:lpstr>
      <vt:lpstr>Python / GSLIB Declustering Demo</vt:lpstr>
      <vt:lpstr>Probability and Statistics New Tools</vt:lpstr>
      <vt:lpstr>PowerPoint Presentation</vt:lpstr>
      <vt:lpstr>Bootstrap Motivation</vt:lpstr>
      <vt:lpstr>Bootstrap Motivation</vt:lpstr>
      <vt:lpstr>Bootstrap Definition</vt:lpstr>
      <vt:lpstr>Univariate Statistics Bootstrap</vt:lpstr>
      <vt:lpstr>Univariate Statistics Bootstrap</vt:lpstr>
      <vt:lpstr>Univariate Statistics Bootstrap</vt:lpstr>
      <vt:lpstr>Univariate Statistics Bootstrap</vt:lpstr>
      <vt:lpstr>Univariate Statistics Bootstrap</vt:lpstr>
      <vt:lpstr>Univariate Statistics Bootstrap</vt:lpstr>
      <vt:lpstr>Univariate Statistics Bootstrap Demo</vt:lpstr>
      <vt:lpstr>Univariate Statistics New 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Geostatistics            Lecture 1</dc:title>
  <dc:subject/>
  <dc:creator>iml</dc:creator>
  <cp:keywords/>
  <dc:description/>
  <cp:lastModifiedBy>Pyrcz, Michael</cp:lastModifiedBy>
  <cp:revision>74</cp:revision>
  <cp:lastPrinted>2000-01-19T16:18:49Z</cp:lastPrinted>
  <dcterms:created xsi:type="dcterms:W3CDTF">1998-02-20T08:56:31Z</dcterms:created>
  <dcterms:modified xsi:type="dcterms:W3CDTF">2019-05-29T18:46:44Z</dcterms:modified>
</cp:coreProperties>
</file>