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8" r:id="rId3"/>
    <p:sldId id="259" r:id="rId5"/>
    <p:sldId id="272" r:id="rId6"/>
    <p:sldId id="281" r:id="rId7"/>
    <p:sldId id="288" r:id="rId8"/>
    <p:sldId id="285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22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6"/>
          <p:cNvSpPr txBox="1"/>
          <p:nvPr/>
        </p:nvSpPr>
        <p:spPr>
          <a:xfrm>
            <a:off x="3689985" y="1783080"/>
            <a:ext cx="784034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GB" altLang="en-US" sz="4400" b="1" dirty="0">
                <a:solidFill>
                  <a:srgbClr val="FFFFFF"/>
                </a:solidFill>
                <a:latin typeface="+mj-lt"/>
                <a:ea typeface="Arial" panose="020B0604020202020204" pitchFamily="34" charset="0"/>
                <a:cs typeface="+mj-lt"/>
              </a:rPr>
              <a:t>Data Scraping from Google Play Store , Visualization of its Content’s and Analysis on App Permissions</a:t>
            </a:r>
            <a:endParaRPr lang="en-GB" altLang="en-US" sz="4400" b="1" dirty="0">
              <a:solidFill>
                <a:srgbClr val="FFFFFF"/>
              </a:solidFill>
              <a:latin typeface="+mj-lt"/>
              <a:ea typeface="Arial" panose="020B0604020202020204" pitchFamily="34" charset="0"/>
              <a:cs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972935" y="4602163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google-play-logo-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955" y="3840480"/>
            <a:ext cx="2256790" cy="22586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975850" y="5689600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>
                <a:solidFill>
                  <a:schemeClr val="bg1"/>
                </a:solidFill>
              </a:rPr>
              <a:t>Geo Thomas</a:t>
            </a:r>
            <a:endParaRPr lang="en-GB" altLang="en-US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LTVE18MCA065</a:t>
            </a:r>
            <a:endParaRPr lang="en-GB" altLang="en-US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72940" y="5859145"/>
            <a:ext cx="344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Project </a:t>
            </a:r>
            <a:r>
              <a:rPr lang="en-GB" altLang="en-US">
                <a:solidFill>
                  <a:schemeClr val="bg1"/>
                </a:solidFill>
                <a:latin typeface="+mj-lt"/>
                <a:cs typeface="+mj-lt"/>
              </a:rPr>
              <a:t>G</a:t>
            </a: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uide</a:t>
            </a:r>
            <a:r>
              <a:rPr lang="en-GB" altLang="en-US">
                <a:solidFill>
                  <a:schemeClr val="bg1"/>
                </a:solidFill>
                <a:latin typeface="+mj-lt"/>
                <a:cs typeface="+mj-lt"/>
              </a:rPr>
              <a:t> : </a:t>
            </a: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Dr. Sabitha S</a:t>
            </a:r>
            <a:endParaRPr lang="en-US">
              <a:solidFill>
                <a:schemeClr val="bg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 flipH="1">
            <a:off x="9982200" y="2065338"/>
            <a:ext cx="2209800" cy="4792663"/>
          </a:xfrm>
          <a:custGeom>
            <a:avLst/>
            <a:gdLst>
              <a:gd name="connsiteX0" fmla="*/ 0 w 2209800"/>
              <a:gd name="connsiteY0" fmla="*/ 0 h 4792863"/>
              <a:gd name="connsiteX1" fmla="*/ 106223 w 2209800"/>
              <a:gd name="connsiteY1" fmla="*/ 6164 h 4792863"/>
              <a:gd name="connsiteX2" fmla="*/ 2209800 w 2209800"/>
              <a:gd name="connsiteY2" fmla="*/ 2684663 h 4792863"/>
              <a:gd name="connsiteX3" fmla="*/ 1452505 w 2209800"/>
              <a:gd name="connsiteY3" fmla="*/ 4666727 h 4792863"/>
              <a:gd name="connsiteX4" fmla="*/ 1321885 w 2209800"/>
              <a:gd name="connsiteY4" fmla="*/ 4792863 h 4792863"/>
              <a:gd name="connsiteX5" fmla="*/ 0 w 2209800"/>
              <a:gd name="connsiteY5" fmla="*/ 4792863 h 47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78089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033691">
            <a:off x="9542463" y="1358900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979150" y="928688"/>
            <a:ext cx="254000" cy="254000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3725" y="59832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grpSp>
        <p:nvGrpSpPr>
          <p:cNvPr id="7174" name="组合 82"/>
          <p:cNvGrpSpPr/>
          <p:nvPr/>
        </p:nvGrpSpPr>
        <p:grpSpPr>
          <a:xfrm>
            <a:off x="2552700" y="2354263"/>
            <a:ext cx="260350" cy="357187"/>
            <a:chOff x="4218255" y="2644947"/>
            <a:chExt cx="179475" cy="246054"/>
          </a:xfrm>
        </p:grpSpPr>
        <p:sp>
          <p:nvSpPr>
            <p:cNvPr id="717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77" name="组合 99"/>
          <p:cNvGrpSpPr/>
          <p:nvPr/>
        </p:nvGrpSpPr>
        <p:grpSpPr>
          <a:xfrm>
            <a:off x="3009265" y="2344738"/>
            <a:ext cx="4410710" cy="2698750"/>
            <a:chOff x="6692456" y="2106668"/>
            <a:chExt cx="4410710" cy="2698289"/>
          </a:xfrm>
        </p:grpSpPr>
        <p:grpSp>
          <p:nvGrpSpPr>
            <p:cNvPr id="7178" name="组合 83"/>
            <p:cNvGrpSpPr/>
            <p:nvPr/>
          </p:nvGrpSpPr>
          <p:grpSpPr>
            <a:xfrm>
              <a:off x="6693091" y="2106668"/>
              <a:ext cx="4410075" cy="460296"/>
              <a:chOff x="6380050" y="1512875"/>
              <a:chExt cx="4410075" cy="460296"/>
            </a:xfrm>
          </p:grpSpPr>
          <p:sp>
            <p:nvSpPr>
              <p:cNvPr id="7179" name="文本框 128"/>
              <p:cNvSpPr txBox="1"/>
              <p:nvPr/>
            </p:nvSpPr>
            <p:spPr>
              <a:xfrm>
                <a:off x="7848842" y="1512875"/>
                <a:ext cx="2588858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180" name="文本框 129"/>
              <p:cNvSpPr txBox="1"/>
              <p:nvPr/>
            </p:nvSpPr>
            <p:spPr>
              <a:xfrm>
                <a:off x="6380050" y="1512875"/>
                <a:ext cx="4410075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en-GB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sym typeface="+mn-ea"/>
                  </a:rPr>
                  <a:t>Objective</a:t>
                </a:r>
                <a:endParaRPr lang="en-GB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7184" name="文本框 130"/>
            <p:cNvSpPr txBox="1"/>
            <p:nvPr/>
          </p:nvSpPr>
          <p:spPr>
            <a:xfrm>
              <a:off x="6693091" y="2853935"/>
              <a:ext cx="3860165" cy="460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GB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Existing Scenario </a:t>
              </a:r>
              <a:endParaRPr lang="en-GB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88" name="文本框 131"/>
            <p:cNvSpPr txBox="1"/>
            <p:nvPr/>
          </p:nvSpPr>
          <p:spPr>
            <a:xfrm>
              <a:off x="6693091" y="3599298"/>
              <a:ext cx="3105150" cy="460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GB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</a:t>
              </a:r>
              <a:r>
                <a: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roposed </a:t>
              </a:r>
              <a:r>
                <a:rPr lang="en-GB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S</a:t>
              </a:r>
              <a:r>
                <a: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cenario</a:t>
              </a:r>
              <a:endParaRPr lang="en-GB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191" name="文本框 125"/>
            <p:cNvSpPr txBox="1"/>
            <p:nvPr/>
          </p:nvSpPr>
          <p:spPr>
            <a:xfrm>
              <a:off x="6692456" y="4344661"/>
              <a:ext cx="4058285" cy="460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GB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</a:t>
              </a:r>
              <a:r>
                <a: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eferences</a:t>
              </a:r>
              <a:endPara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94" name="组合 100"/>
          <p:cNvGrpSpPr/>
          <p:nvPr/>
        </p:nvGrpSpPr>
        <p:grpSpPr>
          <a:xfrm>
            <a:off x="2552700" y="3117850"/>
            <a:ext cx="260350" cy="357188"/>
            <a:chOff x="4218255" y="2644947"/>
            <a:chExt cx="179475" cy="246054"/>
          </a:xfrm>
        </p:grpSpPr>
        <p:sp>
          <p:nvSpPr>
            <p:cNvPr id="7195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6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97" name="组合 103"/>
          <p:cNvGrpSpPr/>
          <p:nvPr/>
        </p:nvGrpSpPr>
        <p:grpSpPr>
          <a:xfrm>
            <a:off x="2552700" y="3883025"/>
            <a:ext cx="260350" cy="357188"/>
            <a:chOff x="4218255" y="2644947"/>
            <a:chExt cx="179475" cy="246054"/>
          </a:xfrm>
        </p:grpSpPr>
        <p:sp>
          <p:nvSpPr>
            <p:cNvPr id="7198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9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00" name="组合 106"/>
          <p:cNvGrpSpPr/>
          <p:nvPr/>
        </p:nvGrpSpPr>
        <p:grpSpPr>
          <a:xfrm>
            <a:off x="2552700" y="4648200"/>
            <a:ext cx="260350" cy="357188"/>
            <a:chOff x="4218255" y="2644947"/>
            <a:chExt cx="179475" cy="246054"/>
          </a:xfrm>
        </p:grpSpPr>
        <p:sp>
          <p:nvSpPr>
            <p:cNvPr id="7201" name="Freeform 26"/>
            <p:cNvSpPr/>
            <p:nvPr/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2" name="Oval 27"/>
            <p:cNvSpPr/>
            <p:nvPr/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 b="1" dirty="0">
                <a:solidFill>
                  <a:srgbClr val="FFFFFF"/>
                </a:solidFill>
                <a:sym typeface="+mn-ea"/>
              </a:rPr>
              <a:t>Objective</a:t>
            </a:r>
            <a:endParaRPr lang="en-US"/>
          </a:p>
        </p:txBody>
      </p:sp>
      <p:sp>
        <p:nvSpPr>
          <p:cNvPr id="11265" name="文本框 128"/>
          <p:cNvSpPr txBox="1"/>
          <p:nvPr/>
        </p:nvSpPr>
        <p:spPr>
          <a:xfrm>
            <a:off x="173355" y="266700"/>
            <a:ext cx="33750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endParaRPr lang="en-GB" altLang="zh-CN" sz="28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70" name="组合 8"/>
          <p:cNvGrpSpPr/>
          <p:nvPr/>
        </p:nvGrpSpPr>
        <p:grpSpPr>
          <a:xfrm>
            <a:off x="677863" y="4268788"/>
            <a:ext cx="3284537" cy="841284"/>
            <a:chOff x="406306" y="2717043"/>
            <a:chExt cx="2500311" cy="640323"/>
          </a:xfrm>
        </p:grpSpPr>
        <p:sp>
          <p:nvSpPr>
            <p:cNvPr id="10" name="矩形 9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99CA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272" name="文本框 10"/>
            <p:cNvSpPr txBox="1"/>
            <p:nvPr/>
          </p:nvSpPr>
          <p:spPr>
            <a:xfrm>
              <a:off x="1083800" y="2787543"/>
              <a:ext cx="1215231" cy="233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GB" altLang="zh-CN" sz="1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Dataset Creation</a:t>
              </a:r>
              <a:endParaRPr lang="en-GB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273" name="文本框 11"/>
            <p:cNvSpPr txBox="1"/>
            <p:nvPr/>
          </p:nvSpPr>
          <p:spPr>
            <a:xfrm>
              <a:off x="406306" y="3077043"/>
              <a:ext cx="2500311" cy="2803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GB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Dataset of 2.0 M+ Applications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1274" name="组合 12"/>
          <p:cNvGrpSpPr/>
          <p:nvPr/>
        </p:nvGrpSpPr>
        <p:grpSpPr>
          <a:xfrm>
            <a:off x="4503738" y="4268788"/>
            <a:ext cx="3286125" cy="841284"/>
            <a:chOff x="406306" y="2717043"/>
            <a:chExt cx="2500311" cy="640323"/>
          </a:xfrm>
        </p:grpSpPr>
        <p:sp>
          <p:nvSpPr>
            <p:cNvPr id="14" name="矩形 13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99CA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276" name="文本框 14"/>
            <p:cNvSpPr txBox="1"/>
            <p:nvPr/>
          </p:nvSpPr>
          <p:spPr>
            <a:xfrm>
              <a:off x="614953" y="2787543"/>
              <a:ext cx="2152925" cy="233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GB" altLang="zh-CN" sz="1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Analysis,Visual Representation</a:t>
              </a:r>
              <a:endParaRPr lang="en-GB" altLang="zh-CN" sz="1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277" name="文本框 15"/>
            <p:cNvSpPr txBox="1"/>
            <p:nvPr/>
          </p:nvSpPr>
          <p:spPr>
            <a:xfrm>
              <a:off x="406306" y="3077043"/>
              <a:ext cx="2500311" cy="2803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GB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Exploratory Data Analysis</a:t>
              </a:r>
              <a:endParaRPr lang="en-GB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1278" name="组合 16"/>
          <p:cNvGrpSpPr/>
          <p:nvPr/>
        </p:nvGrpSpPr>
        <p:grpSpPr>
          <a:xfrm>
            <a:off x="8331200" y="4268788"/>
            <a:ext cx="3284538" cy="841284"/>
            <a:chOff x="406306" y="2717043"/>
            <a:chExt cx="2500311" cy="640323"/>
          </a:xfrm>
        </p:grpSpPr>
        <p:sp>
          <p:nvSpPr>
            <p:cNvPr id="18" name="矩形 17"/>
            <p:cNvSpPr/>
            <p:nvPr/>
          </p:nvSpPr>
          <p:spPr>
            <a:xfrm>
              <a:off x="406306" y="2717043"/>
              <a:ext cx="2500311" cy="360000"/>
            </a:xfrm>
            <a:prstGeom prst="rect">
              <a:avLst/>
            </a:prstGeom>
            <a:solidFill>
              <a:srgbClr val="99CA3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280" name="文本框 18"/>
            <p:cNvSpPr txBox="1"/>
            <p:nvPr/>
          </p:nvSpPr>
          <p:spPr>
            <a:xfrm>
              <a:off x="899873" y="2787543"/>
              <a:ext cx="1583087" cy="2334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sz="1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Contribution to kaggle</a:t>
              </a:r>
              <a:endParaRPr lang="zh-CN" altLang="en-US" sz="1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281" name="文本框 19"/>
            <p:cNvSpPr txBox="1"/>
            <p:nvPr/>
          </p:nvSpPr>
          <p:spPr>
            <a:xfrm>
              <a:off x="406306" y="3077043"/>
              <a:ext cx="2500311" cy="2803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zh-CN" sz="1200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For other developers and researchers</a:t>
              </a:r>
              <a:endParaRPr lang="zh-CN" altLang="zh-CN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2" name="Content Placeholder 1" descr="download-5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3165" y="2058670"/>
            <a:ext cx="2099310" cy="2099310"/>
          </a:xfrm>
          <a:prstGeom prst="rect">
            <a:avLst/>
          </a:prstGeom>
        </p:spPr>
      </p:pic>
      <p:pic>
        <p:nvPicPr>
          <p:cNvPr id="7" name="Picture 6" descr="download-512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60" y="1990090"/>
            <a:ext cx="2279015" cy="2279015"/>
          </a:xfrm>
          <a:prstGeom prst="rect">
            <a:avLst/>
          </a:prstGeom>
        </p:spPr>
      </p:pic>
      <p:pic>
        <p:nvPicPr>
          <p:cNvPr id="8" name="Picture 7" descr="Kaggle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470" y="2613025"/>
            <a:ext cx="3120390" cy="1205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128"/>
          <p:cNvSpPr txBox="1"/>
          <p:nvPr/>
        </p:nvSpPr>
        <p:spPr>
          <a:xfrm>
            <a:off x="173355" y="266700"/>
            <a:ext cx="4259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GB" altLang="zh-CN" sz="28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Existing Scenario</a:t>
            </a:r>
            <a:r>
              <a:rPr lang="en-GB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5" name="Line 7"/>
          <p:cNvSpPr/>
          <p:nvPr/>
        </p:nvSpPr>
        <p:spPr>
          <a:xfrm flipH="1">
            <a:off x="7032625" y="1797050"/>
            <a:ext cx="0" cy="35972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6" name="AutoShape 9"/>
          <p:cNvSpPr/>
          <p:nvPr/>
        </p:nvSpPr>
        <p:spPr>
          <a:xfrm>
            <a:off x="7459663" y="1673225"/>
            <a:ext cx="1016000" cy="13398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508000" y="669926"/>
              </a:cxn>
              <a:cxn ang="0">
                <a:pos x="508000" y="669926"/>
              </a:cxn>
              <a:cxn ang="0">
                <a:pos x="508000" y="669926"/>
              </a:cxn>
              <a:cxn ang="0">
                <a:pos x="508000" y="669926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60959" tIns="60959" rIns="60959" bIns="60959" anchor="t" anchorCtr="0"/>
          <a:p>
            <a:pPr hangingPunct="0"/>
            <a:r>
              <a:rPr lang="es-ES" altLang="zh-CN" sz="80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es-ES" altLang="zh-CN" sz="24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3557" name="AutoShape 12"/>
          <p:cNvSpPr/>
          <p:nvPr/>
        </p:nvSpPr>
        <p:spPr>
          <a:xfrm>
            <a:off x="7459663" y="3445193"/>
            <a:ext cx="1016000" cy="13414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508000" y="670984"/>
              </a:cxn>
              <a:cxn ang="0">
                <a:pos x="508000" y="670984"/>
              </a:cxn>
              <a:cxn ang="0">
                <a:pos x="508000" y="670984"/>
              </a:cxn>
              <a:cxn ang="0">
                <a:pos x="508000" y="670984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</p:spPr>
        <p:txBody>
          <a:bodyPr lIns="60959" tIns="60959" rIns="60959" bIns="60959" anchor="t" anchorCtr="0"/>
          <a:p>
            <a:pPr hangingPunct="0"/>
            <a:r>
              <a:rPr lang="es-ES" altLang="zh-CN" sz="8000" dirty="0">
                <a:solidFill>
                  <a:schemeClr val="bg1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s-ES" altLang="zh-CN" sz="24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grpSp>
        <p:nvGrpSpPr>
          <p:cNvPr id="23559" name="Group 17"/>
          <p:cNvGrpSpPr/>
          <p:nvPr/>
        </p:nvGrpSpPr>
        <p:grpSpPr>
          <a:xfrm>
            <a:off x="982663" y="1946275"/>
            <a:ext cx="5648325" cy="3194050"/>
            <a:chOff x="0" y="0"/>
            <a:chExt cx="4235626" cy="2396251"/>
          </a:xfrm>
        </p:grpSpPr>
        <p:grpSp>
          <p:nvGrpSpPr>
            <p:cNvPr id="23560" name="Group 18"/>
            <p:cNvGrpSpPr/>
            <p:nvPr/>
          </p:nvGrpSpPr>
          <p:grpSpPr>
            <a:xfrm>
              <a:off x="0" y="0"/>
              <a:ext cx="4235626" cy="2396251"/>
              <a:chOff x="0" y="0"/>
              <a:chExt cx="4235626" cy="2396251"/>
            </a:xfrm>
          </p:grpSpPr>
          <p:pic>
            <p:nvPicPr>
              <p:cNvPr id="13" name="Picture 19" descr="macbook.emf"/>
              <p:cNvPicPr>
                <a:picLocks noChangeAspect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0" y="0"/>
                <a:ext cx="4235626" cy="239625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03200" dist="38100" dir="13500000" algn="ctr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0"/>
                    <a:headEnd/>
                    <a:tailEnd/>
                  </a14:hiddenLine>
                </a:ext>
              </a:extLst>
            </p:spPr>
          </p:pic>
          <p:grpSp>
            <p:nvGrpSpPr>
              <p:cNvPr id="23562" name="Group 20"/>
              <p:cNvGrpSpPr/>
              <p:nvPr/>
            </p:nvGrpSpPr>
            <p:grpSpPr>
              <a:xfrm>
                <a:off x="621475" y="152401"/>
                <a:ext cx="2971800" cy="1905001"/>
                <a:chOff x="0" y="-1"/>
                <a:chExt cx="2971800" cy="1905001"/>
              </a:xfrm>
            </p:grpSpPr>
            <p:sp>
              <p:nvSpPr>
                <p:cNvPr id="15" name="AutoShape 21"/>
                <p:cNvSpPr/>
                <p:nvPr/>
              </p:nvSpPr>
              <p:spPr bwMode="auto">
                <a:xfrm>
                  <a:off x="691561" y="970171"/>
                  <a:ext cx="1274253" cy="934829"/>
                </a:xfrm>
                <a:custGeom>
                  <a:avLst/>
                  <a:gdLst>
                    <a:gd name="T0" fmla="*/ 637127 w 21600"/>
                    <a:gd name="T1" fmla="*/ 467415 h 21600"/>
                    <a:gd name="T2" fmla="*/ 637127 w 21600"/>
                    <a:gd name="T3" fmla="*/ 467415 h 21600"/>
                    <a:gd name="T4" fmla="*/ 637127 w 21600"/>
                    <a:gd name="T5" fmla="*/ 467415 h 21600"/>
                    <a:gd name="T6" fmla="*/ 637127 w 21600"/>
                    <a:gd name="T7" fmla="*/ 467415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05" y="8284"/>
                      </a:moveTo>
                      <a:cubicBezTo>
                        <a:pt x="2329" y="8284"/>
                        <a:pt x="2752" y="8284"/>
                        <a:pt x="3176" y="8580"/>
                      </a:cubicBezTo>
                      <a:cubicBezTo>
                        <a:pt x="3176" y="8580"/>
                        <a:pt x="3176" y="8580"/>
                        <a:pt x="3176" y="8580"/>
                      </a:cubicBezTo>
                      <a:cubicBezTo>
                        <a:pt x="4023" y="9468"/>
                        <a:pt x="4447" y="9764"/>
                        <a:pt x="5082" y="9468"/>
                      </a:cubicBezTo>
                      <a:cubicBezTo>
                        <a:pt x="5082" y="0"/>
                        <a:pt x="5082" y="0"/>
                        <a:pt x="5082" y="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1600" y="21599"/>
                        <a:pt x="21600" y="21599"/>
                        <a:pt x="21600" y="21599"/>
                      </a:cubicBezTo>
                      <a:cubicBezTo>
                        <a:pt x="5082" y="21599"/>
                        <a:pt x="5082" y="21599"/>
                        <a:pt x="5082" y="21599"/>
                      </a:cubicBezTo>
                      <a:cubicBezTo>
                        <a:pt x="5082" y="12427"/>
                        <a:pt x="5082" y="12427"/>
                        <a:pt x="5082" y="12427"/>
                      </a:cubicBezTo>
                      <a:cubicBezTo>
                        <a:pt x="4447" y="12131"/>
                        <a:pt x="4023" y="12427"/>
                        <a:pt x="3176" y="13019"/>
                      </a:cubicBezTo>
                      <a:cubicBezTo>
                        <a:pt x="3176" y="13019"/>
                        <a:pt x="3176" y="13019"/>
                        <a:pt x="3176" y="13019"/>
                      </a:cubicBezTo>
                      <a:cubicBezTo>
                        <a:pt x="2752" y="13315"/>
                        <a:pt x="2329" y="13610"/>
                        <a:pt x="1905" y="13610"/>
                      </a:cubicBezTo>
                      <a:cubicBezTo>
                        <a:pt x="847" y="13610"/>
                        <a:pt x="0" y="12427"/>
                        <a:pt x="0" y="10947"/>
                      </a:cubicBezTo>
                      <a:cubicBezTo>
                        <a:pt x="0" y="9468"/>
                        <a:pt x="847" y="8284"/>
                        <a:pt x="1905" y="8284"/>
                      </a:cubicBezTo>
                    </a:path>
                  </a:pathLst>
                </a:custGeom>
                <a:solidFill>
                  <a:srgbClr val="99CA3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6" name="AutoShape 22"/>
                <p:cNvSpPr/>
                <p:nvPr/>
              </p:nvSpPr>
              <p:spPr bwMode="auto">
                <a:xfrm>
                  <a:off x="1630483" y="968672"/>
                  <a:ext cx="1336876" cy="936327"/>
                </a:xfrm>
                <a:custGeom>
                  <a:avLst/>
                  <a:gdLst>
                    <a:gd name="T0" fmla="*/ 668438 w 21600"/>
                    <a:gd name="T1" fmla="*/ 468164 h 21600"/>
                    <a:gd name="T2" fmla="*/ 668438 w 21600"/>
                    <a:gd name="T3" fmla="*/ 468164 h 21600"/>
                    <a:gd name="T4" fmla="*/ 668438 w 21600"/>
                    <a:gd name="T5" fmla="*/ 468164 h 21600"/>
                    <a:gd name="T6" fmla="*/ 668438 w 21600"/>
                    <a:gd name="T7" fmla="*/ 468164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97" y="8284"/>
                      </a:moveTo>
                      <a:cubicBezTo>
                        <a:pt x="2516" y="8284"/>
                        <a:pt x="2935" y="8284"/>
                        <a:pt x="3355" y="8580"/>
                      </a:cubicBezTo>
                      <a:cubicBezTo>
                        <a:pt x="3355" y="8580"/>
                        <a:pt x="3355" y="8580"/>
                        <a:pt x="3355" y="8580"/>
                      </a:cubicBezTo>
                      <a:cubicBezTo>
                        <a:pt x="4194" y="9468"/>
                        <a:pt x="4613" y="9764"/>
                        <a:pt x="5242" y="9468"/>
                      </a:cubicBezTo>
                      <a:cubicBezTo>
                        <a:pt x="5242" y="0"/>
                        <a:pt x="5242" y="0"/>
                        <a:pt x="5242" y="0"/>
                      </a:cubicBez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21600" y="21599"/>
                        <a:pt x="21600" y="21599"/>
                        <a:pt x="21600" y="21599"/>
                      </a:cubicBezTo>
                      <a:cubicBezTo>
                        <a:pt x="5242" y="21599"/>
                        <a:pt x="5242" y="21599"/>
                        <a:pt x="5242" y="21599"/>
                      </a:cubicBezTo>
                      <a:cubicBezTo>
                        <a:pt x="5242" y="12427"/>
                        <a:pt x="5242" y="12427"/>
                        <a:pt x="5242" y="12427"/>
                      </a:cubicBezTo>
                      <a:cubicBezTo>
                        <a:pt x="4613" y="12131"/>
                        <a:pt x="4194" y="12427"/>
                        <a:pt x="3355" y="13019"/>
                      </a:cubicBezTo>
                      <a:cubicBezTo>
                        <a:pt x="3355" y="13019"/>
                        <a:pt x="3355" y="13019"/>
                        <a:pt x="3355" y="13019"/>
                      </a:cubicBezTo>
                      <a:cubicBezTo>
                        <a:pt x="2935" y="13315"/>
                        <a:pt x="2516" y="13610"/>
                        <a:pt x="2097" y="13610"/>
                      </a:cubicBezTo>
                      <a:cubicBezTo>
                        <a:pt x="1048" y="13610"/>
                        <a:pt x="0" y="12427"/>
                        <a:pt x="0" y="10947"/>
                      </a:cubicBezTo>
                      <a:cubicBezTo>
                        <a:pt x="0" y="9468"/>
                        <a:pt x="1048" y="8284"/>
                        <a:pt x="2097" y="8284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7" name="AutoShape 23"/>
                <p:cNvSpPr/>
                <p:nvPr/>
              </p:nvSpPr>
              <p:spPr bwMode="auto">
                <a:xfrm>
                  <a:off x="1952621" y="5130"/>
                  <a:ext cx="1019179" cy="1259853"/>
                </a:xfrm>
                <a:custGeom>
                  <a:avLst/>
                  <a:gdLst>
                    <a:gd name="T0" fmla="*/ 509589 w 21600"/>
                    <a:gd name="T1" fmla="*/ 629927 h 21600"/>
                    <a:gd name="T2" fmla="*/ 509589 w 21600"/>
                    <a:gd name="T3" fmla="*/ 629927 h 21600"/>
                    <a:gd name="T4" fmla="*/ 509589 w 21600"/>
                    <a:gd name="T5" fmla="*/ 629927 h 21600"/>
                    <a:gd name="T6" fmla="*/ 509589 w 21600"/>
                    <a:gd name="T7" fmla="*/ 62992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1600" y="16597"/>
                      </a:moveTo>
                      <a:cubicBezTo>
                        <a:pt x="21600" y="0"/>
                        <a:pt x="21600" y="0"/>
                        <a:pt x="2160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6597"/>
                        <a:pt x="0" y="16597"/>
                        <a:pt x="0" y="16597"/>
                      </a:cubicBezTo>
                      <a:cubicBezTo>
                        <a:pt x="9257" y="16597"/>
                        <a:pt x="9257" y="16597"/>
                        <a:pt x="9257" y="16597"/>
                      </a:cubicBezTo>
                      <a:cubicBezTo>
                        <a:pt x="9537" y="17052"/>
                        <a:pt x="9537" y="17507"/>
                        <a:pt x="8696" y="18416"/>
                      </a:cubicBezTo>
                      <a:cubicBezTo>
                        <a:pt x="8696" y="18416"/>
                        <a:pt x="8696" y="18416"/>
                        <a:pt x="8696" y="18416"/>
                      </a:cubicBezTo>
                      <a:cubicBezTo>
                        <a:pt x="8415" y="18644"/>
                        <a:pt x="8135" y="19098"/>
                        <a:pt x="8135" y="19553"/>
                      </a:cubicBezTo>
                      <a:cubicBezTo>
                        <a:pt x="8135" y="20690"/>
                        <a:pt x="9257" y="21600"/>
                        <a:pt x="10940" y="21600"/>
                      </a:cubicBezTo>
                      <a:cubicBezTo>
                        <a:pt x="12342" y="21600"/>
                        <a:pt x="13464" y="20690"/>
                        <a:pt x="13464" y="19553"/>
                      </a:cubicBezTo>
                      <a:cubicBezTo>
                        <a:pt x="13464" y="19098"/>
                        <a:pt x="13464" y="18644"/>
                        <a:pt x="13184" y="18416"/>
                      </a:cubicBezTo>
                      <a:cubicBezTo>
                        <a:pt x="13184" y="18416"/>
                        <a:pt x="13184" y="18416"/>
                        <a:pt x="13184" y="18416"/>
                      </a:cubicBezTo>
                      <a:cubicBezTo>
                        <a:pt x="12342" y="17507"/>
                        <a:pt x="12062" y="17052"/>
                        <a:pt x="12342" y="16597"/>
                      </a:cubicBezTo>
                      <a:lnTo>
                        <a:pt x="21600" y="16597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8" name="AutoShape 24"/>
                <p:cNvSpPr/>
                <p:nvPr/>
              </p:nvSpPr>
              <p:spPr bwMode="auto">
                <a:xfrm>
                  <a:off x="979441" y="5130"/>
                  <a:ext cx="1291019" cy="967233"/>
                </a:xfrm>
                <a:custGeom>
                  <a:avLst/>
                  <a:gdLst>
                    <a:gd name="T0" fmla="*/ 645510 w 21600"/>
                    <a:gd name="T1" fmla="*/ 483616 h 21600"/>
                    <a:gd name="T2" fmla="*/ 645510 w 21600"/>
                    <a:gd name="T3" fmla="*/ 483616 h 21600"/>
                    <a:gd name="T4" fmla="*/ 645510 w 21600"/>
                    <a:gd name="T5" fmla="*/ 483616 h 21600"/>
                    <a:gd name="T6" fmla="*/ 645510 w 21600"/>
                    <a:gd name="T7" fmla="*/ 483616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675" y="7989"/>
                      </a:moveTo>
                      <a:cubicBezTo>
                        <a:pt x="19033" y="7989"/>
                        <a:pt x="18605" y="8284"/>
                        <a:pt x="18392" y="8580"/>
                      </a:cubicBezTo>
                      <a:cubicBezTo>
                        <a:pt x="18392" y="8580"/>
                        <a:pt x="18392" y="8580"/>
                        <a:pt x="18392" y="8580"/>
                      </a:cubicBezTo>
                      <a:cubicBezTo>
                        <a:pt x="17536" y="9172"/>
                        <a:pt x="17108" y="9468"/>
                        <a:pt x="16467" y="9172"/>
                      </a:cubicBezTo>
                      <a:cubicBezTo>
                        <a:pt x="16467" y="0"/>
                        <a:pt x="16467" y="0"/>
                        <a:pt x="1646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599"/>
                        <a:pt x="0" y="21599"/>
                        <a:pt x="0" y="21599"/>
                      </a:cubicBezTo>
                      <a:cubicBezTo>
                        <a:pt x="16467" y="21599"/>
                        <a:pt x="16467" y="21599"/>
                        <a:pt x="16467" y="21599"/>
                      </a:cubicBezTo>
                      <a:cubicBezTo>
                        <a:pt x="16467" y="12131"/>
                        <a:pt x="16467" y="12131"/>
                        <a:pt x="16467" y="12131"/>
                      </a:cubicBezTo>
                      <a:cubicBezTo>
                        <a:pt x="17108" y="11835"/>
                        <a:pt x="17536" y="12131"/>
                        <a:pt x="18392" y="12723"/>
                      </a:cubicBezTo>
                      <a:cubicBezTo>
                        <a:pt x="18392" y="12723"/>
                        <a:pt x="18392" y="12723"/>
                        <a:pt x="18392" y="12723"/>
                      </a:cubicBezTo>
                      <a:cubicBezTo>
                        <a:pt x="18605" y="13315"/>
                        <a:pt x="19033" y="13315"/>
                        <a:pt x="19675" y="13315"/>
                      </a:cubicBezTo>
                      <a:cubicBezTo>
                        <a:pt x="20744" y="13315"/>
                        <a:pt x="21600" y="12131"/>
                        <a:pt x="21600" y="10652"/>
                      </a:cubicBezTo>
                      <a:cubicBezTo>
                        <a:pt x="21600" y="9172"/>
                        <a:pt x="20744" y="7989"/>
                        <a:pt x="19675" y="7989"/>
                      </a:cubicBezTo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19" name="AutoShape 25"/>
                <p:cNvSpPr/>
                <p:nvPr/>
              </p:nvSpPr>
              <p:spPr bwMode="auto">
                <a:xfrm>
                  <a:off x="0" y="-1"/>
                  <a:ext cx="1303594" cy="967234"/>
                </a:xfrm>
                <a:custGeom>
                  <a:avLst/>
                  <a:gdLst>
                    <a:gd name="T0" fmla="*/ 651797 w 21600"/>
                    <a:gd name="T1" fmla="*/ 483617 h 21600"/>
                    <a:gd name="T2" fmla="*/ 651797 w 21600"/>
                    <a:gd name="T3" fmla="*/ 483617 h 21600"/>
                    <a:gd name="T4" fmla="*/ 651797 w 21600"/>
                    <a:gd name="T5" fmla="*/ 483617 h 21600"/>
                    <a:gd name="T6" fmla="*/ 651797 w 21600"/>
                    <a:gd name="T7" fmla="*/ 483617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482" y="7989"/>
                      </a:moveTo>
                      <a:cubicBezTo>
                        <a:pt x="19058" y="7989"/>
                        <a:pt x="18635" y="8284"/>
                        <a:pt x="18211" y="8580"/>
                      </a:cubicBezTo>
                      <a:cubicBezTo>
                        <a:pt x="18211" y="8580"/>
                        <a:pt x="18211" y="8580"/>
                        <a:pt x="18211" y="8580"/>
                      </a:cubicBezTo>
                      <a:cubicBezTo>
                        <a:pt x="17576" y="9172"/>
                        <a:pt x="16941" y="9468"/>
                        <a:pt x="16517" y="9172"/>
                      </a:cubicBezTo>
                      <a:cubicBezTo>
                        <a:pt x="16517" y="0"/>
                        <a:pt x="16517" y="0"/>
                        <a:pt x="165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1599"/>
                        <a:pt x="0" y="21599"/>
                        <a:pt x="0" y="21599"/>
                      </a:cubicBezTo>
                      <a:cubicBezTo>
                        <a:pt x="16517" y="21599"/>
                        <a:pt x="16517" y="21599"/>
                        <a:pt x="16517" y="21599"/>
                      </a:cubicBezTo>
                      <a:cubicBezTo>
                        <a:pt x="16517" y="12131"/>
                        <a:pt x="16517" y="12131"/>
                        <a:pt x="16517" y="12131"/>
                      </a:cubicBezTo>
                      <a:cubicBezTo>
                        <a:pt x="16941" y="11835"/>
                        <a:pt x="17576" y="12131"/>
                        <a:pt x="18211" y="12723"/>
                      </a:cubicBezTo>
                      <a:cubicBezTo>
                        <a:pt x="18211" y="12723"/>
                        <a:pt x="18211" y="12723"/>
                        <a:pt x="18211" y="12723"/>
                      </a:cubicBezTo>
                      <a:cubicBezTo>
                        <a:pt x="18635" y="13315"/>
                        <a:pt x="19058" y="13315"/>
                        <a:pt x="19482" y="13315"/>
                      </a:cubicBezTo>
                      <a:cubicBezTo>
                        <a:pt x="20541" y="13315"/>
                        <a:pt x="21600" y="12131"/>
                        <a:pt x="21600" y="10652"/>
                      </a:cubicBezTo>
                      <a:cubicBezTo>
                        <a:pt x="21600" y="9172"/>
                        <a:pt x="20541" y="7989"/>
                        <a:pt x="19482" y="7989"/>
                      </a:cubicBezTo>
                    </a:path>
                  </a:pathLst>
                </a:custGeom>
                <a:solidFill>
                  <a:srgbClr val="99CA3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0" name="AutoShape 26"/>
                <p:cNvSpPr/>
                <p:nvPr/>
              </p:nvSpPr>
              <p:spPr bwMode="auto">
                <a:xfrm>
                  <a:off x="228025" y="249109"/>
                  <a:ext cx="474319" cy="433131"/>
                </a:xfrm>
                <a:custGeom>
                  <a:avLst/>
                  <a:gdLst>
                    <a:gd name="T0" fmla="*/ 237160 w 21294"/>
                    <a:gd name="T1" fmla="*/ 221268 h 21368"/>
                    <a:gd name="T2" fmla="*/ 237160 w 21294"/>
                    <a:gd name="T3" fmla="*/ 221268 h 21368"/>
                    <a:gd name="T4" fmla="*/ 237160 w 21294"/>
                    <a:gd name="T5" fmla="*/ 221268 h 21368"/>
                    <a:gd name="T6" fmla="*/ 237160 w 21294"/>
                    <a:gd name="T7" fmla="*/ 221268 h 2136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294" h="21368">
                      <a:moveTo>
                        <a:pt x="21172" y="2696"/>
                      </a:moveTo>
                      <a:cubicBezTo>
                        <a:pt x="19238" y="500"/>
                        <a:pt x="19238" y="500"/>
                        <a:pt x="19238" y="500"/>
                      </a:cubicBezTo>
                      <a:cubicBezTo>
                        <a:pt x="18916" y="134"/>
                        <a:pt x="18593" y="134"/>
                        <a:pt x="18271" y="500"/>
                      </a:cubicBezTo>
                      <a:cubicBezTo>
                        <a:pt x="18110" y="683"/>
                        <a:pt x="18110" y="866"/>
                        <a:pt x="18110" y="1049"/>
                      </a:cubicBezTo>
                      <a:cubicBezTo>
                        <a:pt x="17948" y="1049"/>
                        <a:pt x="17787" y="1232"/>
                        <a:pt x="17626" y="1232"/>
                      </a:cubicBezTo>
                      <a:cubicBezTo>
                        <a:pt x="17626" y="1232"/>
                        <a:pt x="17626" y="1232"/>
                        <a:pt x="17626" y="1232"/>
                      </a:cubicBezTo>
                      <a:cubicBezTo>
                        <a:pt x="12790" y="6906"/>
                        <a:pt x="12790" y="6906"/>
                        <a:pt x="12790" y="6906"/>
                      </a:cubicBezTo>
                      <a:cubicBezTo>
                        <a:pt x="12790" y="7273"/>
                        <a:pt x="12629" y="7822"/>
                        <a:pt x="12468" y="8188"/>
                      </a:cubicBezTo>
                      <a:cubicBezTo>
                        <a:pt x="12951" y="8920"/>
                        <a:pt x="12951" y="8920"/>
                        <a:pt x="12951" y="8920"/>
                      </a:cubicBezTo>
                      <a:cubicBezTo>
                        <a:pt x="12951" y="8920"/>
                        <a:pt x="12951" y="8920"/>
                        <a:pt x="12951" y="8920"/>
                      </a:cubicBezTo>
                      <a:cubicBezTo>
                        <a:pt x="12951" y="8920"/>
                        <a:pt x="12951" y="8920"/>
                        <a:pt x="12951" y="8920"/>
                      </a:cubicBezTo>
                      <a:cubicBezTo>
                        <a:pt x="11984" y="10201"/>
                        <a:pt x="11984" y="10201"/>
                        <a:pt x="11984" y="10201"/>
                      </a:cubicBezTo>
                      <a:cubicBezTo>
                        <a:pt x="8438" y="6174"/>
                        <a:pt x="8438" y="6174"/>
                        <a:pt x="8438" y="6174"/>
                      </a:cubicBezTo>
                      <a:cubicBezTo>
                        <a:pt x="8760" y="4527"/>
                        <a:pt x="8438" y="2696"/>
                        <a:pt x="7310" y="1415"/>
                      </a:cubicBezTo>
                      <a:cubicBezTo>
                        <a:pt x="6181" y="134"/>
                        <a:pt x="4569" y="-232"/>
                        <a:pt x="3119" y="134"/>
                      </a:cubicBezTo>
                      <a:cubicBezTo>
                        <a:pt x="5536" y="2879"/>
                        <a:pt x="5536" y="2879"/>
                        <a:pt x="5536" y="2879"/>
                      </a:cubicBezTo>
                      <a:cubicBezTo>
                        <a:pt x="4892" y="5625"/>
                        <a:pt x="4892" y="5625"/>
                        <a:pt x="4892" y="5625"/>
                      </a:cubicBezTo>
                      <a:cubicBezTo>
                        <a:pt x="2635" y="6357"/>
                        <a:pt x="2635" y="6357"/>
                        <a:pt x="2635" y="6357"/>
                      </a:cubicBezTo>
                      <a:cubicBezTo>
                        <a:pt x="217" y="3612"/>
                        <a:pt x="217" y="3612"/>
                        <a:pt x="217" y="3612"/>
                      </a:cubicBezTo>
                      <a:cubicBezTo>
                        <a:pt x="-266" y="5076"/>
                        <a:pt x="56" y="6906"/>
                        <a:pt x="1184" y="8188"/>
                      </a:cubicBezTo>
                      <a:cubicBezTo>
                        <a:pt x="2474" y="9469"/>
                        <a:pt x="4086" y="10018"/>
                        <a:pt x="5536" y="9469"/>
                      </a:cubicBezTo>
                      <a:cubicBezTo>
                        <a:pt x="5536" y="9469"/>
                        <a:pt x="5536" y="9469"/>
                        <a:pt x="5536" y="9469"/>
                      </a:cubicBezTo>
                      <a:cubicBezTo>
                        <a:pt x="9083" y="13313"/>
                        <a:pt x="9083" y="13313"/>
                        <a:pt x="9083" y="13313"/>
                      </a:cubicBezTo>
                      <a:cubicBezTo>
                        <a:pt x="5698" y="17157"/>
                        <a:pt x="5698" y="17157"/>
                        <a:pt x="5698" y="17157"/>
                      </a:cubicBezTo>
                      <a:cubicBezTo>
                        <a:pt x="5536" y="16974"/>
                        <a:pt x="5536" y="16974"/>
                        <a:pt x="5536" y="16974"/>
                      </a:cubicBezTo>
                      <a:cubicBezTo>
                        <a:pt x="4731" y="17706"/>
                        <a:pt x="4731" y="17706"/>
                        <a:pt x="4731" y="17706"/>
                      </a:cubicBezTo>
                      <a:cubicBezTo>
                        <a:pt x="3119" y="20635"/>
                        <a:pt x="3119" y="20635"/>
                        <a:pt x="3119" y="20635"/>
                      </a:cubicBezTo>
                      <a:cubicBezTo>
                        <a:pt x="3441" y="21001"/>
                        <a:pt x="3441" y="21001"/>
                        <a:pt x="3441" y="21001"/>
                      </a:cubicBezTo>
                      <a:cubicBezTo>
                        <a:pt x="6020" y="19354"/>
                        <a:pt x="6020" y="19354"/>
                        <a:pt x="6020" y="19354"/>
                      </a:cubicBezTo>
                      <a:cubicBezTo>
                        <a:pt x="6665" y="18256"/>
                        <a:pt x="6665" y="18256"/>
                        <a:pt x="6665" y="18256"/>
                      </a:cubicBezTo>
                      <a:cubicBezTo>
                        <a:pt x="6504" y="18073"/>
                        <a:pt x="6504" y="18073"/>
                        <a:pt x="6504" y="18073"/>
                      </a:cubicBezTo>
                      <a:cubicBezTo>
                        <a:pt x="9889" y="14229"/>
                        <a:pt x="9889" y="14229"/>
                        <a:pt x="9889" y="14229"/>
                      </a:cubicBezTo>
                      <a:cubicBezTo>
                        <a:pt x="15531" y="20635"/>
                        <a:pt x="15531" y="20635"/>
                        <a:pt x="15531" y="20635"/>
                      </a:cubicBezTo>
                      <a:cubicBezTo>
                        <a:pt x="15853" y="21184"/>
                        <a:pt x="16498" y="21368"/>
                        <a:pt x="16981" y="21368"/>
                      </a:cubicBezTo>
                      <a:cubicBezTo>
                        <a:pt x="17465" y="21368"/>
                        <a:pt x="17948" y="21184"/>
                        <a:pt x="18432" y="20635"/>
                      </a:cubicBezTo>
                      <a:cubicBezTo>
                        <a:pt x="19238" y="19720"/>
                        <a:pt x="19238" y="18439"/>
                        <a:pt x="18432" y="17523"/>
                      </a:cubicBezTo>
                      <a:cubicBezTo>
                        <a:pt x="12629" y="10934"/>
                        <a:pt x="12629" y="10934"/>
                        <a:pt x="12629" y="10934"/>
                      </a:cubicBezTo>
                      <a:cubicBezTo>
                        <a:pt x="13757" y="9835"/>
                        <a:pt x="13757" y="9835"/>
                        <a:pt x="13757" y="9835"/>
                      </a:cubicBezTo>
                      <a:cubicBezTo>
                        <a:pt x="14241" y="10384"/>
                        <a:pt x="14241" y="10384"/>
                        <a:pt x="14241" y="10384"/>
                      </a:cubicBezTo>
                      <a:cubicBezTo>
                        <a:pt x="14563" y="10018"/>
                        <a:pt x="15047" y="10018"/>
                        <a:pt x="15531" y="10018"/>
                      </a:cubicBezTo>
                      <a:cubicBezTo>
                        <a:pt x="20366" y="4527"/>
                        <a:pt x="20366" y="4527"/>
                        <a:pt x="20366" y="4527"/>
                      </a:cubicBezTo>
                      <a:cubicBezTo>
                        <a:pt x="20366" y="4344"/>
                        <a:pt x="20366" y="4344"/>
                        <a:pt x="20366" y="4344"/>
                      </a:cubicBezTo>
                      <a:cubicBezTo>
                        <a:pt x="20366" y="4344"/>
                        <a:pt x="20366" y="4344"/>
                        <a:pt x="20366" y="4344"/>
                      </a:cubicBezTo>
                      <a:cubicBezTo>
                        <a:pt x="20528" y="4161"/>
                        <a:pt x="20528" y="4161"/>
                        <a:pt x="20528" y="3978"/>
                      </a:cubicBezTo>
                      <a:cubicBezTo>
                        <a:pt x="20689" y="3978"/>
                        <a:pt x="21011" y="3978"/>
                        <a:pt x="21172" y="3795"/>
                      </a:cubicBezTo>
                      <a:cubicBezTo>
                        <a:pt x="21334" y="3429"/>
                        <a:pt x="21334" y="2879"/>
                        <a:pt x="21172" y="2696"/>
                      </a:cubicBezTo>
                      <a:close/>
                      <a:moveTo>
                        <a:pt x="17142" y="18622"/>
                      </a:moveTo>
                      <a:cubicBezTo>
                        <a:pt x="17626" y="18622"/>
                        <a:pt x="17948" y="18988"/>
                        <a:pt x="17948" y="19354"/>
                      </a:cubicBezTo>
                      <a:cubicBezTo>
                        <a:pt x="17948" y="19903"/>
                        <a:pt x="17626" y="20269"/>
                        <a:pt x="17142" y="20269"/>
                      </a:cubicBezTo>
                      <a:cubicBezTo>
                        <a:pt x="16659" y="20269"/>
                        <a:pt x="16336" y="19903"/>
                        <a:pt x="16336" y="19354"/>
                      </a:cubicBezTo>
                      <a:cubicBezTo>
                        <a:pt x="16336" y="18988"/>
                        <a:pt x="16659" y="18622"/>
                        <a:pt x="17142" y="18622"/>
                      </a:cubicBezTo>
                      <a:close/>
                      <a:moveTo>
                        <a:pt x="14402" y="7090"/>
                      </a:moveTo>
                      <a:cubicBezTo>
                        <a:pt x="14080" y="6723"/>
                        <a:pt x="14080" y="6723"/>
                        <a:pt x="14080" y="6723"/>
                      </a:cubicBezTo>
                      <a:cubicBezTo>
                        <a:pt x="17626" y="2696"/>
                        <a:pt x="17626" y="2696"/>
                        <a:pt x="17626" y="2696"/>
                      </a:cubicBezTo>
                      <a:cubicBezTo>
                        <a:pt x="17948" y="3062"/>
                        <a:pt x="17948" y="3062"/>
                        <a:pt x="17948" y="3062"/>
                      </a:cubicBezTo>
                      <a:lnTo>
                        <a:pt x="14402" y="7090"/>
                      </a:lnTo>
                      <a:close/>
                      <a:moveTo>
                        <a:pt x="15531" y="8554"/>
                      </a:moveTo>
                      <a:cubicBezTo>
                        <a:pt x="15208" y="8188"/>
                        <a:pt x="15208" y="8188"/>
                        <a:pt x="15208" y="8188"/>
                      </a:cubicBezTo>
                      <a:cubicBezTo>
                        <a:pt x="18916" y="3978"/>
                        <a:pt x="18916" y="3978"/>
                        <a:pt x="18916" y="3978"/>
                      </a:cubicBezTo>
                      <a:cubicBezTo>
                        <a:pt x="19238" y="4344"/>
                        <a:pt x="19238" y="4344"/>
                        <a:pt x="19238" y="4344"/>
                      </a:cubicBezTo>
                      <a:lnTo>
                        <a:pt x="15531" y="8554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grpSp>
              <p:nvGrpSpPr>
                <p:cNvPr id="23569" name="Group 27"/>
                <p:cNvGrpSpPr/>
                <p:nvPr/>
              </p:nvGrpSpPr>
              <p:grpSpPr>
                <a:xfrm>
                  <a:off x="1362220" y="244415"/>
                  <a:ext cx="392700" cy="523518"/>
                  <a:chOff x="-1" y="-1"/>
                  <a:chExt cx="392700" cy="523518"/>
                </a:xfrm>
              </p:grpSpPr>
              <p:sp>
                <p:nvSpPr>
                  <p:cNvPr id="28" name="AutoShape 28"/>
                  <p:cNvSpPr/>
                  <p:nvPr/>
                </p:nvSpPr>
                <p:spPr bwMode="auto">
                  <a:xfrm>
                    <a:off x="-1" y="-1"/>
                    <a:ext cx="392700" cy="94451"/>
                  </a:xfrm>
                  <a:custGeom>
                    <a:avLst/>
                    <a:gdLst>
                      <a:gd name="T0" fmla="*/ 196350 w 21600"/>
                      <a:gd name="T1" fmla="*/ 47226 h 21600"/>
                      <a:gd name="T2" fmla="*/ 196350 w 21600"/>
                      <a:gd name="T3" fmla="*/ 47226 h 21600"/>
                      <a:gd name="T4" fmla="*/ 196350 w 21600"/>
                      <a:gd name="T5" fmla="*/ 47226 h 21600"/>
                      <a:gd name="T6" fmla="*/ 196350 w 21600"/>
                      <a:gd name="T7" fmla="*/ 47226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1386" y="6646"/>
                        </a:moveTo>
                        <a:cubicBezTo>
                          <a:pt x="11386" y="3323"/>
                          <a:pt x="11386" y="3323"/>
                          <a:pt x="11386" y="3323"/>
                        </a:cubicBezTo>
                        <a:cubicBezTo>
                          <a:pt x="11386" y="1661"/>
                          <a:pt x="11051" y="0"/>
                          <a:pt x="10716" y="0"/>
                        </a:cubicBezTo>
                        <a:cubicBezTo>
                          <a:pt x="10548" y="0"/>
                          <a:pt x="10213" y="1661"/>
                          <a:pt x="10213" y="3323"/>
                        </a:cubicBezTo>
                        <a:cubicBezTo>
                          <a:pt x="10213" y="6646"/>
                          <a:pt x="10213" y="6646"/>
                          <a:pt x="10213" y="6646"/>
                        </a:cubicBezTo>
                        <a:cubicBezTo>
                          <a:pt x="0" y="6646"/>
                          <a:pt x="0" y="6646"/>
                          <a:pt x="0" y="6646"/>
                        </a:cubicBezTo>
                        <a:cubicBezTo>
                          <a:pt x="0" y="21599"/>
                          <a:pt x="0" y="21599"/>
                          <a:pt x="0" y="21599"/>
                        </a:cubicBezTo>
                        <a:cubicBezTo>
                          <a:pt x="21599" y="21599"/>
                          <a:pt x="21599" y="21599"/>
                          <a:pt x="21599" y="21599"/>
                        </a:cubicBezTo>
                        <a:cubicBezTo>
                          <a:pt x="21599" y="6646"/>
                          <a:pt x="21599" y="6646"/>
                          <a:pt x="21599" y="6646"/>
                        </a:cubicBezTo>
                        <a:lnTo>
                          <a:pt x="11386" y="664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algn="l" defTabSz="9144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AutoShape 29"/>
                  <p:cNvSpPr/>
                  <p:nvPr/>
                </p:nvSpPr>
                <p:spPr bwMode="auto">
                  <a:xfrm>
                    <a:off x="34246" y="116037"/>
                    <a:ext cx="326489" cy="407480"/>
                  </a:xfrm>
                  <a:custGeom>
                    <a:avLst/>
                    <a:gdLst>
                      <a:gd name="T0" fmla="*/ 163245 w 21600"/>
                      <a:gd name="T1" fmla="*/ 203740 h 21600"/>
                      <a:gd name="T2" fmla="*/ 163245 w 21600"/>
                      <a:gd name="T3" fmla="*/ 203740 h 21600"/>
                      <a:gd name="T4" fmla="*/ 163245 w 21600"/>
                      <a:gd name="T5" fmla="*/ 203740 h 21600"/>
                      <a:gd name="T6" fmla="*/ 163245 w 21600"/>
                      <a:gd name="T7" fmla="*/ 20374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1600" y="13589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13589"/>
                        </a:lnTo>
                        <a:lnTo>
                          <a:pt x="9516" y="13589"/>
                        </a:lnTo>
                        <a:lnTo>
                          <a:pt x="9516" y="17880"/>
                        </a:lnTo>
                        <a:lnTo>
                          <a:pt x="6797" y="17880"/>
                        </a:lnTo>
                        <a:lnTo>
                          <a:pt x="6797" y="17308"/>
                        </a:lnTo>
                        <a:lnTo>
                          <a:pt x="5588" y="17308"/>
                        </a:lnTo>
                        <a:lnTo>
                          <a:pt x="3776" y="21600"/>
                        </a:lnTo>
                        <a:lnTo>
                          <a:pt x="4984" y="21600"/>
                        </a:lnTo>
                        <a:lnTo>
                          <a:pt x="6041" y="19597"/>
                        </a:lnTo>
                        <a:lnTo>
                          <a:pt x="15709" y="19597"/>
                        </a:lnTo>
                        <a:lnTo>
                          <a:pt x="16464" y="21600"/>
                        </a:lnTo>
                        <a:lnTo>
                          <a:pt x="17974" y="21600"/>
                        </a:lnTo>
                        <a:lnTo>
                          <a:pt x="16162" y="17308"/>
                        </a:lnTo>
                        <a:lnTo>
                          <a:pt x="14651" y="17308"/>
                        </a:lnTo>
                        <a:lnTo>
                          <a:pt x="14651" y="17880"/>
                        </a:lnTo>
                        <a:lnTo>
                          <a:pt x="12083" y="17880"/>
                        </a:lnTo>
                        <a:lnTo>
                          <a:pt x="12083" y="13589"/>
                        </a:lnTo>
                        <a:lnTo>
                          <a:pt x="21600" y="13589"/>
                        </a:lnTo>
                        <a:close/>
                        <a:moveTo>
                          <a:pt x="13896" y="4005"/>
                        </a:moveTo>
                        <a:lnTo>
                          <a:pt x="20089" y="4005"/>
                        </a:lnTo>
                        <a:lnTo>
                          <a:pt x="20089" y="5292"/>
                        </a:lnTo>
                        <a:lnTo>
                          <a:pt x="13896" y="5292"/>
                        </a:lnTo>
                        <a:lnTo>
                          <a:pt x="13896" y="4005"/>
                        </a:lnTo>
                        <a:close/>
                        <a:moveTo>
                          <a:pt x="13896" y="6580"/>
                        </a:moveTo>
                        <a:lnTo>
                          <a:pt x="20089" y="6580"/>
                        </a:lnTo>
                        <a:lnTo>
                          <a:pt x="20089" y="8010"/>
                        </a:lnTo>
                        <a:lnTo>
                          <a:pt x="13896" y="8010"/>
                        </a:lnTo>
                        <a:lnTo>
                          <a:pt x="13896" y="6580"/>
                        </a:lnTo>
                        <a:close/>
                        <a:moveTo>
                          <a:pt x="13896" y="9011"/>
                        </a:moveTo>
                        <a:lnTo>
                          <a:pt x="20089" y="9011"/>
                        </a:lnTo>
                        <a:lnTo>
                          <a:pt x="20089" y="10585"/>
                        </a:lnTo>
                        <a:lnTo>
                          <a:pt x="13896" y="10585"/>
                        </a:lnTo>
                        <a:lnTo>
                          <a:pt x="13896" y="9011"/>
                        </a:lnTo>
                        <a:close/>
                        <a:moveTo>
                          <a:pt x="1208" y="10728"/>
                        </a:moveTo>
                        <a:lnTo>
                          <a:pt x="1208" y="3433"/>
                        </a:lnTo>
                        <a:lnTo>
                          <a:pt x="12537" y="3433"/>
                        </a:lnTo>
                        <a:lnTo>
                          <a:pt x="12537" y="10728"/>
                        </a:lnTo>
                        <a:lnTo>
                          <a:pt x="1208" y="10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algn="l" defTabSz="9144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30" name="AutoShape 30"/>
                  <p:cNvSpPr/>
                  <p:nvPr/>
                </p:nvSpPr>
                <p:spPr bwMode="auto">
                  <a:xfrm>
                    <a:off x="59361" y="194294"/>
                    <a:ext cx="159820" cy="110641"/>
                  </a:xfrm>
                  <a:custGeom>
                    <a:avLst/>
                    <a:gdLst>
                      <a:gd name="T0" fmla="*/ 79910 w 21600"/>
                      <a:gd name="T1" fmla="*/ 55321 h 21600"/>
                      <a:gd name="T2" fmla="*/ 79910 w 21600"/>
                      <a:gd name="T3" fmla="*/ 55321 h 21600"/>
                      <a:gd name="T4" fmla="*/ 79910 w 21600"/>
                      <a:gd name="T5" fmla="*/ 55321 h 21600"/>
                      <a:gd name="T6" fmla="*/ 79910 w 21600"/>
                      <a:gd name="T7" fmla="*/ 55321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17897" y="6321"/>
                        </a:moveTo>
                        <a:lnTo>
                          <a:pt x="16662" y="10536"/>
                        </a:lnTo>
                        <a:lnTo>
                          <a:pt x="14811" y="8429"/>
                        </a:lnTo>
                        <a:lnTo>
                          <a:pt x="10491" y="4214"/>
                        </a:lnTo>
                        <a:lnTo>
                          <a:pt x="8639" y="10536"/>
                        </a:lnTo>
                        <a:lnTo>
                          <a:pt x="4937" y="6321"/>
                        </a:lnTo>
                        <a:lnTo>
                          <a:pt x="3702" y="8956"/>
                        </a:lnTo>
                        <a:lnTo>
                          <a:pt x="0" y="19492"/>
                        </a:lnTo>
                        <a:lnTo>
                          <a:pt x="1542" y="21600"/>
                        </a:lnTo>
                        <a:lnTo>
                          <a:pt x="5245" y="11063"/>
                        </a:lnTo>
                        <a:lnTo>
                          <a:pt x="7405" y="13170"/>
                        </a:lnTo>
                        <a:lnTo>
                          <a:pt x="9257" y="15278"/>
                        </a:lnTo>
                        <a:lnTo>
                          <a:pt x="11417" y="8956"/>
                        </a:lnTo>
                        <a:lnTo>
                          <a:pt x="12960" y="11063"/>
                        </a:lnTo>
                        <a:lnTo>
                          <a:pt x="17279" y="14751"/>
                        </a:lnTo>
                        <a:lnTo>
                          <a:pt x="17588" y="14751"/>
                        </a:lnTo>
                        <a:lnTo>
                          <a:pt x="19748" y="8956"/>
                        </a:lnTo>
                        <a:lnTo>
                          <a:pt x="21600" y="2107"/>
                        </a:lnTo>
                        <a:lnTo>
                          <a:pt x="20057" y="0"/>
                        </a:lnTo>
                        <a:lnTo>
                          <a:pt x="17897" y="63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algn="l" defTabSz="9144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  <a:sym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573" name="Group 31"/>
                <p:cNvGrpSpPr/>
                <p:nvPr/>
              </p:nvGrpSpPr>
              <p:grpSpPr>
                <a:xfrm>
                  <a:off x="2322045" y="201284"/>
                  <a:ext cx="536528" cy="622720"/>
                  <a:chOff x="0" y="0"/>
                  <a:chExt cx="536527" cy="622720"/>
                </a:xfrm>
              </p:grpSpPr>
              <p:sp>
                <p:nvSpPr>
                  <p:cNvPr id="25" name="AutoShape 32"/>
                  <p:cNvSpPr/>
                  <p:nvPr/>
                </p:nvSpPr>
                <p:spPr bwMode="auto">
                  <a:xfrm>
                    <a:off x="61780" y="494876"/>
                    <a:ext cx="58531" cy="70109"/>
                  </a:xfrm>
                  <a:custGeom>
                    <a:avLst/>
                    <a:gdLst>
                      <a:gd name="T0" fmla="*/ 29264 w 19679"/>
                      <a:gd name="T1" fmla="*/ 38476 h 19679"/>
                      <a:gd name="T2" fmla="*/ 29264 w 19679"/>
                      <a:gd name="T3" fmla="*/ 38476 h 19679"/>
                      <a:gd name="T4" fmla="*/ 29264 w 19679"/>
                      <a:gd name="T5" fmla="*/ 38476 h 19679"/>
                      <a:gd name="T6" fmla="*/ 29264 w 19679"/>
                      <a:gd name="T7" fmla="*/ 38476 h 196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679" h="19679">
                        <a:moveTo>
                          <a:pt x="16796" y="2881"/>
                        </a:moveTo>
                        <a:cubicBezTo>
                          <a:pt x="20639" y="6724"/>
                          <a:pt x="20639" y="12953"/>
                          <a:pt x="16796" y="16796"/>
                        </a:cubicBezTo>
                        <a:cubicBezTo>
                          <a:pt x="12953" y="20638"/>
                          <a:pt x="6724" y="20638"/>
                          <a:pt x="2881" y="16796"/>
                        </a:cubicBezTo>
                        <a:cubicBezTo>
                          <a:pt x="-961" y="12953"/>
                          <a:pt x="-961" y="6724"/>
                          <a:pt x="2881" y="2881"/>
                        </a:cubicBezTo>
                        <a:cubicBezTo>
                          <a:pt x="6724" y="-961"/>
                          <a:pt x="12953" y="-961"/>
                          <a:pt x="16796" y="288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algn="l" defTabSz="9144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26" name="AutoShape 33"/>
                  <p:cNvSpPr/>
                  <p:nvPr/>
                </p:nvSpPr>
                <p:spPr bwMode="auto">
                  <a:xfrm>
                    <a:off x="29265" y="577355"/>
                    <a:ext cx="32517" cy="45365"/>
                  </a:xfrm>
                  <a:custGeom>
                    <a:avLst/>
                    <a:gdLst>
                      <a:gd name="T0" fmla="*/ 16258 w 19679"/>
                      <a:gd name="T1" fmla="*/ 24897 h 19679"/>
                      <a:gd name="T2" fmla="*/ 16258 w 19679"/>
                      <a:gd name="T3" fmla="*/ 24897 h 19679"/>
                      <a:gd name="T4" fmla="*/ 16258 w 19679"/>
                      <a:gd name="T5" fmla="*/ 24897 h 19679"/>
                      <a:gd name="T6" fmla="*/ 16258 w 19679"/>
                      <a:gd name="T7" fmla="*/ 24897 h 1967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679" h="19679">
                        <a:moveTo>
                          <a:pt x="16796" y="2881"/>
                        </a:moveTo>
                        <a:cubicBezTo>
                          <a:pt x="20639" y="6724"/>
                          <a:pt x="20639" y="12953"/>
                          <a:pt x="16796" y="16796"/>
                        </a:cubicBezTo>
                        <a:cubicBezTo>
                          <a:pt x="12953" y="20638"/>
                          <a:pt x="6724" y="20638"/>
                          <a:pt x="2881" y="16796"/>
                        </a:cubicBezTo>
                        <a:cubicBezTo>
                          <a:pt x="-961" y="12953"/>
                          <a:pt x="-961" y="6724"/>
                          <a:pt x="2881" y="2881"/>
                        </a:cubicBezTo>
                        <a:cubicBezTo>
                          <a:pt x="6724" y="-961"/>
                          <a:pt x="12953" y="-961"/>
                          <a:pt x="16796" y="288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algn="l" defTabSz="9144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  <a:sym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AutoShape 34"/>
                  <p:cNvSpPr/>
                  <p:nvPr/>
                </p:nvSpPr>
                <p:spPr bwMode="auto">
                  <a:xfrm>
                    <a:off x="0" y="0"/>
                    <a:ext cx="536527" cy="482506"/>
                  </a:xfrm>
                  <a:custGeom>
                    <a:avLst/>
                    <a:gdLst>
                      <a:gd name="T0" fmla="*/ 268264 w 21600"/>
                      <a:gd name="T1" fmla="*/ 241253 h 21600"/>
                      <a:gd name="T2" fmla="*/ 268264 w 21600"/>
                      <a:gd name="T3" fmla="*/ 241253 h 21600"/>
                      <a:gd name="T4" fmla="*/ 268264 w 21600"/>
                      <a:gd name="T5" fmla="*/ 241253 h 21600"/>
                      <a:gd name="T6" fmla="*/ 268264 w 21600"/>
                      <a:gd name="T7" fmla="*/ 241253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600" h="21600">
                        <a:moveTo>
                          <a:pt x="21599" y="8345"/>
                        </a:moveTo>
                        <a:cubicBezTo>
                          <a:pt x="21599" y="5154"/>
                          <a:pt x="19683" y="2209"/>
                          <a:pt x="17245" y="2209"/>
                        </a:cubicBezTo>
                        <a:cubicBezTo>
                          <a:pt x="16896" y="2209"/>
                          <a:pt x="16548" y="2454"/>
                          <a:pt x="16199" y="2454"/>
                        </a:cubicBezTo>
                        <a:cubicBezTo>
                          <a:pt x="15503" y="981"/>
                          <a:pt x="14283" y="0"/>
                          <a:pt x="12890" y="0"/>
                        </a:cubicBezTo>
                        <a:cubicBezTo>
                          <a:pt x="12019" y="0"/>
                          <a:pt x="11148" y="490"/>
                          <a:pt x="10451" y="1227"/>
                        </a:cubicBezTo>
                        <a:cubicBezTo>
                          <a:pt x="9754" y="490"/>
                          <a:pt x="8883" y="0"/>
                          <a:pt x="8012" y="0"/>
                        </a:cubicBezTo>
                        <a:cubicBezTo>
                          <a:pt x="6967" y="0"/>
                          <a:pt x="6096" y="490"/>
                          <a:pt x="5400" y="1227"/>
                        </a:cubicBezTo>
                        <a:cubicBezTo>
                          <a:pt x="5051" y="1227"/>
                          <a:pt x="4703" y="1227"/>
                          <a:pt x="4354" y="1227"/>
                        </a:cubicBezTo>
                        <a:cubicBezTo>
                          <a:pt x="1916" y="1227"/>
                          <a:pt x="0" y="3927"/>
                          <a:pt x="0" y="7363"/>
                        </a:cubicBezTo>
                        <a:cubicBezTo>
                          <a:pt x="0" y="8590"/>
                          <a:pt x="174" y="9572"/>
                          <a:pt x="522" y="10554"/>
                        </a:cubicBezTo>
                        <a:cubicBezTo>
                          <a:pt x="174" y="11290"/>
                          <a:pt x="0" y="12518"/>
                          <a:pt x="0" y="13500"/>
                        </a:cubicBezTo>
                        <a:cubicBezTo>
                          <a:pt x="0" y="16936"/>
                          <a:pt x="1916" y="19636"/>
                          <a:pt x="4354" y="19636"/>
                        </a:cubicBezTo>
                        <a:cubicBezTo>
                          <a:pt x="4529" y="19636"/>
                          <a:pt x="4703" y="19636"/>
                          <a:pt x="4877" y="19636"/>
                        </a:cubicBezTo>
                        <a:cubicBezTo>
                          <a:pt x="5574" y="20863"/>
                          <a:pt x="6793" y="21600"/>
                          <a:pt x="8012" y="21600"/>
                        </a:cubicBezTo>
                        <a:cubicBezTo>
                          <a:pt x="9232" y="21600"/>
                          <a:pt x="10277" y="20863"/>
                          <a:pt x="11148" y="19636"/>
                        </a:cubicBezTo>
                        <a:cubicBezTo>
                          <a:pt x="11845" y="20372"/>
                          <a:pt x="12716" y="20863"/>
                          <a:pt x="13761" y="20863"/>
                        </a:cubicBezTo>
                        <a:cubicBezTo>
                          <a:pt x="16025" y="20863"/>
                          <a:pt x="18116" y="18163"/>
                          <a:pt x="18116" y="14727"/>
                        </a:cubicBezTo>
                        <a:cubicBezTo>
                          <a:pt x="18116" y="14727"/>
                          <a:pt x="18116" y="14481"/>
                          <a:pt x="18116" y="14481"/>
                        </a:cubicBezTo>
                        <a:cubicBezTo>
                          <a:pt x="20032" y="13990"/>
                          <a:pt x="21599" y="11536"/>
                          <a:pt x="21599" y="8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prstDash val="solid"/>
                        <a:miter lim="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7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marL="0" marR="0" lvl="0" indent="0" algn="l" defTabSz="914400" rtl="0" eaLnBrk="1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  <a:sym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3" name="AutoShape 35"/>
                <p:cNvSpPr/>
                <p:nvPr/>
              </p:nvSpPr>
              <p:spPr bwMode="auto">
                <a:xfrm>
                  <a:off x="201197" y="1234654"/>
                  <a:ext cx="402396" cy="415147"/>
                </a:xfrm>
                <a:custGeom>
                  <a:avLst/>
                  <a:gdLst>
                    <a:gd name="T0" fmla="*/ 201198 w 21600"/>
                    <a:gd name="T1" fmla="*/ 207574 h 21600"/>
                    <a:gd name="T2" fmla="*/ 201198 w 21600"/>
                    <a:gd name="T3" fmla="*/ 207574 h 21600"/>
                    <a:gd name="T4" fmla="*/ 201198 w 21600"/>
                    <a:gd name="T5" fmla="*/ 207574 h 21600"/>
                    <a:gd name="T6" fmla="*/ 201198 w 21600"/>
                    <a:gd name="T7" fmla="*/ 207574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300" y="0"/>
                      </a:moveTo>
                      <a:cubicBezTo>
                        <a:pt x="1461" y="0"/>
                        <a:pt x="1461" y="0"/>
                        <a:pt x="1461" y="0"/>
                      </a:cubicBezTo>
                      <a:cubicBezTo>
                        <a:pt x="649" y="0"/>
                        <a:pt x="0" y="680"/>
                        <a:pt x="0" y="1530"/>
                      </a:cubicBezTo>
                      <a:cubicBezTo>
                        <a:pt x="0" y="15477"/>
                        <a:pt x="0" y="15477"/>
                        <a:pt x="0" y="15477"/>
                      </a:cubicBezTo>
                      <a:cubicBezTo>
                        <a:pt x="0" y="16327"/>
                        <a:pt x="649" y="17007"/>
                        <a:pt x="1461" y="17007"/>
                      </a:cubicBezTo>
                      <a:cubicBezTo>
                        <a:pt x="8607" y="17007"/>
                        <a:pt x="8607" y="17007"/>
                        <a:pt x="8607" y="17007"/>
                      </a:cubicBezTo>
                      <a:cubicBezTo>
                        <a:pt x="8607" y="17007"/>
                        <a:pt x="8932" y="20069"/>
                        <a:pt x="6496" y="20069"/>
                      </a:cubicBezTo>
                      <a:cubicBezTo>
                        <a:pt x="6496" y="21599"/>
                        <a:pt x="6496" y="21599"/>
                        <a:pt x="6496" y="21599"/>
                      </a:cubicBezTo>
                      <a:cubicBezTo>
                        <a:pt x="8607" y="21599"/>
                        <a:pt x="8607" y="21599"/>
                        <a:pt x="8607" y="21599"/>
                      </a:cubicBezTo>
                      <a:cubicBezTo>
                        <a:pt x="12992" y="21599"/>
                        <a:pt x="12992" y="21599"/>
                        <a:pt x="12992" y="21599"/>
                      </a:cubicBezTo>
                      <a:cubicBezTo>
                        <a:pt x="15266" y="21599"/>
                        <a:pt x="15266" y="21599"/>
                        <a:pt x="15266" y="21599"/>
                      </a:cubicBezTo>
                      <a:cubicBezTo>
                        <a:pt x="15266" y="20069"/>
                        <a:pt x="15266" y="20069"/>
                        <a:pt x="15266" y="20069"/>
                      </a:cubicBezTo>
                      <a:cubicBezTo>
                        <a:pt x="12667" y="20069"/>
                        <a:pt x="12992" y="17007"/>
                        <a:pt x="12992" y="17007"/>
                      </a:cubicBezTo>
                      <a:cubicBezTo>
                        <a:pt x="20300" y="17007"/>
                        <a:pt x="20300" y="17007"/>
                        <a:pt x="20300" y="17007"/>
                      </a:cubicBezTo>
                      <a:cubicBezTo>
                        <a:pt x="20950" y="17007"/>
                        <a:pt x="21599" y="16327"/>
                        <a:pt x="21599" y="15477"/>
                      </a:cubicBezTo>
                      <a:cubicBezTo>
                        <a:pt x="21599" y="1530"/>
                        <a:pt x="21599" y="1530"/>
                        <a:pt x="21599" y="1530"/>
                      </a:cubicBezTo>
                      <a:cubicBezTo>
                        <a:pt x="21599" y="680"/>
                        <a:pt x="20950" y="0"/>
                        <a:pt x="20300" y="0"/>
                      </a:cubicBezTo>
                      <a:close/>
                      <a:moveTo>
                        <a:pt x="9744" y="15137"/>
                      </a:moveTo>
                      <a:cubicBezTo>
                        <a:pt x="9744" y="14456"/>
                        <a:pt x="10231" y="13946"/>
                        <a:pt x="10881" y="13946"/>
                      </a:cubicBezTo>
                      <a:cubicBezTo>
                        <a:pt x="11693" y="13946"/>
                        <a:pt x="12180" y="14456"/>
                        <a:pt x="12180" y="15137"/>
                      </a:cubicBezTo>
                      <a:cubicBezTo>
                        <a:pt x="12180" y="15987"/>
                        <a:pt x="11693" y="16497"/>
                        <a:pt x="10881" y="16497"/>
                      </a:cubicBezTo>
                      <a:cubicBezTo>
                        <a:pt x="10231" y="16497"/>
                        <a:pt x="9744" y="15987"/>
                        <a:pt x="9744" y="15137"/>
                      </a:cubicBezTo>
                      <a:close/>
                      <a:moveTo>
                        <a:pt x="20138" y="13436"/>
                      </a:moveTo>
                      <a:cubicBezTo>
                        <a:pt x="1624" y="13436"/>
                        <a:pt x="1624" y="13436"/>
                        <a:pt x="1624" y="13436"/>
                      </a:cubicBezTo>
                      <a:cubicBezTo>
                        <a:pt x="1624" y="1700"/>
                        <a:pt x="1624" y="1700"/>
                        <a:pt x="1624" y="1700"/>
                      </a:cubicBezTo>
                      <a:cubicBezTo>
                        <a:pt x="20138" y="1700"/>
                        <a:pt x="20138" y="1700"/>
                        <a:pt x="20138" y="1700"/>
                      </a:cubicBezTo>
                      <a:lnTo>
                        <a:pt x="20138" y="134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l" defTabSz="9144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23578" name="AutoShape 36"/>
                <p:cNvSpPr/>
                <p:nvPr/>
              </p:nvSpPr>
              <p:spPr>
                <a:xfrm>
                  <a:off x="2232968" y="1351408"/>
                  <a:ext cx="296875" cy="447808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148438" y="223904"/>
                    </a:cxn>
                    <a:cxn ang="0">
                      <a:pos x="148438" y="223904"/>
                    </a:cxn>
                    <a:cxn ang="0">
                      <a:pos x="148438" y="223904"/>
                    </a:cxn>
                    <a:cxn ang="0">
                      <a:pos x="148438" y="223904"/>
                    </a:cxn>
                  </a:cxnLst>
                  <a:rect l="txL" t="txT" r="txR" b="txB"/>
                  <a:pathLst>
                    <a:path w="21600" h="21600">
                      <a:moveTo>
                        <a:pt x="0" y="0"/>
                      </a:moveTo>
                      <a:lnTo>
                        <a:pt x="21599" y="0"/>
                      </a:lnTo>
                      <a:lnTo>
                        <a:pt x="21599" y="21599"/>
                      </a:lnTo>
                      <a:lnTo>
                        <a:pt x="0" y="215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>
                  <a:noFill/>
                </a:ln>
              </p:spPr>
              <p:txBody>
                <a:bodyPr lIns="60959" tIns="60959" rIns="60959" bIns="60959" anchor="t" anchorCtr="0"/>
                <a:p>
                  <a:pPr hangingPunct="0"/>
                  <a:r>
                    <a:rPr lang="es-ES" altLang="zh-CN" sz="3200" dirty="0">
                      <a:solidFill>
                        <a:srgbClr val="F2F2F2"/>
                      </a:solidFill>
                      <a:latin typeface="Arial" panose="020B0604020202020204" pitchFamily="34" charset="0"/>
                      <a:ea typeface="等线" pitchFamily="2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9</a:t>
                  </a:r>
                  <a:endParaRPr lang="es-E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rial" panose="020B0604020202020204" pitchFamily="34" charset="0"/>
                    <a:sym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3579" name="AutoShape 37"/>
            <p:cNvSpPr/>
            <p:nvPr/>
          </p:nvSpPr>
          <p:spPr>
            <a:xfrm>
              <a:off x="1752673" y="1329133"/>
              <a:ext cx="474683" cy="409697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237342" y="204849"/>
                </a:cxn>
                <a:cxn ang="0">
                  <a:pos x="237342" y="204849"/>
                </a:cxn>
                <a:cxn ang="0">
                  <a:pos x="237342" y="204849"/>
                </a:cxn>
                <a:cxn ang="0">
                  <a:pos x="237342" y="204849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noFill/>
            </a:ln>
          </p:spPr>
          <p:txBody>
            <a:bodyPr lIns="60959" tIns="60959" rIns="60959" bIns="60959" anchor="t" anchorCtr="0"/>
            <a:p>
              <a:pPr hangingPunct="0"/>
              <a:r>
                <a:rPr lang="es-ES" altLang="zh-CN" sz="32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  <a:cs typeface="Arial" panose="020B0604020202020204" pitchFamily="34" charset="0"/>
                  <a:sym typeface="Arial" panose="020B0604020202020204" pitchFamily="34" charset="0"/>
                </a:rPr>
                <a:t></a:t>
              </a:r>
              <a:endParaRPr lang="es-E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3582" name="Text Placeholder 3"/>
          <p:cNvSpPr txBox="1"/>
          <p:nvPr/>
        </p:nvSpPr>
        <p:spPr>
          <a:xfrm>
            <a:off x="8328025" y="2014538"/>
            <a:ext cx="3993515" cy="6153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>
            <a:spAutoFit/>
          </a:bodyPr>
          <a:p>
            <a:pPr algn="l" defTabSz="121793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Google Play Store App data of ~2,67,000  applications..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3585" name="Text Placeholder 3"/>
          <p:cNvSpPr txBox="1"/>
          <p:nvPr/>
        </p:nvSpPr>
        <p:spPr>
          <a:xfrm>
            <a:off x="8328025" y="3777615"/>
            <a:ext cx="2635885" cy="6769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 anchorCtr="0">
            <a:spAutoFit/>
          </a:bodyPr>
          <a:p>
            <a:pPr algn="l" defTabSz="1217930" hangingPunct="0">
              <a:spcBef>
                <a:spcPct val="20000"/>
              </a:spcBef>
            </a:pPr>
            <a:r>
              <a:rPr lang="en-GB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3.0 M+ Applications</a:t>
            </a:r>
            <a:endParaRPr lang="en-GB" altLang="zh-CN" sz="2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  <a:p>
            <a:pPr algn="l" defTabSz="1217930" hangingPunct="0">
              <a:spcBef>
                <a:spcPct val="20000"/>
              </a:spcBef>
            </a:pPr>
            <a:r>
              <a:rPr lang="en-GB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Calibri" panose="020F0502020204030204" pitchFamily="34" charset="0"/>
              </a:rPr>
              <a:t>available in play store</a:t>
            </a:r>
            <a:endParaRPr lang="en-GB" altLang="zh-CN" sz="2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1873885"/>
            <a:ext cx="9978390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 b="1" dirty="0">
                <a:solidFill>
                  <a:srgbClr val="FFFFFF"/>
                </a:solidFill>
                <a:sym typeface="+mn-ea"/>
              </a:rPr>
              <a:t>P</a:t>
            </a:r>
            <a:r>
              <a:rPr lang="zh-CN" altLang="en-US" b="1" dirty="0">
                <a:solidFill>
                  <a:srgbClr val="FFFFFF"/>
                </a:solidFill>
                <a:sym typeface="+mn-ea"/>
              </a:rPr>
              <a:t>roposed </a:t>
            </a:r>
            <a:r>
              <a:rPr lang="en-GB" altLang="zh-CN" b="1" dirty="0">
                <a:solidFill>
                  <a:srgbClr val="FFFFFF"/>
                </a:solidFill>
                <a:sym typeface="+mn-ea"/>
              </a:rPr>
              <a:t>S</a:t>
            </a:r>
            <a:r>
              <a:rPr lang="zh-CN" altLang="en-US" b="1" dirty="0">
                <a:solidFill>
                  <a:srgbClr val="FFFFFF"/>
                </a:solidFill>
                <a:sym typeface="+mn-ea"/>
              </a:rPr>
              <a:t>cenario</a:t>
            </a:r>
            <a:b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>
                <a:solidFill>
                  <a:schemeClr val="bg1"/>
                </a:solidFill>
              </a:rPr>
              <a:t>2.0 M+ Applications data</a:t>
            </a:r>
            <a:endParaRPr lang="en-GB" altLang="en-US">
              <a:solidFill>
                <a:schemeClr val="bg1"/>
              </a:solidFill>
            </a:endParaRPr>
          </a:p>
          <a:p>
            <a:endParaRPr lang="en-GB" altLang="en-US"/>
          </a:p>
          <a:p>
            <a:r>
              <a:rPr lang="en-GB" altLang="en-US">
                <a:solidFill>
                  <a:schemeClr val="bg1"/>
                </a:solidFill>
              </a:rPr>
              <a:t> 26+ columns</a:t>
            </a:r>
            <a:endParaRPr lang="en-GB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altLang="en-US" sz="1400">
                <a:solidFill>
                  <a:schemeClr val="bg1"/>
                </a:solidFill>
              </a:rPr>
              <a:t>App Name,App Id,Category,Rating,Rating Count,Installs,Minimum Installs,Maximum Installs,Free,Price,Currency,Size,Minimum Android,Developer Id,Developer Website,Developer Email,Released,Privacy Policy,Last Updated,Content Rating,Ad Supported,In app purchases,Editor Choice,App permission,Reviews.</a:t>
            </a:r>
            <a:endParaRPr lang="en-GB" altLang="en-US" sz="1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altLang="en-US" sz="1400">
              <a:solidFill>
                <a:schemeClr val="bg1"/>
              </a:solidFill>
            </a:endParaRPr>
          </a:p>
          <a:p>
            <a:r>
              <a:rPr lang="en-GB" altLang="en-US">
                <a:solidFill>
                  <a:schemeClr val="bg1"/>
                </a:solidFill>
              </a:rPr>
              <a:t>V</a:t>
            </a:r>
            <a:r>
              <a:rPr lang="en-GB" altLang="zh-CN" b="1" dirty="0">
                <a:solidFill>
                  <a:srgbClr val="FFFFFF"/>
                </a:solidFill>
                <a:sym typeface="+mn-ea"/>
              </a:rPr>
              <a:t>isual Representation</a:t>
            </a:r>
            <a:endParaRPr lang="en-GB" altLang="zh-CN" b="1" dirty="0">
              <a:solidFill>
                <a:srgbClr val="FFFFFF"/>
              </a:solidFill>
              <a:sym typeface="+mn-ea"/>
            </a:endParaRPr>
          </a:p>
          <a:p>
            <a:pPr marL="0" indent="0">
              <a:buNone/>
            </a:pPr>
            <a:endParaRPr lang="en-GB" altLang="zh-CN" b="1" dirty="0">
              <a:solidFill>
                <a:srgbClr val="FFFFFF"/>
              </a:solidFill>
              <a:sym typeface="+mn-ea"/>
            </a:endParaRPr>
          </a:p>
          <a:p>
            <a:r>
              <a:rPr lang="en-GB" altLang="en-US">
                <a:solidFill>
                  <a:schemeClr val="bg1"/>
                </a:solidFill>
                <a:sym typeface="+mn-ea"/>
              </a:rPr>
              <a:t>Analysis based on App’s permissions</a:t>
            </a:r>
            <a:endParaRPr lang="en-GB" altLang="en-US">
              <a:solidFill>
                <a:schemeClr val="bg1"/>
              </a:solidFill>
              <a:sym typeface="+mn-ea"/>
            </a:endParaRPr>
          </a:p>
          <a:p>
            <a:endParaRPr lang="en-GB" altLang="zh-CN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59" name="文本框 128"/>
          <p:cNvSpPr txBox="1"/>
          <p:nvPr/>
        </p:nvSpPr>
        <p:spPr>
          <a:xfrm>
            <a:off x="729615" y="2091055"/>
            <a:ext cx="1073277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GB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Privacy Concerns on Mobile Applications for Google Play Store Market-IEEE</a:t>
            </a:r>
            <a:endParaRPr lang="en-GB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Google Play Store Apps- Data Analysis and Ratings Prediction-IRJET</a:t>
            </a:r>
            <a:endParaRPr lang="en-GB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GB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Analysis of Google Play Store Data set and predict the popularity of an app on Google Play Store-IEEE</a:t>
            </a:r>
            <a:endParaRPr lang="en-GB" altLang="zh-CN" sz="2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9615" y="448310"/>
            <a:ext cx="2646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eferences</a:t>
            </a:r>
            <a:endParaRPr lang="en-GB" altLang="en-US" sz="3600"/>
          </a:p>
        </p:txBody>
      </p:sp>
      <p:sp>
        <p:nvSpPr>
          <p:cNvPr id="3" name="椭圆 36"/>
          <p:cNvSpPr/>
          <p:nvPr/>
        </p:nvSpPr>
        <p:spPr>
          <a:xfrm flipV="1">
            <a:off x="2127568" y="5187315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5805488"/>
            <a:ext cx="12192000" cy="10525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3794" name="文本框 6"/>
          <p:cNvSpPr txBox="1"/>
          <p:nvPr/>
        </p:nvSpPr>
        <p:spPr>
          <a:xfrm>
            <a:off x="4986338" y="2078038"/>
            <a:ext cx="603567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72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  <a:cs typeface="Arial" panose="020B0604020202020204" pitchFamily="34" charset="0"/>
              </a:rPr>
              <a:t>THANK YOU</a:t>
            </a:r>
            <a:endParaRPr lang="zh-CN" altLang="en-US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0" y="2528888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/>
  <Paragraphs>69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等线</vt:lpstr>
      <vt:lpstr>Calibri</vt:lpstr>
      <vt:lpstr>Microsoft YaHei</vt:lpstr>
      <vt:lpstr>Arial Unicode MS</vt:lpstr>
      <vt:lpstr>Office 主题​​</vt:lpstr>
      <vt:lpstr>PowerPoint 演示文稿</vt:lpstr>
      <vt:lpstr>PowerPoint 演示文稿</vt:lpstr>
      <vt:lpstr>Objective</vt:lpstr>
      <vt:lpstr>PowerPoint 演示文稿</vt:lpstr>
      <vt:lpstr>PowerPoint 演示文稿</vt:lpstr>
      <vt:lpstr>Proposed Scenario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geoth</cp:lastModifiedBy>
  <cp:revision>100</cp:revision>
  <dcterms:created xsi:type="dcterms:W3CDTF">2015-10-17T07:33:00Z</dcterms:created>
  <dcterms:modified xsi:type="dcterms:W3CDTF">2021-03-22T09:50:15Z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