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3" r:id="rId1"/>
  </p:sldMasterIdLst>
  <p:sldIdLst>
    <p:sldId id="256" r:id="rId2"/>
    <p:sldId id="541" r:id="rId3"/>
    <p:sldId id="542" r:id="rId4"/>
    <p:sldId id="543" r:id="rId5"/>
    <p:sldId id="544" r:id="rId6"/>
    <p:sldId id="545" r:id="rId7"/>
    <p:sldId id="54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g. Portillo" initials="IP" lastIdx="1" clrIdx="0">
    <p:extLst>
      <p:ext uri="{19B8F6BF-5375-455C-9EA6-DF929625EA0E}">
        <p15:presenceInfo xmlns:p15="http://schemas.microsoft.com/office/powerpoint/2012/main" userId="Ing. Portill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7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2EF3-3C4F-43EE-ACEE-D4B806740EA3}" type="datetimeFigureOut">
              <a:rPr lang="en-US" smtClean="0"/>
              <a:pPr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212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smtClean="0"/>
              <a:t>5/28/2023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329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smtClean="0"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96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smtClean="0"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9113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smtClean="0"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869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smtClean="0"/>
              <a:t>5/28/2023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614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smtClean="0"/>
              <a:t>5/28/2023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535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smtClean="0"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9165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smtClean="0"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139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smtClean="0"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880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smtClean="0"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705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smtClean="0"/>
              <a:t>5/28/2023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47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smtClean="0"/>
              <a:t>5/28/2023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335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smtClean="0"/>
              <a:t>5/28/2023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74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smtClean="0"/>
              <a:t>5/28/2023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332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smtClean="0"/>
              <a:t>5/28/2023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829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smtClean="0"/>
              <a:t>5/28/2023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25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0786BE5-D2A3-4BF0-8B30-D7403E61B3DC}" type="datetimeFigureOut">
              <a:rPr lang="en-US" smtClean="0"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9202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A" sz="6600" dirty="0"/>
              <a:t>INTELIGENCIA ARTIFICIAL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RANGEL ALVARADO</a:t>
            </a:r>
          </a:p>
        </p:txBody>
      </p:sp>
    </p:spTree>
    <p:extLst>
      <p:ext uri="{BB962C8B-B14F-4D97-AF65-F5344CB8AC3E}">
        <p14:creationId xmlns:p14="http://schemas.microsoft.com/office/powerpoint/2010/main" val="1653120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8417" y="70823"/>
            <a:ext cx="11290965" cy="1400530"/>
          </a:xfrm>
        </p:spPr>
        <p:txBody>
          <a:bodyPr/>
          <a:lstStyle/>
          <a:p>
            <a:r>
              <a:rPr lang="es-PA" sz="3600" dirty="0" smtClean="0"/>
              <a:t>Definición del Problema y Generación de Hipótesis – Definiendo el Problema</a:t>
            </a:r>
            <a:endParaRPr lang="es-PA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428" y="1471353"/>
            <a:ext cx="11776954" cy="5181374"/>
          </a:xfrm>
        </p:spPr>
        <p:txBody>
          <a:bodyPr>
            <a:normAutofit/>
          </a:bodyPr>
          <a:lstStyle/>
          <a:p>
            <a:r>
              <a:rPr lang="es-PA" dirty="0" smtClean="0"/>
              <a:t>Definir y entender el problema es lo más importante en Machine Learning, DL, AI</a:t>
            </a:r>
          </a:p>
          <a:p>
            <a:endParaRPr lang="es-PA" i="1" dirty="0"/>
          </a:p>
          <a:p>
            <a:r>
              <a:rPr lang="en-US" i="1" dirty="0" err="1" smtClean="0"/>
              <a:t>Imaginando</a:t>
            </a:r>
            <a:r>
              <a:rPr lang="en-US" i="1" dirty="0" smtClean="0"/>
              <a:t> que </a:t>
            </a:r>
            <a:r>
              <a:rPr lang="en-US" i="1" dirty="0" err="1" smtClean="0"/>
              <a:t>está</a:t>
            </a:r>
            <a:r>
              <a:rPr lang="en-US" i="1" dirty="0" smtClean="0"/>
              <a:t> </a:t>
            </a:r>
            <a:r>
              <a:rPr lang="en-US" i="1" dirty="0" err="1" smtClean="0"/>
              <a:t>en</a:t>
            </a:r>
            <a:r>
              <a:rPr lang="en-US" i="1" dirty="0" smtClean="0"/>
              <a:t> un hospital</a:t>
            </a:r>
          </a:p>
          <a:p>
            <a:r>
              <a:rPr lang="en-US" i="1" dirty="0" smtClean="0"/>
              <a:t>El hospital </a:t>
            </a:r>
            <a:r>
              <a:rPr lang="en-US" i="1" dirty="0" err="1" smtClean="0"/>
              <a:t>tiene</a:t>
            </a:r>
            <a:r>
              <a:rPr lang="en-US" i="1" dirty="0" smtClean="0"/>
              <a:t> 225,000 </a:t>
            </a:r>
            <a:r>
              <a:rPr lang="en-US" i="1" dirty="0" err="1" smtClean="0"/>
              <a:t>clientes</a:t>
            </a:r>
            <a:endParaRPr lang="en-US" i="1" dirty="0" smtClean="0"/>
          </a:p>
          <a:p>
            <a:endParaRPr lang="en-US" i="1" dirty="0"/>
          </a:p>
          <a:p>
            <a:r>
              <a:rPr lang="en-US" i="1" dirty="0" smtClean="0"/>
              <a:t>¿</a:t>
            </a:r>
            <a:r>
              <a:rPr lang="en-US" i="1" dirty="0" err="1" smtClean="0"/>
              <a:t>Podrías</a:t>
            </a:r>
            <a:r>
              <a:rPr lang="en-US" i="1" dirty="0" smtClean="0"/>
              <a:t> </a:t>
            </a:r>
            <a:r>
              <a:rPr lang="en-US" i="1" dirty="0" err="1" smtClean="0"/>
              <a:t>identificar</a:t>
            </a:r>
            <a:r>
              <a:rPr lang="en-US" i="1" dirty="0" smtClean="0"/>
              <a:t> de </a:t>
            </a:r>
            <a:r>
              <a:rPr lang="en-US" i="1" dirty="0" err="1" smtClean="0"/>
              <a:t>estos</a:t>
            </a:r>
            <a:r>
              <a:rPr lang="en-US" i="1" dirty="0" smtClean="0"/>
              <a:t> </a:t>
            </a:r>
            <a:r>
              <a:rPr lang="en-US" i="1" dirty="0" err="1" smtClean="0"/>
              <a:t>clientes</a:t>
            </a:r>
            <a:r>
              <a:rPr lang="en-US" i="1" dirty="0" smtClean="0"/>
              <a:t> </a:t>
            </a:r>
            <a:r>
              <a:rPr lang="en-US" i="1" dirty="0" err="1" smtClean="0"/>
              <a:t>quienes</a:t>
            </a:r>
            <a:r>
              <a:rPr lang="en-US" i="1" dirty="0" smtClean="0"/>
              <a:t> se van a</a:t>
            </a:r>
          </a:p>
          <a:p>
            <a:r>
              <a:rPr lang="en-US" i="1" dirty="0" err="1" smtClean="0"/>
              <a:t>enfermar</a:t>
            </a:r>
            <a:r>
              <a:rPr lang="en-US" i="1" dirty="0" smtClean="0"/>
              <a:t> pronto para </a:t>
            </a:r>
            <a:r>
              <a:rPr lang="en-US" i="1" dirty="0" err="1" smtClean="0"/>
              <a:t>proveer</a:t>
            </a:r>
            <a:r>
              <a:rPr lang="en-US" i="1" dirty="0" smtClean="0"/>
              <a:t> </a:t>
            </a:r>
            <a:r>
              <a:rPr lang="en-US" i="1" dirty="0" err="1" smtClean="0"/>
              <a:t>los</a:t>
            </a:r>
            <a:r>
              <a:rPr lang="en-US" i="1" dirty="0" smtClean="0"/>
              <a:t> </a:t>
            </a:r>
            <a:r>
              <a:rPr lang="en-US" i="1" dirty="0" err="1" smtClean="0"/>
              <a:t>insumos</a:t>
            </a:r>
            <a:r>
              <a:rPr lang="en-US" i="1" dirty="0" smtClean="0"/>
              <a:t> </a:t>
            </a:r>
            <a:r>
              <a:rPr lang="en-US" i="1" dirty="0" err="1" smtClean="0"/>
              <a:t>necesarios</a:t>
            </a:r>
            <a:r>
              <a:rPr lang="en-US" i="1" dirty="0" smtClean="0"/>
              <a:t>?</a:t>
            </a:r>
          </a:p>
          <a:p>
            <a:endParaRPr lang="en-US" i="1" dirty="0" smtClean="0"/>
          </a:p>
          <a:p>
            <a:endParaRPr lang="en-US" i="1" dirty="0"/>
          </a:p>
          <a:p>
            <a:r>
              <a:rPr lang="en-US" i="1" dirty="0" err="1" smtClean="0"/>
              <a:t>Eres</a:t>
            </a:r>
            <a:r>
              <a:rPr lang="en-US" i="1" dirty="0" smtClean="0"/>
              <a:t> el </a:t>
            </a:r>
            <a:r>
              <a:rPr lang="en-US" i="1" dirty="0" err="1" smtClean="0"/>
              <a:t>único</a:t>
            </a:r>
            <a:r>
              <a:rPr lang="en-US" i="1" dirty="0" smtClean="0"/>
              <a:t> </a:t>
            </a:r>
            <a:r>
              <a:rPr lang="en-US" i="1" dirty="0" err="1" smtClean="0"/>
              <a:t>cientifico</a:t>
            </a:r>
            <a:r>
              <a:rPr lang="en-US" i="1" dirty="0" smtClean="0"/>
              <a:t> de </a:t>
            </a:r>
            <a:r>
              <a:rPr lang="en-US" i="1" dirty="0" err="1" smtClean="0"/>
              <a:t>datos</a:t>
            </a:r>
            <a:r>
              <a:rPr lang="en-US" i="1" dirty="0" smtClean="0"/>
              <a:t> </a:t>
            </a:r>
            <a:r>
              <a:rPr lang="en-US" i="1" dirty="0" err="1" smtClean="0"/>
              <a:t>en</a:t>
            </a:r>
            <a:r>
              <a:rPr lang="en-US" i="1" dirty="0" smtClean="0"/>
              <a:t> </a:t>
            </a:r>
            <a:r>
              <a:rPr lang="en-US" i="1" dirty="0" err="1" smtClean="0"/>
              <a:t>este</a:t>
            </a:r>
            <a:r>
              <a:rPr lang="en-US" i="1" dirty="0" smtClean="0"/>
              <a:t> </a:t>
            </a:r>
            <a:r>
              <a:rPr lang="en-US" i="1" dirty="0" err="1" smtClean="0"/>
              <a:t>equipo</a:t>
            </a:r>
            <a:r>
              <a:rPr lang="en-US" i="1" dirty="0" smtClean="0"/>
              <a:t> </a:t>
            </a:r>
            <a:r>
              <a:rPr lang="en-US" i="1" dirty="0" err="1" smtClean="0"/>
              <a:t>actualmente</a:t>
            </a:r>
            <a:r>
              <a:rPr lang="en-US" i="1" dirty="0" smtClean="0"/>
              <a:t>, ¿</a:t>
            </a:r>
            <a:r>
              <a:rPr lang="en-US" i="1" dirty="0" err="1" smtClean="0"/>
              <a:t>Qué</a:t>
            </a:r>
            <a:r>
              <a:rPr lang="en-US" i="1" dirty="0" smtClean="0"/>
              <a:t> </a:t>
            </a:r>
            <a:r>
              <a:rPr lang="en-US" i="1" dirty="0" err="1" smtClean="0"/>
              <a:t>harías</a:t>
            </a:r>
            <a:r>
              <a:rPr lang="en-US" i="1" dirty="0" smtClean="0"/>
              <a:t> </a:t>
            </a:r>
            <a:r>
              <a:rPr lang="en-US" i="1" dirty="0" err="1" smtClean="0"/>
              <a:t>despues</a:t>
            </a:r>
            <a:r>
              <a:rPr lang="en-US" i="1" dirty="0" smtClean="0"/>
              <a:t>?</a:t>
            </a:r>
            <a:endParaRPr lang="en-US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2355" y="2019992"/>
            <a:ext cx="2898371" cy="289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709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8417" y="70823"/>
            <a:ext cx="11290965" cy="1400530"/>
          </a:xfrm>
        </p:spPr>
        <p:txBody>
          <a:bodyPr/>
          <a:lstStyle/>
          <a:p>
            <a:r>
              <a:rPr lang="es-PA" sz="3600" dirty="0"/>
              <a:t>Definición del Problema y Generación de Hipótesis – Definiendo el Problema</a:t>
            </a:r>
            <a:endParaRPr lang="es-PA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428" y="1471352"/>
            <a:ext cx="11776954" cy="5203767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 smtClean="0"/>
              <a:t>¿</a:t>
            </a:r>
            <a:r>
              <a:rPr lang="en-US" i="1" dirty="0" err="1" smtClean="0"/>
              <a:t>Podrías</a:t>
            </a:r>
            <a:r>
              <a:rPr lang="en-US" i="1" dirty="0" smtClean="0"/>
              <a:t> </a:t>
            </a:r>
            <a:r>
              <a:rPr lang="en-US" i="1" dirty="0" err="1" smtClean="0"/>
              <a:t>identificar</a:t>
            </a:r>
            <a:r>
              <a:rPr lang="en-US" i="1" dirty="0" smtClean="0"/>
              <a:t> de </a:t>
            </a:r>
            <a:r>
              <a:rPr lang="en-US" i="1" dirty="0" err="1" smtClean="0"/>
              <a:t>estos</a:t>
            </a:r>
            <a:r>
              <a:rPr lang="en-US" i="1" dirty="0" smtClean="0"/>
              <a:t> </a:t>
            </a:r>
            <a:r>
              <a:rPr lang="en-US" i="1" dirty="0" err="1" smtClean="0"/>
              <a:t>clientes</a:t>
            </a:r>
            <a:r>
              <a:rPr lang="en-US" i="1" dirty="0" smtClean="0"/>
              <a:t> </a:t>
            </a:r>
            <a:r>
              <a:rPr lang="en-US" i="1" dirty="0" err="1" smtClean="0"/>
              <a:t>quienes</a:t>
            </a:r>
            <a:r>
              <a:rPr lang="en-US" i="1" dirty="0" smtClean="0"/>
              <a:t> se van a</a:t>
            </a:r>
          </a:p>
          <a:p>
            <a:r>
              <a:rPr lang="en-US" i="1" dirty="0" err="1" smtClean="0"/>
              <a:t>enfermar</a:t>
            </a:r>
            <a:r>
              <a:rPr lang="en-US" i="1" dirty="0" smtClean="0"/>
              <a:t> pronto para </a:t>
            </a:r>
            <a:r>
              <a:rPr lang="en-US" i="1" dirty="0" err="1" smtClean="0"/>
              <a:t>proveer</a:t>
            </a:r>
            <a:r>
              <a:rPr lang="en-US" i="1" dirty="0" smtClean="0"/>
              <a:t> </a:t>
            </a:r>
            <a:r>
              <a:rPr lang="en-US" i="1" dirty="0" err="1" smtClean="0"/>
              <a:t>los</a:t>
            </a:r>
            <a:r>
              <a:rPr lang="en-US" i="1" dirty="0" smtClean="0"/>
              <a:t> </a:t>
            </a:r>
            <a:r>
              <a:rPr lang="en-US" i="1" dirty="0" err="1" smtClean="0"/>
              <a:t>insumos</a:t>
            </a:r>
            <a:r>
              <a:rPr lang="en-US" i="1" dirty="0" smtClean="0"/>
              <a:t> </a:t>
            </a:r>
            <a:r>
              <a:rPr lang="en-US" i="1" dirty="0" err="1" smtClean="0"/>
              <a:t>necesarios</a:t>
            </a:r>
            <a:r>
              <a:rPr lang="en-US" i="1" dirty="0" smtClean="0"/>
              <a:t>?</a:t>
            </a:r>
          </a:p>
          <a:p>
            <a:endParaRPr lang="en-US" i="1" dirty="0" smtClean="0"/>
          </a:p>
          <a:p>
            <a:r>
              <a:rPr lang="en-US" i="1" dirty="0" err="1" smtClean="0"/>
              <a:t>Preguntas</a:t>
            </a:r>
            <a:r>
              <a:rPr lang="en-US" i="1" dirty="0" smtClean="0"/>
              <a:t> </a:t>
            </a:r>
            <a:r>
              <a:rPr lang="en-US" i="1" dirty="0" err="1" smtClean="0"/>
              <a:t>centradas</a:t>
            </a:r>
            <a:r>
              <a:rPr lang="en-US" i="1" dirty="0" smtClean="0"/>
              <a:t> </a:t>
            </a:r>
            <a:r>
              <a:rPr lang="en-US" i="1" dirty="0" err="1" smtClean="0"/>
              <a:t>sobre</a:t>
            </a:r>
            <a:r>
              <a:rPr lang="en-US" i="1" dirty="0" smtClean="0"/>
              <a:t> “El </a:t>
            </a:r>
            <a:r>
              <a:rPr lang="en-US" i="1" dirty="0" err="1" smtClean="0"/>
              <a:t>Problema</a:t>
            </a:r>
            <a:r>
              <a:rPr lang="en-US" i="1" dirty="0" smtClean="0"/>
              <a:t>”</a:t>
            </a:r>
            <a:endParaRPr lang="en-US" i="1" dirty="0" smtClean="0"/>
          </a:p>
          <a:p>
            <a:pPr lvl="1"/>
            <a:r>
              <a:rPr lang="en-US" dirty="0" smtClean="0"/>
              <a:t>¿Que </a:t>
            </a:r>
            <a:r>
              <a:rPr lang="en-US" dirty="0" err="1" smtClean="0"/>
              <a:t>causas</a:t>
            </a:r>
            <a:r>
              <a:rPr lang="en-US" dirty="0" smtClean="0"/>
              <a:t> </a:t>
            </a:r>
            <a:r>
              <a:rPr lang="en-US" dirty="0" err="1" smtClean="0"/>
              <a:t>impactan</a:t>
            </a:r>
            <a:r>
              <a:rPr lang="en-US" dirty="0" smtClean="0"/>
              <a:t> que </a:t>
            </a:r>
            <a:r>
              <a:rPr lang="en-US" dirty="0" err="1" smtClean="0"/>
              <a:t>vayan</a:t>
            </a:r>
            <a:r>
              <a:rPr lang="en-US" dirty="0" smtClean="0"/>
              <a:t> al hospital?</a:t>
            </a:r>
          </a:p>
          <a:p>
            <a:pPr lvl="1"/>
            <a:r>
              <a:rPr lang="en-US" dirty="0" smtClean="0"/>
              <a:t>¿Que </a:t>
            </a:r>
            <a:r>
              <a:rPr lang="en-US" dirty="0" err="1" smtClean="0"/>
              <a:t>cuales</a:t>
            </a:r>
            <a:r>
              <a:rPr lang="en-US" dirty="0" smtClean="0"/>
              <a:t> son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insumos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utilizados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¿</a:t>
            </a:r>
            <a:r>
              <a:rPr lang="en-US" dirty="0" err="1" smtClean="0"/>
              <a:t>Influye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días</a:t>
            </a:r>
            <a:r>
              <a:rPr lang="en-US" dirty="0" smtClean="0"/>
              <a:t> de </a:t>
            </a:r>
            <a:r>
              <a:rPr lang="en-US" dirty="0" err="1" smtClean="0"/>
              <a:t>semana</a:t>
            </a:r>
            <a:r>
              <a:rPr lang="en-US" dirty="0" smtClean="0"/>
              <a:t> o las horas?</a:t>
            </a:r>
          </a:p>
          <a:p>
            <a:endParaRPr lang="en-US" i="1" dirty="0"/>
          </a:p>
          <a:p>
            <a:r>
              <a:rPr lang="en-US" i="1" dirty="0" smtClean="0"/>
              <a:t>¿</a:t>
            </a:r>
            <a:r>
              <a:rPr lang="en-US" i="1" dirty="0" err="1" smtClean="0"/>
              <a:t>Quienes</a:t>
            </a:r>
            <a:r>
              <a:rPr lang="en-US" i="1" dirty="0" smtClean="0"/>
              <a:t> son </a:t>
            </a:r>
            <a:r>
              <a:rPr lang="en-US" i="1" dirty="0" err="1" smtClean="0"/>
              <a:t>los</a:t>
            </a:r>
            <a:r>
              <a:rPr lang="en-US" i="1" dirty="0" smtClean="0"/>
              <a:t> </a:t>
            </a:r>
            <a:r>
              <a:rPr lang="en-US" i="1" dirty="0" err="1" smtClean="0"/>
              <a:t>dueños</a:t>
            </a:r>
            <a:r>
              <a:rPr lang="en-US" i="1" dirty="0" smtClean="0"/>
              <a:t>?</a:t>
            </a:r>
          </a:p>
          <a:p>
            <a:pPr lvl="1"/>
            <a:r>
              <a:rPr lang="en-US" dirty="0" smtClean="0"/>
              <a:t>Director del hospital</a:t>
            </a:r>
          </a:p>
          <a:p>
            <a:pPr lvl="1"/>
            <a:r>
              <a:rPr lang="en-US" dirty="0" smtClean="0"/>
              <a:t>¿</a:t>
            </a:r>
            <a:r>
              <a:rPr lang="en-US" dirty="0" err="1" smtClean="0"/>
              <a:t>Alguien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?</a:t>
            </a:r>
          </a:p>
          <a:p>
            <a:pPr lvl="1"/>
            <a:endParaRPr lang="en-US" i="1" dirty="0"/>
          </a:p>
          <a:p>
            <a:r>
              <a:rPr lang="en-US" i="1" dirty="0" err="1" smtClean="0"/>
              <a:t>Métricas</a:t>
            </a:r>
            <a:endParaRPr lang="en-US" i="1" dirty="0" smtClean="0"/>
          </a:p>
          <a:p>
            <a:pPr lvl="1"/>
            <a:r>
              <a:rPr lang="en-US" i="1" dirty="0" err="1" smtClean="0"/>
              <a:t>Cual</a:t>
            </a:r>
            <a:r>
              <a:rPr lang="en-US" i="1" dirty="0"/>
              <a:t> </a:t>
            </a:r>
            <a:r>
              <a:rPr lang="en-US" i="1" dirty="0" err="1" smtClean="0"/>
              <a:t>es</a:t>
            </a:r>
            <a:r>
              <a:rPr lang="en-US" i="1" dirty="0" smtClean="0"/>
              <a:t> el </a:t>
            </a:r>
            <a:r>
              <a:rPr lang="en-US" i="1" dirty="0" err="1" smtClean="0"/>
              <a:t>éxito</a:t>
            </a:r>
            <a:r>
              <a:rPr lang="en-US" i="1" dirty="0" smtClean="0"/>
              <a:t> del Proyecto</a:t>
            </a:r>
          </a:p>
          <a:p>
            <a:pPr lvl="1"/>
            <a:r>
              <a:rPr lang="en-US" i="1" dirty="0" smtClean="0"/>
              <a:t>Que </a:t>
            </a:r>
            <a:r>
              <a:rPr lang="en-US" i="1" dirty="0" err="1" smtClean="0"/>
              <a:t>pasaría</a:t>
            </a:r>
            <a:r>
              <a:rPr lang="en-US" i="1" dirty="0" smtClean="0"/>
              <a:t> </a:t>
            </a:r>
            <a:r>
              <a:rPr lang="en-US" i="1" dirty="0" err="1" smtClean="0"/>
              <a:t>si</a:t>
            </a:r>
            <a:r>
              <a:rPr lang="en-US" i="1" dirty="0" smtClean="0"/>
              <a:t> se </a:t>
            </a:r>
            <a:r>
              <a:rPr lang="en-US" i="1" dirty="0" err="1" smtClean="0"/>
              <a:t>aplican</a:t>
            </a:r>
            <a:r>
              <a:rPr lang="en-US" i="1" dirty="0" smtClean="0"/>
              <a:t> las </a:t>
            </a:r>
            <a:r>
              <a:rPr lang="en-US" i="1" dirty="0" err="1" smtClean="0"/>
              <a:t>estrategias</a:t>
            </a:r>
            <a:r>
              <a:rPr lang="en-US" i="1" dirty="0" smtClean="0"/>
              <a:t> al hospital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843" y="771088"/>
            <a:ext cx="1834341" cy="18343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966" y="2328948"/>
            <a:ext cx="1744288" cy="17442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8241" y="3943002"/>
            <a:ext cx="1975658" cy="19756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4109" y="4575848"/>
            <a:ext cx="1988821" cy="198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224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8417" y="70823"/>
            <a:ext cx="11290965" cy="1400530"/>
          </a:xfrm>
        </p:spPr>
        <p:txBody>
          <a:bodyPr/>
          <a:lstStyle/>
          <a:p>
            <a:r>
              <a:rPr lang="es-PA" sz="3600" dirty="0"/>
              <a:t>Definición del Problema y Generación de Hipótesis – Definiendo el Problema</a:t>
            </a:r>
            <a:endParaRPr lang="es-PA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428" y="1471353"/>
            <a:ext cx="11776954" cy="5181374"/>
          </a:xfrm>
        </p:spPr>
        <p:txBody>
          <a:bodyPr>
            <a:normAutofit/>
          </a:bodyPr>
          <a:lstStyle/>
          <a:p>
            <a:r>
              <a:rPr lang="en-US" i="1" dirty="0" err="1" smtClean="0"/>
              <a:t>Limitantes</a:t>
            </a:r>
            <a:endParaRPr lang="en-US" i="1" dirty="0" smtClean="0"/>
          </a:p>
          <a:p>
            <a:pPr lvl="1"/>
            <a:r>
              <a:rPr lang="en-US" i="1" dirty="0" err="1" smtClean="0"/>
              <a:t>Existe</a:t>
            </a:r>
            <a:r>
              <a:rPr lang="en-US" i="1" dirty="0" smtClean="0"/>
              <a:t> </a:t>
            </a:r>
            <a:r>
              <a:rPr lang="en-US" i="1" dirty="0" err="1" smtClean="0"/>
              <a:t>alguna</a:t>
            </a:r>
            <a:r>
              <a:rPr lang="en-US" i="1" dirty="0" smtClean="0"/>
              <a:t> </a:t>
            </a:r>
            <a:r>
              <a:rPr lang="en-US" i="1" dirty="0" err="1" smtClean="0"/>
              <a:t>accion</a:t>
            </a:r>
            <a:r>
              <a:rPr lang="en-US" i="1" dirty="0" smtClean="0"/>
              <a:t> </a:t>
            </a:r>
            <a:r>
              <a:rPr lang="en-US" i="1" dirty="0" err="1" smtClean="0"/>
              <a:t>limitadora</a:t>
            </a:r>
            <a:endParaRPr lang="en-US" i="1" dirty="0" smtClean="0"/>
          </a:p>
          <a:p>
            <a:pPr lvl="1"/>
            <a:r>
              <a:rPr lang="en-US" i="1" dirty="0" err="1" smtClean="0"/>
              <a:t>Otros</a:t>
            </a:r>
            <a:r>
              <a:rPr lang="en-US" i="1" dirty="0" smtClean="0"/>
              <a:t> </a:t>
            </a:r>
            <a:r>
              <a:rPr lang="en-US" i="1" dirty="0" err="1" smtClean="0"/>
              <a:t>problemas</a:t>
            </a:r>
            <a:r>
              <a:rPr lang="en-US" i="1" dirty="0" smtClean="0"/>
              <a:t> de </a:t>
            </a:r>
            <a:r>
              <a:rPr lang="en-US" i="1" dirty="0" err="1" smtClean="0"/>
              <a:t>los</a:t>
            </a:r>
            <a:r>
              <a:rPr lang="en-US" i="1" dirty="0" smtClean="0"/>
              <a:t> que </a:t>
            </a:r>
            <a:r>
              <a:rPr lang="en-US" i="1" dirty="0" err="1" smtClean="0"/>
              <a:t>deberíamos</a:t>
            </a:r>
            <a:r>
              <a:rPr lang="en-US" i="1" dirty="0" smtClean="0"/>
              <a:t> </a:t>
            </a:r>
            <a:r>
              <a:rPr lang="en-US" i="1" dirty="0" err="1" smtClean="0"/>
              <a:t>preocuparnos</a:t>
            </a:r>
            <a:endParaRPr lang="en-US" i="1" dirty="0" smtClean="0"/>
          </a:p>
          <a:p>
            <a:pPr lvl="1"/>
            <a:r>
              <a:rPr lang="en-US" i="1" dirty="0" smtClean="0"/>
              <a:t>Que </a:t>
            </a:r>
            <a:r>
              <a:rPr lang="en-US" i="1" dirty="0" err="1" smtClean="0"/>
              <a:t>tanto</a:t>
            </a:r>
            <a:r>
              <a:rPr lang="en-US" i="1" dirty="0" smtClean="0"/>
              <a:t> </a:t>
            </a:r>
            <a:r>
              <a:rPr lang="en-US" i="1" dirty="0" err="1" smtClean="0"/>
              <a:t>tiempo</a:t>
            </a:r>
            <a:r>
              <a:rPr lang="en-US" i="1" dirty="0" smtClean="0"/>
              <a:t> y </a:t>
            </a:r>
            <a:r>
              <a:rPr lang="en-US" i="1" dirty="0" err="1" smtClean="0"/>
              <a:t>dinero</a:t>
            </a:r>
            <a:r>
              <a:rPr lang="en-US" i="1" dirty="0" smtClean="0"/>
              <a:t> se </a:t>
            </a:r>
            <a:r>
              <a:rPr lang="en-US" i="1" dirty="0" err="1" smtClean="0"/>
              <a:t>invierte</a:t>
            </a:r>
            <a:r>
              <a:rPr lang="en-US" i="1" dirty="0" smtClean="0"/>
              <a:t> </a:t>
            </a:r>
            <a:r>
              <a:rPr lang="en-US" i="1" dirty="0" err="1" smtClean="0"/>
              <a:t>en</a:t>
            </a:r>
            <a:r>
              <a:rPr lang="en-US" i="1" dirty="0" smtClean="0"/>
              <a:t> </a:t>
            </a:r>
            <a:r>
              <a:rPr lang="en-US" i="1" dirty="0" err="1" smtClean="0"/>
              <a:t>eso</a:t>
            </a:r>
            <a:endParaRPr lang="en-US" i="1" dirty="0" smtClean="0"/>
          </a:p>
          <a:p>
            <a:pPr lvl="1"/>
            <a:endParaRPr lang="en-US" i="1" dirty="0"/>
          </a:p>
          <a:p>
            <a:r>
              <a:rPr lang="en-US" i="1" dirty="0" err="1" smtClean="0"/>
              <a:t>Actores</a:t>
            </a:r>
            <a:r>
              <a:rPr lang="en-US" i="1" dirty="0" smtClean="0"/>
              <a:t> e </a:t>
            </a:r>
            <a:r>
              <a:rPr lang="en-US" i="1" dirty="0" err="1" smtClean="0"/>
              <a:t>Involucrados</a:t>
            </a:r>
            <a:endParaRPr lang="en-US" i="1" dirty="0" smtClean="0"/>
          </a:p>
          <a:p>
            <a:pPr lvl="1"/>
            <a:r>
              <a:rPr lang="en-US" i="1" dirty="0" smtClean="0"/>
              <a:t>Director</a:t>
            </a:r>
          </a:p>
          <a:p>
            <a:pPr lvl="1"/>
            <a:r>
              <a:rPr lang="en-US" i="1" dirty="0" smtClean="0"/>
              <a:t>Jefes, </a:t>
            </a:r>
            <a:r>
              <a:rPr lang="en-US" i="1" dirty="0" err="1" smtClean="0"/>
              <a:t>Mercadeo</a:t>
            </a:r>
            <a:r>
              <a:rPr lang="en-US" i="1" dirty="0" smtClean="0"/>
              <a:t>, etc.</a:t>
            </a:r>
          </a:p>
          <a:p>
            <a:pPr lvl="1"/>
            <a:endParaRPr lang="en-US" i="1" dirty="0"/>
          </a:p>
          <a:p>
            <a:r>
              <a:rPr lang="en-US" i="1" dirty="0" err="1" smtClean="0"/>
              <a:t>Referencias</a:t>
            </a:r>
            <a:endParaRPr lang="en-US" i="1" dirty="0" smtClean="0"/>
          </a:p>
          <a:p>
            <a:pPr lvl="1"/>
            <a:r>
              <a:rPr lang="en-US" i="1" dirty="0" smtClean="0"/>
              <a:t>¿Que </a:t>
            </a:r>
            <a:r>
              <a:rPr lang="en-US" i="1" dirty="0" err="1" smtClean="0"/>
              <a:t>intentamos</a:t>
            </a:r>
            <a:r>
              <a:rPr lang="en-US" i="1" dirty="0" smtClean="0"/>
              <a:t> </a:t>
            </a:r>
            <a:r>
              <a:rPr lang="en-US" i="1" dirty="0" err="1" smtClean="0"/>
              <a:t>en</a:t>
            </a:r>
            <a:r>
              <a:rPr lang="en-US" i="1" dirty="0" smtClean="0"/>
              <a:t> el </a:t>
            </a:r>
            <a:r>
              <a:rPr lang="en-US" i="1" dirty="0" err="1" smtClean="0"/>
              <a:t>pasado</a:t>
            </a:r>
            <a:r>
              <a:rPr lang="en-US" i="1" dirty="0" smtClean="0"/>
              <a:t>?</a:t>
            </a:r>
          </a:p>
          <a:p>
            <a:pPr lvl="1"/>
            <a:r>
              <a:rPr lang="en-US" i="1" dirty="0" smtClean="0"/>
              <a:t>¿</a:t>
            </a:r>
            <a:r>
              <a:rPr lang="en-US" i="1" dirty="0" err="1" smtClean="0"/>
              <a:t>Fue</a:t>
            </a:r>
            <a:r>
              <a:rPr lang="en-US" i="1" dirty="0" smtClean="0"/>
              <a:t> </a:t>
            </a:r>
            <a:r>
              <a:rPr lang="en-US" i="1" dirty="0" err="1" smtClean="0"/>
              <a:t>satisfactorio</a:t>
            </a:r>
            <a:r>
              <a:rPr lang="en-US" i="1" dirty="0" smtClean="0"/>
              <a:t>  o no?</a:t>
            </a:r>
            <a:endParaRPr lang="en-US" i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3938" y="1163782"/>
            <a:ext cx="2035232" cy="20352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476" y="3199014"/>
            <a:ext cx="2000429" cy="20004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147" y="4710320"/>
            <a:ext cx="1942407" cy="194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335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8417" y="70823"/>
            <a:ext cx="11290965" cy="1400530"/>
          </a:xfrm>
        </p:spPr>
        <p:txBody>
          <a:bodyPr/>
          <a:lstStyle/>
          <a:p>
            <a:r>
              <a:rPr lang="es-PA" sz="3600" dirty="0"/>
              <a:t>Definición del Problema y Generación de Hipótesis – Definiendo el Problema</a:t>
            </a:r>
            <a:endParaRPr lang="es-PA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428" y="1471353"/>
            <a:ext cx="11776954" cy="5181374"/>
          </a:xfrm>
        </p:spPr>
        <p:txBody>
          <a:bodyPr>
            <a:normAutofit/>
          </a:bodyPr>
          <a:lstStyle/>
          <a:p>
            <a:r>
              <a:rPr lang="en-US" i="1" dirty="0" err="1" smtClean="0"/>
              <a:t>Problema</a:t>
            </a:r>
            <a:r>
              <a:rPr lang="en-US" i="1" dirty="0" smtClean="0"/>
              <a:t>:</a:t>
            </a:r>
          </a:p>
          <a:p>
            <a:pPr lvl="1"/>
            <a:r>
              <a:rPr lang="en-US" i="1" dirty="0" smtClean="0"/>
              <a:t>El balance de </a:t>
            </a:r>
            <a:r>
              <a:rPr lang="en-US" i="1" dirty="0" err="1" smtClean="0"/>
              <a:t>compra</a:t>
            </a:r>
            <a:r>
              <a:rPr lang="en-US" i="1" dirty="0" smtClean="0"/>
              <a:t> de </a:t>
            </a:r>
            <a:r>
              <a:rPr lang="en-US" i="1" dirty="0" err="1" smtClean="0"/>
              <a:t>productos</a:t>
            </a:r>
            <a:r>
              <a:rPr lang="en-US" i="1" dirty="0" smtClean="0"/>
              <a:t> medicos </a:t>
            </a:r>
            <a:r>
              <a:rPr lang="en-US" i="1" dirty="0" err="1" smtClean="0"/>
              <a:t>en</a:t>
            </a:r>
            <a:r>
              <a:rPr lang="en-US" i="1" dirty="0" smtClean="0"/>
              <a:t> </a:t>
            </a:r>
            <a:r>
              <a:rPr lang="en-US" i="1" dirty="0" err="1" smtClean="0"/>
              <a:t>los</a:t>
            </a:r>
            <a:r>
              <a:rPr lang="en-US" i="1" dirty="0" smtClean="0"/>
              <a:t> </a:t>
            </a:r>
            <a:r>
              <a:rPr lang="en-US" i="1" dirty="0" err="1" smtClean="0"/>
              <a:t>ultimos</a:t>
            </a:r>
            <a:r>
              <a:rPr lang="en-US" i="1" dirty="0" smtClean="0"/>
              <a:t> 3 </a:t>
            </a:r>
            <a:r>
              <a:rPr lang="en-US" i="1" dirty="0" err="1" smtClean="0"/>
              <a:t>meses</a:t>
            </a:r>
            <a:endParaRPr lang="en-US" i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405" y="2755215"/>
            <a:ext cx="4667683" cy="306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60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8417" y="70823"/>
            <a:ext cx="11290965" cy="1400530"/>
          </a:xfrm>
        </p:spPr>
        <p:txBody>
          <a:bodyPr/>
          <a:lstStyle/>
          <a:p>
            <a:r>
              <a:rPr lang="es-PA" sz="3600" dirty="0" smtClean="0"/>
              <a:t>Definición del Problema y Generación de Hipótesis – Introducción a Generación de Hip.</a:t>
            </a:r>
            <a:endParaRPr lang="es-PA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428" y="1471353"/>
            <a:ext cx="11776954" cy="5181374"/>
          </a:xfrm>
        </p:spPr>
        <p:txBody>
          <a:bodyPr>
            <a:normAutofit/>
          </a:bodyPr>
          <a:lstStyle/>
          <a:p>
            <a:r>
              <a:rPr lang="en-US" i="1" dirty="0" err="1" smtClean="0"/>
              <a:t>Hipótesis</a:t>
            </a:r>
            <a:r>
              <a:rPr lang="en-US" i="1" dirty="0" smtClean="0"/>
              <a:t>: </a:t>
            </a:r>
          </a:p>
          <a:p>
            <a:pPr lvl="1"/>
            <a:r>
              <a:rPr lang="en-US" i="1" dirty="0" smtClean="0"/>
              <a:t>“</a:t>
            </a:r>
            <a:r>
              <a:rPr lang="en-US" i="1" dirty="0" err="1" smtClean="0"/>
              <a:t>Una</a:t>
            </a:r>
            <a:r>
              <a:rPr lang="en-US" i="1" dirty="0" smtClean="0"/>
              <a:t> </a:t>
            </a:r>
            <a:r>
              <a:rPr lang="en-US" i="1" dirty="0" err="1" smtClean="0"/>
              <a:t>posible</a:t>
            </a:r>
            <a:r>
              <a:rPr lang="en-US" i="1" dirty="0" smtClean="0"/>
              <a:t> idea de lo que </a:t>
            </a:r>
            <a:r>
              <a:rPr lang="en-US" i="1" dirty="0" err="1" smtClean="0"/>
              <a:t>es</a:t>
            </a:r>
            <a:r>
              <a:rPr lang="en-US" i="1" dirty="0" smtClean="0"/>
              <a:t> el </a:t>
            </a:r>
            <a:r>
              <a:rPr lang="en-US" i="1" dirty="0" err="1" smtClean="0"/>
              <a:t>problema</a:t>
            </a:r>
            <a:r>
              <a:rPr lang="en-US" i="1" dirty="0" smtClean="0"/>
              <a:t>, la </a:t>
            </a:r>
            <a:r>
              <a:rPr lang="en-US" i="1" dirty="0" err="1" smtClean="0"/>
              <a:t>cual</a:t>
            </a:r>
            <a:r>
              <a:rPr lang="en-US" i="1" dirty="0" smtClean="0"/>
              <a:t> </a:t>
            </a:r>
            <a:r>
              <a:rPr lang="en-US" i="1" dirty="0" err="1" smtClean="0"/>
              <a:t>puede</a:t>
            </a:r>
            <a:r>
              <a:rPr lang="en-US" i="1" dirty="0" smtClean="0"/>
              <a:t> </a:t>
            </a:r>
            <a:r>
              <a:rPr lang="en-US" i="1" dirty="0" err="1" smtClean="0"/>
              <a:t>ser</a:t>
            </a:r>
            <a:r>
              <a:rPr lang="en-US" i="1" dirty="0" smtClean="0"/>
              <a:t> falsa o </a:t>
            </a:r>
            <a:r>
              <a:rPr lang="en-US" i="1" dirty="0" err="1" smtClean="0"/>
              <a:t>cierta</a:t>
            </a:r>
            <a:r>
              <a:rPr lang="en-US" i="1" dirty="0" smtClean="0"/>
              <a:t>”.</a:t>
            </a:r>
          </a:p>
          <a:p>
            <a:pPr lvl="1"/>
            <a:endParaRPr lang="en-US" i="1" dirty="0"/>
          </a:p>
          <a:p>
            <a:r>
              <a:rPr lang="en-US" i="1" dirty="0" err="1" smtClean="0"/>
              <a:t>Análisis</a:t>
            </a:r>
            <a:r>
              <a:rPr lang="en-US" i="1" dirty="0" smtClean="0"/>
              <a:t> sin </a:t>
            </a:r>
            <a:r>
              <a:rPr lang="en-US" i="1" dirty="0" err="1" smtClean="0"/>
              <a:t>hipotesis</a:t>
            </a:r>
            <a:r>
              <a:rPr lang="en-US" i="1" dirty="0" smtClean="0"/>
              <a:t> (</a:t>
            </a:r>
            <a:r>
              <a:rPr lang="en-US" i="1" dirty="0" err="1" smtClean="0"/>
              <a:t>nos</a:t>
            </a:r>
            <a:r>
              <a:rPr lang="en-US" i="1" dirty="0" smtClean="0"/>
              <a:t> </a:t>
            </a:r>
            <a:r>
              <a:rPr lang="en-US" i="1" dirty="0" err="1" smtClean="0"/>
              <a:t>lleva</a:t>
            </a:r>
            <a:r>
              <a:rPr lang="en-US" i="1" dirty="0" smtClean="0"/>
              <a:t> a bias)</a:t>
            </a:r>
          </a:p>
          <a:p>
            <a:pPr lvl="1"/>
            <a:r>
              <a:rPr lang="en-US" i="1" dirty="0" err="1" smtClean="0"/>
              <a:t>Coleccionar</a:t>
            </a:r>
            <a:r>
              <a:rPr lang="en-US" i="1" dirty="0" smtClean="0"/>
              <a:t> </a:t>
            </a:r>
            <a:r>
              <a:rPr lang="en-US" i="1" dirty="0" err="1" smtClean="0"/>
              <a:t>datos</a:t>
            </a:r>
            <a:endParaRPr lang="en-US" i="1" dirty="0" smtClean="0"/>
          </a:p>
          <a:p>
            <a:pPr lvl="1"/>
            <a:r>
              <a:rPr lang="en-US" i="1" dirty="0" err="1" smtClean="0"/>
              <a:t>Analizar</a:t>
            </a:r>
            <a:r>
              <a:rPr lang="en-US" i="1" dirty="0" smtClean="0"/>
              <a:t> </a:t>
            </a:r>
            <a:r>
              <a:rPr lang="en-US" i="1" dirty="0" err="1" smtClean="0"/>
              <a:t>cada</a:t>
            </a:r>
            <a:r>
              <a:rPr lang="en-US" i="1" dirty="0" smtClean="0"/>
              <a:t> variable </a:t>
            </a:r>
            <a:r>
              <a:rPr lang="en-US" i="1" dirty="0" err="1" smtClean="0"/>
              <a:t>disponible</a:t>
            </a:r>
            <a:endParaRPr lang="en-US" i="1" dirty="0" smtClean="0"/>
          </a:p>
          <a:p>
            <a:pPr lvl="1"/>
            <a:r>
              <a:rPr lang="en-US" i="1" dirty="0" err="1" smtClean="0"/>
              <a:t>Tener</a:t>
            </a:r>
            <a:r>
              <a:rPr lang="en-US" i="1" dirty="0" smtClean="0"/>
              <a:t> </a:t>
            </a:r>
            <a:r>
              <a:rPr lang="en-US" i="1" dirty="0" err="1" smtClean="0"/>
              <a:t>una</a:t>
            </a:r>
            <a:r>
              <a:rPr lang="en-US" i="1" dirty="0" smtClean="0"/>
              <a:t> vision de la data</a:t>
            </a:r>
          </a:p>
          <a:p>
            <a:pPr lvl="1"/>
            <a:endParaRPr lang="en-US" i="1" dirty="0"/>
          </a:p>
          <a:p>
            <a:r>
              <a:rPr lang="en-US" i="1" dirty="0" err="1" smtClean="0"/>
              <a:t>Análisis</a:t>
            </a:r>
            <a:r>
              <a:rPr lang="en-US" i="1" dirty="0" smtClean="0"/>
              <a:t> </a:t>
            </a:r>
            <a:r>
              <a:rPr lang="en-US" i="1" dirty="0" err="1" smtClean="0"/>
              <a:t>basado</a:t>
            </a:r>
            <a:r>
              <a:rPr lang="en-US" i="1" dirty="0" smtClean="0"/>
              <a:t> </a:t>
            </a:r>
            <a:r>
              <a:rPr lang="en-US" i="1" dirty="0" err="1" smtClean="0"/>
              <a:t>en</a:t>
            </a:r>
            <a:r>
              <a:rPr lang="en-US" i="1" dirty="0" smtClean="0"/>
              <a:t> </a:t>
            </a:r>
            <a:r>
              <a:rPr lang="en-US" i="1" dirty="0" err="1" smtClean="0"/>
              <a:t>Hipotesis</a:t>
            </a:r>
            <a:endParaRPr lang="en-US" i="1" dirty="0" smtClean="0"/>
          </a:p>
          <a:p>
            <a:pPr lvl="1"/>
            <a:r>
              <a:rPr lang="en-US" i="1" dirty="0" err="1" smtClean="0"/>
              <a:t>Listar</a:t>
            </a:r>
            <a:r>
              <a:rPr lang="en-US" i="1" dirty="0" smtClean="0"/>
              <a:t> las </a:t>
            </a:r>
            <a:r>
              <a:rPr lang="en-US" i="1" dirty="0" err="1" smtClean="0"/>
              <a:t>hipotesis</a:t>
            </a:r>
            <a:r>
              <a:rPr lang="en-US" i="1" dirty="0" smtClean="0"/>
              <a:t> antes de </a:t>
            </a:r>
            <a:r>
              <a:rPr lang="en-US" i="1" dirty="0" err="1" smtClean="0"/>
              <a:t>ver</a:t>
            </a:r>
            <a:r>
              <a:rPr lang="en-US" i="1" dirty="0" smtClean="0"/>
              <a:t> la data</a:t>
            </a:r>
          </a:p>
          <a:p>
            <a:pPr lvl="1"/>
            <a:r>
              <a:rPr lang="en-US" i="1" dirty="0" err="1" smtClean="0"/>
              <a:t>Pequeños</a:t>
            </a:r>
            <a:r>
              <a:rPr lang="en-US" i="1" dirty="0" smtClean="0"/>
              <a:t> o </a:t>
            </a:r>
            <a:r>
              <a:rPr lang="en-US" i="1" dirty="0" err="1" smtClean="0"/>
              <a:t>especificas</a:t>
            </a:r>
            <a:r>
              <a:rPr lang="en-US" i="1" dirty="0" smtClean="0"/>
              <a:t> </a:t>
            </a:r>
            <a:r>
              <a:rPr lang="en-US" i="1" dirty="0" err="1" smtClean="0"/>
              <a:t>piezas</a:t>
            </a:r>
            <a:r>
              <a:rPr lang="en-US" i="1" dirty="0" smtClean="0"/>
              <a:t> de </a:t>
            </a:r>
            <a:r>
              <a:rPr lang="en-US" i="1" dirty="0" err="1" smtClean="0"/>
              <a:t>trabajo</a:t>
            </a:r>
            <a:endParaRPr lang="en-US" i="1" dirty="0" smtClean="0"/>
          </a:p>
          <a:p>
            <a:pPr lvl="1"/>
            <a:r>
              <a:rPr lang="en-US" i="1" dirty="0" err="1" smtClean="0"/>
              <a:t>Provee</a:t>
            </a:r>
            <a:r>
              <a:rPr lang="en-US" i="1" dirty="0" smtClean="0"/>
              <a:t> </a:t>
            </a:r>
            <a:r>
              <a:rPr lang="en-US" i="1" dirty="0" err="1" smtClean="0"/>
              <a:t>una</a:t>
            </a:r>
            <a:r>
              <a:rPr lang="en-US" i="1" dirty="0" smtClean="0"/>
              <a:t> vista no “</a:t>
            </a:r>
            <a:r>
              <a:rPr lang="en-US" i="1" dirty="0" err="1" smtClean="0"/>
              <a:t>polarizada</a:t>
            </a:r>
            <a:r>
              <a:rPr lang="en-US" i="1" dirty="0" smtClean="0"/>
              <a:t>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7632" y="1354973"/>
            <a:ext cx="1669473" cy="16694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461" y="2871883"/>
            <a:ext cx="1302328" cy="130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70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8417" y="70823"/>
            <a:ext cx="11290965" cy="1400530"/>
          </a:xfrm>
        </p:spPr>
        <p:txBody>
          <a:bodyPr/>
          <a:lstStyle/>
          <a:p>
            <a:r>
              <a:rPr lang="es-PA" sz="3600" dirty="0" smtClean="0"/>
              <a:t>Definición del Problema y Generación de Hipótesis – Realizando </a:t>
            </a:r>
            <a:r>
              <a:rPr lang="es-PA" sz="3600" dirty="0" err="1" smtClean="0"/>
              <a:t>Genreación</a:t>
            </a:r>
            <a:r>
              <a:rPr lang="es-PA" sz="3600" dirty="0" smtClean="0"/>
              <a:t> de </a:t>
            </a:r>
            <a:r>
              <a:rPr lang="es-PA" sz="3600" dirty="0" err="1" smtClean="0"/>
              <a:t>Hipotesis</a:t>
            </a:r>
            <a:endParaRPr lang="es-PA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2428" y="1471353"/>
            <a:ext cx="11776954" cy="5181374"/>
          </a:xfrm>
        </p:spPr>
        <p:txBody>
          <a:bodyPr>
            <a:normAutofit/>
          </a:bodyPr>
          <a:lstStyle/>
          <a:p>
            <a:r>
              <a:rPr lang="en-US" i="1" dirty="0" err="1" smtClean="0"/>
              <a:t>Hipótesis</a:t>
            </a:r>
            <a:r>
              <a:rPr lang="en-US" i="1" dirty="0" smtClean="0"/>
              <a:t>: </a:t>
            </a:r>
          </a:p>
          <a:p>
            <a:pPr marL="457200" lvl="1" indent="0">
              <a:buNone/>
            </a:pP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20746051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18285</TotalTime>
  <Words>345</Words>
  <Application>Microsoft Office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INTELIGENCIA ARTIFICIAL</vt:lpstr>
      <vt:lpstr>Definición del Problema y Generación de Hipótesis – Definiendo el Problema</vt:lpstr>
      <vt:lpstr>Definición del Problema y Generación de Hipótesis – Definiendo el Problema</vt:lpstr>
      <vt:lpstr>Definición del Problema y Generación de Hipótesis – Definiendo el Problema</vt:lpstr>
      <vt:lpstr>Definición del Problema y Generación de Hipótesis – Definiendo el Problema</vt:lpstr>
      <vt:lpstr>Definición del Problema y Generación de Hipótesis – Introducción a Generación de Hip.</vt:lpstr>
      <vt:lpstr>Definición del Problema y Generación de Hipótesis – Realizando Genreación de Hipotesis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MICROELECTRÓNICA</dc:title>
  <dc:creator>Isaias</dc:creator>
  <cp:lastModifiedBy>Denys</cp:lastModifiedBy>
  <cp:revision>771</cp:revision>
  <dcterms:created xsi:type="dcterms:W3CDTF">2018-02-28T08:20:25Z</dcterms:created>
  <dcterms:modified xsi:type="dcterms:W3CDTF">2023-05-29T01:25:14Z</dcterms:modified>
</cp:coreProperties>
</file>