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3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8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47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3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6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4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0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2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2DAB4D-6F7B-476E-ADA3-FFC41A9F40F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6CFD04-4FDA-4E91-8541-4BC93516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1 </a:t>
            </a:r>
            <a:br>
              <a:rPr lang="en-US" dirty="0"/>
            </a:br>
            <a:r>
              <a:rPr lang="en-US" dirty="0" err="1"/>
              <a:t>Introducción</a:t>
            </a:r>
            <a:r>
              <a:rPr lang="en-US" dirty="0"/>
              <a:t> a la IA y </a:t>
            </a:r>
            <a:r>
              <a:rPr lang="en-US" dirty="0" err="1"/>
              <a:t>Prerequisitos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3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50" y="1789045"/>
            <a:ext cx="9738332" cy="3008242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2 </a:t>
            </a:r>
            <a:br>
              <a:rPr lang="en-US" dirty="0"/>
            </a:br>
            <a:r>
              <a:rPr lang="en-US" dirty="0" err="1"/>
              <a:t>Agentes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 </a:t>
            </a:r>
            <a:r>
              <a:rPr lang="en-US" dirty="0" err="1"/>
              <a:t>Prerequisitos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Lenguaje</a:t>
            </a:r>
            <a:r>
              <a:rPr lang="en-US" dirty="0"/>
              <a:t> Python]</a:t>
            </a:r>
          </a:p>
        </p:txBody>
      </p:sp>
    </p:spTree>
    <p:extLst>
      <p:ext uri="{BB962C8B-B14F-4D97-AF65-F5344CB8AC3E}">
        <p14:creationId xmlns:p14="http://schemas.microsoft.com/office/powerpoint/2010/main" val="345042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738332" cy="3207026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 dirty="0"/>
              <a:t> 3 </a:t>
            </a:r>
            <a:br>
              <a:rPr lang="en-US" dirty="0"/>
            </a:br>
            <a:r>
              <a:rPr lang="en-US" dirty="0" err="1"/>
              <a:t>Prerequisitos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</a:t>
            </a:r>
            <a:br>
              <a:rPr lang="en-US" dirty="0"/>
            </a:br>
            <a:r>
              <a:rPr lang="en-US" dirty="0"/>
              <a:t>y </a:t>
            </a:r>
            <a:r>
              <a:rPr lang="en-US" dirty="0" err="1"/>
              <a:t>Agentes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C2F-0C79-4EF9-AC2C-16B0B147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1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FE3-3F0B-4D1B-BD02-9E7D3F250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19200"/>
            <a:ext cx="9738332" cy="3207026"/>
          </a:xfrm>
        </p:spPr>
        <p:txBody>
          <a:bodyPr/>
          <a:lstStyle/>
          <a:p>
            <a:pPr algn="ctr"/>
            <a:r>
              <a:rPr lang="en-US" dirty="0" err="1"/>
              <a:t>Módulo</a:t>
            </a:r>
            <a:r>
              <a:rPr lang="en-US"/>
              <a:t> 4 </a:t>
            </a:r>
            <a:br>
              <a:rPr lang="en-US" dirty="0"/>
            </a:br>
            <a:r>
              <a:rPr lang="en-US" dirty="0"/>
              <a:t>Más </a:t>
            </a:r>
            <a:r>
              <a:rPr lang="en-US" dirty="0" err="1"/>
              <a:t>alla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Clásica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Machine Learning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C2F-0C79-4EF9-AC2C-16B0B147D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8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Módulo 1  Introducción a la IA y Prerequisitos</vt:lpstr>
      <vt:lpstr>Módulo 2  Agentes Inteligentes  y Prerequisitos  [Lenguaje Python]</vt:lpstr>
      <vt:lpstr>Módulo 3  Prerequisitos en Python y Agentes de Búsqueda</vt:lpstr>
      <vt:lpstr>Módulo 4  Más alla de Búsqueda Clásica 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1  Introducción a la IA y Prerequisitos</dc:title>
  <dc:creator>issaiass</dc:creator>
  <cp:lastModifiedBy>issaiass</cp:lastModifiedBy>
  <cp:revision>5</cp:revision>
  <dcterms:created xsi:type="dcterms:W3CDTF">2020-09-28T18:34:14Z</dcterms:created>
  <dcterms:modified xsi:type="dcterms:W3CDTF">2020-10-11T03:30:57Z</dcterms:modified>
</cp:coreProperties>
</file>