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326" r:id="rId3"/>
    <p:sldId id="327" r:id="rId4"/>
    <p:sldId id="329" r:id="rId5"/>
    <p:sldId id="330" r:id="rId6"/>
    <p:sldId id="328" r:id="rId7"/>
    <p:sldId id="258" r:id="rId8"/>
    <p:sldId id="334" r:id="rId9"/>
    <p:sldId id="331" r:id="rId10"/>
    <p:sldId id="333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conda.io/projects/conda/en/latest/user-guide/tasks/manage-environmen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conda.io/projects/conda/en/latest/user-guide/tasks/manage-environme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 smtClean="0"/>
              <a:t>PROGRAMACIÓN PARA INGENIEROS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Bienvenidos a Python!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13164"/>
            <a:ext cx="8946541" cy="483523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Creado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Guido Van Rossum</a:t>
            </a:r>
          </a:p>
          <a:p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interpretado</a:t>
            </a:r>
            <a:endParaRPr lang="en-US" dirty="0" smtClean="0"/>
          </a:p>
          <a:p>
            <a:r>
              <a:rPr lang="en-US" dirty="0" err="1" smtClean="0"/>
              <a:t>Orientado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(OOP)</a:t>
            </a:r>
          </a:p>
          <a:p>
            <a:r>
              <a:rPr lang="en-US" dirty="0" smtClean="0"/>
              <a:t>De alto </a:t>
            </a:r>
            <a:r>
              <a:rPr lang="en-US" dirty="0" err="1" smtClean="0"/>
              <a:t>nivel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aplicaciones</a:t>
            </a:r>
            <a:r>
              <a:rPr lang="en-US" dirty="0" smtClean="0"/>
              <a:t> de </a:t>
            </a:r>
            <a:r>
              <a:rPr lang="en-US" dirty="0" err="1" smtClean="0"/>
              <a:t>rapido</a:t>
            </a:r>
            <a:r>
              <a:rPr lang="en-US" dirty="0" smtClean="0"/>
              <a:t> </a:t>
            </a:r>
            <a:r>
              <a:rPr lang="en-US" dirty="0" err="1" smtClean="0"/>
              <a:t>desarrollo</a:t>
            </a:r>
            <a:endParaRPr lang="en-US" dirty="0" smtClean="0"/>
          </a:p>
          <a:p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librerías</a:t>
            </a:r>
            <a:endParaRPr lang="en-US" dirty="0" smtClean="0"/>
          </a:p>
          <a:p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usos</a:t>
            </a:r>
            <a:endParaRPr lang="en-US" dirty="0" smtClean="0"/>
          </a:p>
          <a:p>
            <a:pPr lvl="1"/>
            <a:r>
              <a:rPr lang="en-US" dirty="0" err="1" smtClean="0"/>
              <a:t>Ciencia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err="1" smtClean="0"/>
              <a:t>Finanzas</a:t>
            </a:r>
            <a:endParaRPr lang="en-US" dirty="0" smtClean="0"/>
          </a:p>
          <a:p>
            <a:pPr lvl="1"/>
            <a:r>
              <a:rPr lang="en-US" dirty="0" err="1" smtClean="0"/>
              <a:t>Inteligencia</a:t>
            </a:r>
            <a:r>
              <a:rPr lang="en-US" dirty="0" smtClean="0"/>
              <a:t> Artificial</a:t>
            </a:r>
          </a:p>
          <a:p>
            <a:pPr lvl="1"/>
            <a:r>
              <a:rPr lang="en-US" dirty="0" smtClean="0"/>
              <a:t>Vision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Computador</a:t>
            </a:r>
            <a:endParaRPr lang="en-US" dirty="0"/>
          </a:p>
        </p:txBody>
      </p:sp>
      <p:pic>
        <p:nvPicPr>
          <p:cNvPr id="104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461" y="534669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jupy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49" y="1248825"/>
            <a:ext cx="1621610" cy="187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pload.wikimedia.org/wikipedia/commons/thumb/c/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30" y="452718"/>
            <a:ext cx="1883828" cy="18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guru99.com/images/1/020820_0619_PythonvsC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19" y="2664596"/>
            <a:ext cx="4005549" cy="26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0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Que son </a:t>
            </a:r>
            <a:r>
              <a:rPr lang="es-PA" dirty="0" err="1" smtClean="0"/>
              <a:t>Jupyter</a:t>
            </a:r>
            <a:r>
              <a:rPr lang="es-PA" dirty="0" smtClean="0"/>
              <a:t> Notebooks</a:t>
            </a:r>
            <a:r>
              <a:rPr lang="es-PA" dirty="0" smtClean="0"/>
              <a:t>!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13164"/>
            <a:ext cx="8946541" cy="48352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cuadernos</a:t>
            </a:r>
            <a:r>
              <a:rPr lang="en-US" dirty="0" smtClean="0"/>
              <a:t> </a:t>
            </a:r>
            <a:r>
              <a:rPr lang="en-US" dirty="0" err="1" smtClean="0"/>
              <a:t>iteractivos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Escribir</a:t>
            </a:r>
            <a:r>
              <a:rPr lang="en-US" dirty="0" smtClean="0"/>
              <a:t> ideas</a:t>
            </a:r>
          </a:p>
          <a:p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ecuaciones</a:t>
            </a:r>
            <a:endParaRPr lang="en-US" dirty="0" smtClean="0"/>
          </a:p>
          <a:p>
            <a:r>
              <a:rPr lang="en-US" dirty="0" err="1" smtClean="0"/>
              <a:t>Depurar</a:t>
            </a:r>
            <a:r>
              <a:rPr lang="en-US" dirty="0" smtClean="0"/>
              <a:t> y </a:t>
            </a:r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conceptos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solo python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lenguajes</a:t>
            </a:r>
            <a:endParaRPr lang="en-US" dirty="0" smtClean="0"/>
          </a:p>
          <a:p>
            <a:pPr lvl="1"/>
            <a:r>
              <a:rPr lang="en-US" dirty="0" smtClean="0"/>
              <a:t>Python,  R, Julia, Scala, C++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compartir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pPr lvl="1"/>
            <a:r>
              <a:rPr lang="en-US" dirty="0" smtClean="0"/>
              <a:t>Email, Dropbox,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Salidas</a:t>
            </a:r>
            <a:r>
              <a:rPr lang="en-US" dirty="0" smtClean="0"/>
              <a:t> </a:t>
            </a:r>
            <a:r>
              <a:rPr lang="en-US" dirty="0" err="1" smtClean="0"/>
              <a:t>interactivas</a:t>
            </a:r>
            <a:endParaRPr lang="en-US" dirty="0" smtClean="0"/>
          </a:p>
          <a:p>
            <a:pPr lvl="1"/>
            <a:r>
              <a:rPr lang="en-US" dirty="0" smtClean="0"/>
              <a:t>HTML, </a:t>
            </a:r>
            <a:r>
              <a:rPr lang="en-US" dirty="0" err="1" smtClean="0"/>
              <a:t>Imagenes</a:t>
            </a:r>
            <a:r>
              <a:rPr lang="en-US" dirty="0" smtClean="0"/>
              <a:t>, </a:t>
            </a:r>
            <a:r>
              <a:rPr lang="en-US" dirty="0" err="1" smtClean="0"/>
              <a:t>LaTeX</a:t>
            </a:r>
            <a:r>
              <a:rPr lang="en-US" dirty="0" smtClean="0"/>
              <a:t>, MIME</a:t>
            </a:r>
          </a:p>
          <a:p>
            <a:r>
              <a:rPr lang="en-US" dirty="0" err="1" smtClean="0"/>
              <a:t>Integración</a:t>
            </a:r>
            <a:r>
              <a:rPr lang="en-US" dirty="0" smtClean="0"/>
              <a:t> a big data!</a:t>
            </a:r>
          </a:p>
          <a:p>
            <a:endParaRPr lang="en-US" dirty="0"/>
          </a:p>
        </p:txBody>
      </p:sp>
      <p:pic>
        <p:nvPicPr>
          <p:cNvPr id="1048" name="Picture 24" descr="Image result for jupy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151" y="383688"/>
            <a:ext cx="1621610" cy="187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complete guide to Jupyter Notebooks for Data Science | by Harshit Tyagi 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922" y="2623637"/>
            <a:ext cx="6099175" cy="34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5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¿Que es Anaconda?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13164"/>
            <a:ext cx="8946541" cy="4835235"/>
          </a:xfrm>
        </p:spPr>
        <p:txBody>
          <a:bodyPr>
            <a:norm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open source de </a:t>
            </a:r>
            <a:r>
              <a:rPr lang="en-US" dirty="0" err="1" smtClean="0"/>
              <a:t>distribución</a:t>
            </a:r>
            <a:r>
              <a:rPr lang="en-US" dirty="0" smtClean="0"/>
              <a:t> de python</a:t>
            </a:r>
          </a:p>
          <a:p>
            <a:endParaRPr lang="en-US" dirty="0"/>
          </a:p>
          <a:p>
            <a:r>
              <a:rPr lang="en-US" dirty="0" err="1" smtClean="0"/>
              <a:t>Acceder</a:t>
            </a:r>
            <a:r>
              <a:rPr lang="en-US" dirty="0" smtClean="0"/>
              <a:t> a software open source</a:t>
            </a:r>
          </a:p>
          <a:p>
            <a:r>
              <a:rPr lang="en-US" dirty="0" smtClean="0"/>
              <a:t>User friendly</a:t>
            </a:r>
          </a:p>
          <a:p>
            <a:pPr lvl="1"/>
            <a:r>
              <a:rPr lang="en-US" dirty="0" err="1" smtClean="0"/>
              <a:t>Intuitiva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de 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endParaRPr lang="en-US" dirty="0"/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y </a:t>
            </a:r>
            <a:r>
              <a:rPr lang="en-US" dirty="0" err="1" smtClean="0"/>
              <a:t>cargar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endParaRPr lang="en-US" dirty="0" smtClean="0"/>
          </a:p>
          <a:p>
            <a:pPr lvl="1"/>
            <a:r>
              <a:rPr lang="en-US" dirty="0" err="1" smtClean="0"/>
              <a:t>Conmutar</a:t>
            </a:r>
            <a:r>
              <a:rPr lang="en-US" dirty="0" smtClean="0"/>
              <a:t> entre </a:t>
            </a:r>
            <a:r>
              <a:rPr lang="en-US" dirty="0" err="1" smtClean="0"/>
              <a:t>ambientes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Confiable</a:t>
            </a:r>
            <a:endParaRPr lang="en-US" dirty="0" smtClean="0"/>
          </a:p>
          <a:p>
            <a:pPr lvl="1"/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r>
              <a:rPr lang="en-US" dirty="0" smtClean="0"/>
              <a:t> y </a:t>
            </a:r>
            <a:r>
              <a:rPr lang="en-US" dirty="0" err="1" smtClean="0"/>
              <a:t>artefactos</a:t>
            </a:r>
            <a:endParaRPr lang="en-US" dirty="0"/>
          </a:p>
          <a:p>
            <a:pPr lvl="1"/>
            <a:r>
              <a:rPr lang="en-US" dirty="0" smtClean="0"/>
              <a:t>Son </a:t>
            </a:r>
            <a:r>
              <a:rPr lang="en-US" dirty="0" err="1" smtClean="0"/>
              <a:t>probados</a:t>
            </a:r>
            <a:r>
              <a:rPr lang="en-US" dirty="0" smtClean="0"/>
              <a:t> </a:t>
            </a:r>
            <a:r>
              <a:rPr lang="en-US" dirty="0" err="1" smtClean="0"/>
              <a:t>regularmente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5" y="58190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▷ Anaconda Python y Conda - El Pythoni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63" y="2247776"/>
            <a:ext cx="6099290" cy="397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9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Creación de un ambiente virtual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429789"/>
            <a:ext cx="4773786" cy="483523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docs.conda.io/projects/conda/en/latest/user-guide/tasks/manage-environments.html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conda</a:t>
            </a:r>
            <a:r>
              <a:rPr lang="en-US" dirty="0" smtClean="0"/>
              <a:t> create –n &lt;</a:t>
            </a:r>
            <a:r>
              <a:rPr lang="en-US" dirty="0" err="1" smtClean="0"/>
              <a:t>env_name</a:t>
            </a:r>
            <a:r>
              <a:rPr lang="en-US" dirty="0" smtClean="0"/>
              <a:t>&gt; python=&lt;</a:t>
            </a:r>
            <a:r>
              <a:rPr lang="en-US" dirty="0" err="1" smtClean="0"/>
              <a:t>python_version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env_name</a:t>
            </a:r>
            <a:r>
              <a:rPr lang="en-US" dirty="0" smtClean="0"/>
              <a:t>&gt;: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ambiente</a:t>
            </a:r>
            <a:r>
              <a:rPr lang="en-US" dirty="0" smtClean="0"/>
              <a:t>, </a:t>
            </a:r>
            <a:r>
              <a:rPr lang="en-US" dirty="0" err="1" smtClean="0"/>
              <a:t>p.e</a:t>
            </a:r>
            <a:r>
              <a:rPr lang="en-US" dirty="0" smtClean="0"/>
              <a:t>… env1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python_version</a:t>
            </a:r>
            <a:r>
              <a:rPr lang="en-US" dirty="0" smtClean="0"/>
              <a:t>&gt;: version de python, </a:t>
            </a:r>
            <a:r>
              <a:rPr lang="en-US" dirty="0" err="1" smtClean="0"/>
              <a:t>p.e</a:t>
            </a:r>
            <a:r>
              <a:rPr lang="en-US" dirty="0" smtClean="0"/>
              <a:t>… 3.6</a:t>
            </a:r>
          </a:p>
          <a:p>
            <a:r>
              <a:rPr lang="en-US" dirty="0" smtClean="0"/>
              <a:t>Proceed[y/n] </a:t>
            </a:r>
            <a:r>
              <a:rPr lang="en-US" dirty="0" err="1" smtClean="0"/>
              <a:t>Presionar</a:t>
            </a:r>
            <a:r>
              <a:rPr lang="en-US" dirty="0" smtClean="0"/>
              <a:t> Enter</a:t>
            </a:r>
          </a:p>
          <a:p>
            <a:endParaRPr lang="en-US" dirty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01" y="1250430"/>
            <a:ext cx="2933700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946" y="2179436"/>
            <a:ext cx="4752223" cy="45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Activación del ambiente virtual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429789"/>
            <a:ext cx="7016552" cy="483523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docs.conda.io/projects/conda/en/latest/user-guide/tasks/manage-environments.html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conda</a:t>
            </a:r>
            <a:r>
              <a:rPr lang="en-US" dirty="0" smtClean="0"/>
              <a:t> activate &lt;</a:t>
            </a:r>
            <a:r>
              <a:rPr lang="en-US" dirty="0" err="1" smtClean="0"/>
              <a:t>env_name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env_name</a:t>
            </a:r>
            <a:r>
              <a:rPr lang="en-US" dirty="0" smtClean="0"/>
              <a:t>&gt;: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ambiente</a:t>
            </a:r>
            <a:r>
              <a:rPr lang="en-US" dirty="0" smtClean="0"/>
              <a:t>, </a:t>
            </a:r>
            <a:r>
              <a:rPr lang="en-US" dirty="0" err="1" smtClean="0"/>
              <a:t>p.e</a:t>
            </a:r>
            <a:r>
              <a:rPr lang="en-US" dirty="0" smtClean="0"/>
              <a:t>… env1</a:t>
            </a:r>
          </a:p>
          <a:p>
            <a:pPr lvl="1"/>
            <a:endParaRPr lang="en-US" dirty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del </a:t>
            </a:r>
            <a:r>
              <a:rPr lang="en-US" dirty="0" err="1" smtClean="0"/>
              <a:t>ambiente</a:t>
            </a:r>
            <a:r>
              <a:rPr lang="en-US" dirty="0" smtClean="0"/>
              <a:t> base al </a:t>
            </a:r>
            <a:r>
              <a:rPr lang="en-US" dirty="0" err="1" smtClean="0"/>
              <a:t>creado</a:t>
            </a:r>
            <a:endParaRPr lang="en-US" dirty="0" smtClean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20" y="2650375"/>
            <a:ext cx="37052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9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Instalación de librerías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429789"/>
            <a:ext cx="7016552" cy="4835235"/>
          </a:xfrm>
        </p:spPr>
        <p:txBody>
          <a:bodyPr>
            <a:normAutofit/>
          </a:bodyPr>
          <a:lstStyle/>
          <a:p>
            <a:r>
              <a:rPr lang="en-US" dirty="0" err="1" smtClean="0"/>
              <a:t>Existen</a:t>
            </a:r>
            <a:r>
              <a:rPr lang="en-US" dirty="0" smtClean="0"/>
              <a:t> dos </a:t>
            </a:r>
            <a:r>
              <a:rPr lang="en-US" dirty="0" err="1" smtClean="0"/>
              <a:t>maneras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pip</a:t>
            </a:r>
          </a:p>
          <a:p>
            <a:pPr lvl="2"/>
            <a:r>
              <a:rPr lang="en-US" dirty="0" smtClean="0"/>
              <a:t>pip install &lt;</a:t>
            </a:r>
            <a:r>
              <a:rPr lang="en-US" dirty="0" err="1" smtClean="0"/>
              <a:t>nombre_del_paquete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del repo de anaconda</a:t>
            </a:r>
          </a:p>
          <a:p>
            <a:pPr lvl="2"/>
            <a:r>
              <a:rPr lang="en-US" dirty="0" err="1" smtClean="0"/>
              <a:t>conda</a:t>
            </a:r>
            <a:r>
              <a:rPr lang="en-US" dirty="0" smtClean="0"/>
              <a:t> install &lt;</a:t>
            </a:r>
            <a:r>
              <a:rPr lang="en-US" dirty="0" err="1" smtClean="0"/>
              <a:t>nombre_del_paquete</a:t>
            </a:r>
            <a:r>
              <a:rPr lang="en-US" dirty="0" smtClean="0"/>
              <a:t>&gt;</a:t>
            </a:r>
          </a:p>
          <a:p>
            <a:pPr lvl="2"/>
            <a:endParaRPr lang="en-US" dirty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a la </a:t>
            </a:r>
            <a:r>
              <a:rPr lang="en-US" dirty="0" err="1" smtClean="0"/>
              <a:t>vez</a:t>
            </a:r>
            <a:endParaRPr lang="en-US" dirty="0" smtClean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91" y="1773369"/>
            <a:ext cx="4162252" cy="105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191" y="2958195"/>
            <a:ext cx="4386682" cy="37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Otros comandos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429789"/>
            <a:ext cx="7016552" cy="4835235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Comprobación</a:t>
            </a:r>
            <a:r>
              <a:rPr lang="en-US" dirty="0" smtClean="0"/>
              <a:t> de </a:t>
            </a:r>
            <a:r>
              <a:rPr lang="en-US" dirty="0" err="1" smtClean="0"/>
              <a:t>ambientes</a:t>
            </a:r>
            <a:endParaRPr lang="en-US" dirty="0"/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  <a:endParaRPr lang="en-US" dirty="0"/>
          </a:p>
          <a:p>
            <a:r>
              <a:rPr lang="en-US" dirty="0" err="1" smtClean="0"/>
              <a:t>Eliminación</a:t>
            </a:r>
            <a:r>
              <a:rPr lang="en-US" dirty="0" smtClean="0"/>
              <a:t> de </a:t>
            </a:r>
            <a:r>
              <a:rPr lang="en-US" dirty="0" err="1" smtClean="0"/>
              <a:t>ambiente</a:t>
            </a:r>
            <a:r>
              <a:rPr lang="en-US" dirty="0" smtClean="0"/>
              <a:t> virtual</a:t>
            </a:r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remove –n &lt;</a:t>
            </a:r>
            <a:r>
              <a:rPr lang="en-US" dirty="0" err="1" smtClean="0"/>
              <a:t>env_name</a:t>
            </a:r>
            <a:r>
              <a:rPr lang="en-US" dirty="0" smtClean="0"/>
              <a:t>&gt; --all</a:t>
            </a:r>
          </a:p>
          <a:p>
            <a:pPr lvl="1"/>
            <a:r>
              <a:rPr lang="en-US" dirty="0" err="1" smtClean="0"/>
              <a:t>env_name</a:t>
            </a:r>
            <a:r>
              <a:rPr lang="en-US" dirty="0" smtClean="0"/>
              <a:t>: 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p.e.</a:t>
            </a:r>
            <a:r>
              <a:rPr lang="en-US" dirty="0" smtClean="0"/>
              <a:t> robotics</a:t>
            </a:r>
          </a:p>
          <a:p>
            <a:r>
              <a:rPr lang="en-US" dirty="0" err="1" smtClean="0"/>
              <a:t>Desactivación</a:t>
            </a:r>
            <a:r>
              <a:rPr lang="en-US" dirty="0" smtClean="0"/>
              <a:t> de </a:t>
            </a:r>
            <a:r>
              <a:rPr lang="en-US" dirty="0" err="1" smtClean="0"/>
              <a:t>ambiente</a:t>
            </a:r>
            <a:endParaRPr lang="en-US" dirty="0" smtClean="0"/>
          </a:p>
          <a:p>
            <a:pPr lvl="1"/>
            <a:r>
              <a:rPr lang="en-US" dirty="0" smtClean="0"/>
              <a:t>deactivate</a:t>
            </a:r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914726"/>
            <a:ext cx="3778903" cy="1115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617" y="2235320"/>
            <a:ext cx="4468859" cy="828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472" y="3321813"/>
            <a:ext cx="3998874" cy="35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9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Ejecución de un Notebook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429789"/>
            <a:ext cx="7016552" cy="4835235"/>
          </a:xfrm>
        </p:spPr>
        <p:txBody>
          <a:bodyPr>
            <a:normAutofit/>
          </a:bodyPr>
          <a:lstStyle/>
          <a:p>
            <a:r>
              <a:rPr lang="en-US" dirty="0" err="1" smtClean="0"/>
              <a:t>Utilizaremos</a:t>
            </a:r>
            <a:r>
              <a:rPr lang="en-US" dirty="0" smtClean="0"/>
              <a:t> un </a:t>
            </a:r>
            <a:r>
              <a:rPr lang="en-US" dirty="0" err="1" smtClean="0"/>
              <a:t>jupyter</a:t>
            </a:r>
            <a:r>
              <a:rPr lang="en-US" dirty="0" smtClean="0"/>
              <a:t> notebook para python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activo</a:t>
            </a:r>
            <a:r>
              <a:rPr lang="en-US" dirty="0" smtClean="0"/>
              <a:t> </a:t>
            </a:r>
            <a:r>
              <a:rPr lang="en-US" dirty="0" err="1" smtClean="0"/>
              <a:t>realizaremos</a:t>
            </a:r>
            <a:r>
              <a:rPr lang="en-US" dirty="0" smtClean="0"/>
              <a:t> el commando: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err="1" smtClean="0"/>
              <a:t>Seguido</a:t>
            </a:r>
            <a:r>
              <a:rPr lang="en-US" dirty="0" smtClean="0"/>
              <a:t> </a:t>
            </a:r>
            <a:r>
              <a:rPr lang="en-US" dirty="0" err="1" smtClean="0"/>
              <a:t>empezamos</a:t>
            </a:r>
            <a:r>
              <a:rPr lang="en-US" dirty="0" smtClean="0"/>
              <a:t> a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 smtClean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15" y="2327564"/>
            <a:ext cx="6338437" cy="184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1" y="3472000"/>
            <a:ext cx="5857788" cy="30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3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Python - Matemática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429789"/>
            <a:ext cx="7016552" cy="4835235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matematicos</a:t>
            </a:r>
            <a:endParaRPr lang="en-US" dirty="0" smtClean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561" y="2685270"/>
            <a:ext cx="6134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Python – </a:t>
            </a:r>
            <a:r>
              <a:rPr lang="es-PA" dirty="0" err="1" smtClean="0"/>
              <a:t>Asignacion</a:t>
            </a:r>
            <a:r>
              <a:rPr lang="es-PA" dirty="0" smtClean="0"/>
              <a:t> de variables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429789"/>
            <a:ext cx="7016552" cy="4835235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Concentrar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variables</a:t>
            </a:r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52" y="2345488"/>
            <a:ext cx="8496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5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modulo a la </a:t>
            </a:r>
            <a:r>
              <a:rPr lang="en-US" dirty="0" err="1"/>
              <a:t>semana</a:t>
            </a:r>
            <a:r>
              <a:rPr lang="en-US" dirty="0"/>
              <a:t> que </a:t>
            </a:r>
            <a:r>
              <a:rPr lang="en-US" dirty="0" err="1"/>
              <a:t>consta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teorica</a:t>
            </a:r>
            <a:r>
              <a:rPr lang="en-US" dirty="0"/>
              <a:t> y </a:t>
            </a:r>
            <a:r>
              <a:rPr lang="en-US" dirty="0" err="1"/>
              <a:t>laboratorio</a:t>
            </a:r>
            <a:endParaRPr lang="en-US" dirty="0"/>
          </a:p>
          <a:p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presenciales</a:t>
            </a:r>
            <a:endParaRPr lang="en-US" dirty="0"/>
          </a:p>
          <a:p>
            <a:r>
              <a:rPr lang="en-US" dirty="0" err="1"/>
              <a:t>Aproximadamente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asignación</a:t>
            </a:r>
            <a:r>
              <a:rPr lang="en-US" dirty="0"/>
              <a:t> </a:t>
            </a:r>
            <a:r>
              <a:rPr lang="en-US" dirty="0" err="1"/>
              <a:t>semanales</a:t>
            </a:r>
            <a:r>
              <a:rPr lang="en-US" dirty="0"/>
              <a:t>,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/>
              <a:t>individuales</a:t>
            </a:r>
            <a:endParaRPr lang="en-US" dirty="0"/>
          </a:p>
          <a:p>
            <a:pPr lvl="1"/>
            <a:r>
              <a:rPr lang="en-US" dirty="0" err="1"/>
              <a:t>Tareas</a:t>
            </a:r>
            <a:endParaRPr lang="en-US" dirty="0"/>
          </a:p>
          <a:p>
            <a:pPr lvl="1"/>
            <a:r>
              <a:rPr lang="en-US" dirty="0" err="1"/>
              <a:t>Laboratorios</a:t>
            </a:r>
            <a:endParaRPr lang="en-US" dirty="0"/>
          </a:p>
          <a:p>
            <a:pPr lvl="1"/>
            <a:r>
              <a:rPr lang="en-US" dirty="0"/>
              <a:t>Quizzes</a:t>
            </a:r>
          </a:p>
          <a:p>
            <a:pPr lvl="1"/>
            <a:r>
              <a:rPr lang="en-US" dirty="0"/>
              <a:t>Proyecto Final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anteriores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7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Python – </a:t>
            </a:r>
            <a:r>
              <a:rPr lang="es-PA" dirty="0" err="1" smtClean="0"/>
              <a:t>Calculos</a:t>
            </a:r>
            <a:r>
              <a:rPr lang="es-PA" dirty="0" smtClean="0"/>
              <a:t> de Variables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429789"/>
            <a:ext cx="7016552" cy="4835235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matematicos</a:t>
            </a:r>
            <a:endParaRPr lang="en-US" dirty="0" smtClean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032" y="2458936"/>
            <a:ext cx="6858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4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Python – Asignar el tipo de variables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770611"/>
            <a:ext cx="7016552" cy="449441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/>
              <a:t> </a:t>
            </a:r>
            <a:r>
              <a:rPr lang="en-US" dirty="0" err="1" smtClean="0"/>
              <a:t>averiguar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72" y="2500225"/>
            <a:ext cx="6229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53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Python – Operaciones con otros tipos de datos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770611"/>
            <a:ext cx="7016552" cy="4494413"/>
          </a:xfrm>
        </p:spPr>
        <p:txBody>
          <a:bodyPr>
            <a:normAutofit/>
          </a:bodyPr>
          <a:lstStyle/>
          <a:p>
            <a:r>
              <a:rPr lang="en-US" dirty="0" err="1" smtClean="0"/>
              <a:t>Asignaciones</a:t>
            </a:r>
            <a:r>
              <a:rPr lang="en-US" dirty="0" smtClean="0"/>
              <a:t> con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83" y="2888326"/>
            <a:ext cx="7943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8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Python – Conversiones de datos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770611"/>
            <a:ext cx="7016552" cy="4494413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respetar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a la hora de </a:t>
            </a:r>
            <a:r>
              <a:rPr lang="en-US" dirty="0" err="1" smtClean="0"/>
              <a:t>consumirlos</a:t>
            </a:r>
            <a:endParaRPr lang="en-US" dirty="0" smtClean="0"/>
          </a:p>
        </p:txBody>
      </p:sp>
      <p:pic>
        <p:nvPicPr>
          <p:cNvPr id="6" name="Picture 22" descr="Image result for anaconda open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33" y="224445"/>
            <a:ext cx="2537798" cy="12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92" y="2654198"/>
            <a:ext cx="98869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FIN DEL MODULO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484" y="1770611"/>
            <a:ext cx="7016552" cy="4494413"/>
          </a:xfrm>
        </p:spPr>
        <p:txBody>
          <a:bodyPr>
            <a:normAutofit/>
          </a:bodyPr>
          <a:lstStyle/>
          <a:p>
            <a:r>
              <a:rPr lang="en-US" dirty="0" smtClean="0"/>
              <a:t>FIN MODULO 1</a:t>
            </a:r>
          </a:p>
        </p:txBody>
      </p:sp>
    </p:spTree>
    <p:extLst>
      <p:ext uri="{BB962C8B-B14F-4D97-AF65-F5344CB8AC3E}">
        <p14:creationId xmlns:p14="http://schemas.microsoft.com/office/powerpoint/2010/main" val="307730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11088688" cy="5344237"/>
          </a:xfrm>
        </p:spPr>
        <p:txBody>
          <a:bodyPr>
            <a:normAutofit/>
          </a:bodyPr>
          <a:lstStyle/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quizzes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moodle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avisará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realizará</a:t>
            </a:r>
            <a:r>
              <a:rPr lang="en-US" dirty="0"/>
              <a:t> el quiz el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  Sin embargo </a:t>
            </a:r>
            <a:r>
              <a:rPr lang="en-US" dirty="0" err="1"/>
              <a:t>esto</a:t>
            </a:r>
            <a:r>
              <a:rPr lang="en-US" dirty="0"/>
              <a:t> no </a:t>
            </a:r>
            <a:r>
              <a:rPr lang="en-US" dirty="0" err="1"/>
              <a:t>significa</a:t>
            </a:r>
            <a:r>
              <a:rPr lang="en-US" dirty="0"/>
              <a:t> que no </a:t>
            </a:r>
            <a:r>
              <a:rPr lang="en-US" dirty="0" err="1"/>
              <a:t>deban</a:t>
            </a:r>
            <a:r>
              <a:rPr lang="en-US" dirty="0"/>
              <a:t> </a:t>
            </a:r>
            <a:r>
              <a:rPr lang="en-US" dirty="0" err="1"/>
              <a:t>revisar</a:t>
            </a:r>
            <a:r>
              <a:rPr lang="en-US" dirty="0"/>
              <a:t> la </a:t>
            </a:r>
            <a:r>
              <a:rPr lang="en-US" dirty="0" err="1"/>
              <a:t>plataforma</a:t>
            </a:r>
            <a:r>
              <a:rPr lang="en-US" dirty="0"/>
              <a:t> Moodle </a:t>
            </a:r>
            <a:r>
              <a:rPr lang="en-US" dirty="0" err="1"/>
              <a:t>siempre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Quiz no </a:t>
            </a:r>
            <a:r>
              <a:rPr lang="en-US" dirty="0" err="1"/>
              <a:t>realizado</a:t>
            </a:r>
            <a:r>
              <a:rPr lang="en-US" dirty="0"/>
              <a:t>  = 0</a:t>
            </a:r>
          </a:p>
          <a:p>
            <a:pPr lvl="1"/>
            <a:r>
              <a:rPr lang="en-US" dirty="0"/>
              <a:t>El quiz no se </a:t>
            </a:r>
            <a:r>
              <a:rPr lang="en-US" dirty="0" err="1"/>
              <a:t>repite</a:t>
            </a:r>
            <a:endParaRPr lang="en-US" dirty="0"/>
          </a:p>
          <a:p>
            <a:pPr lvl="1"/>
            <a:r>
              <a:rPr lang="en-US" dirty="0"/>
              <a:t>El quiz dura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, 8 horas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inicio</a:t>
            </a:r>
            <a:endParaRPr lang="en-US" dirty="0"/>
          </a:p>
          <a:p>
            <a:r>
              <a:rPr lang="en-US" dirty="0" err="1"/>
              <a:t>Entregar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el </a:t>
            </a:r>
            <a:r>
              <a:rPr lang="en-US" dirty="0" err="1"/>
              <a:t>días</a:t>
            </a:r>
            <a:r>
              <a:rPr lang="en-US" dirty="0"/>
              <a:t> de </a:t>
            </a:r>
            <a:r>
              <a:rPr lang="en-US" dirty="0" err="1"/>
              <a:t>entrega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despues</a:t>
            </a:r>
            <a:r>
              <a:rPr lang="en-US" dirty="0"/>
              <a:t> = 25% </a:t>
            </a:r>
            <a:r>
              <a:rPr lang="en-US" dirty="0" err="1"/>
              <a:t>menos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el </a:t>
            </a:r>
            <a:r>
              <a:rPr lang="en-US" dirty="0" err="1"/>
              <a:t>laboratorio</a:t>
            </a:r>
            <a:r>
              <a:rPr lang="en-US" dirty="0"/>
              <a:t> a </a:t>
            </a:r>
            <a:r>
              <a:rPr lang="en-US" dirty="0" err="1"/>
              <a:t>entregar</a:t>
            </a:r>
            <a:r>
              <a:rPr lang="en-US" dirty="0"/>
              <a:t> el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equivale</a:t>
            </a:r>
            <a:r>
              <a:rPr lang="en-US" dirty="0"/>
              <a:t> a </a:t>
            </a:r>
            <a:r>
              <a:rPr lang="en-US" dirty="0" err="1"/>
              <a:t>entregar</a:t>
            </a:r>
            <a:r>
              <a:rPr lang="en-US" dirty="0"/>
              <a:t> 1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después</a:t>
            </a:r>
            <a:endParaRPr lang="en-US" dirty="0"/>
          </a:p>
          <a:p>
            <a:pPr lvl="1"/>
            <a:r>
              <a:rPr lang="en-US" dirty="0" err="1"/>
              <a:t>Copia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 entre </a:t>
            </a:r>
            <a:r>
              <a:rPr lang="en-US" dirty="0" err="1"/>
              <a:t>compañeros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acepto</a:t>
            </a:r>
            <a:r>
              <a:rPr lang="en-US" dirty="0"/>
              <a:t> videos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o </a:t>
            </a:r>
            <a:r>
              <a:rPr lang="en-US" dirty="0" err="1"/>
              <a:t>imagenes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, sin embargo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retirarse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laboratorios</a:t>
            </a:r>
            <a:r>
              <a:rPr lang="en-US" dirty="0"/>
              <a:t> </a:t>
            </a:r>
            <a:r>
              <a:rPr lang="en-US" dirty="0" err="1"/>
              <a:t>constan</a:t>
            </a:r>
            <a:r>
              <a:rPr lang="en-US" dirty="0"/>
              <a:t> de 100%</a:t>
            </a:r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completer lo </a:t>
            </a:r>
            <a:r>
              <a:rPr lang="en-US" dirty="0" err="1"/>
              <a:t>estipulado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guía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parte, que se </a:t>
            </a:r>
            <a:r>
              <a:rPr lang="en-US" dirty="0" err="1"/>
              <a:t>detalla</a:t>
            </a:r>
            <a:r>
              <a:rPr lang="en-US" dirty="0"/>
              <a:t> un </a:t>
            </a:r>
            <a:r>
              <a:rPr lang="en-US" dirty="0" err="1"/>
              <a:t>reto</a:t>
            </a:r>
            <a:r>
              <a:rPr lang="en-US" dirty="0"/>
              <a:t> al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guía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final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clases</a:t>
            </a:r>
            <a:endParaRPr lang="en-US" dirty="0"/>
          </a:p>
          <a:p>
            <a:pPr lvl="1"/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a </a:t>
            </a:r>
            <a:r>
              <a:rPr lang="en-US" dirty="0" err="1"/>
              <a:t>entregar</a:t>
            </a:r>
            <a:r>
              <a:rPr lang="en-US" dirty="0"/>
              <a:t> el Proyecto</a:t>
            </a:r>
          </a:p>
          <a:p>
            <a:pPr lvl="1"/>
            <a:r>
              <a:rPr lang="en-US" dirty="0"/>
              <a:t>Deben </a:t>
            </a:r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ese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, ese </a:t>
            </a:r>
            <a:r>
              <a:rPr lang="en-US" dirty="0" err="1"/>
              <a:t>día</a:t>
            </a:r>
            <a:r>
              <a:rPr lang="en-US" dirty="0"/>
              <a:t> se </a:t>
            </a:r>
            <a:r>
              <a:rPr lang="en-US" dirty="0" err="1"/>
              <a:t>envían</a:t>
            </a:r>
            <a:r>
              <a:rPr lang="en-US" dirty="0"/>
              <a:t> </a:t>
            </a:r>
            <a:r>
              <a:rPr lang="en-US" dirty="0" err="1"/>
              <a:t>notas</a:t>
            </a:r>
            <a:endParaRPr lang="en-US" dirty="0"/>
          </a:p>
          <a:p>
            <a:r>
              <a:rPr lang="es-PA" dirty="0"/>
              <a:t>Si es estudiante IFARHU (becado) termine la materia si quiere nota</a:t>
            </a:r>
          </a:p>
          <a:p>
            <a:pPr lvl="1"/>
            <a:r>
              <a:rPr lang="es-PA" dirty="0"/>
              <a:t>No se pondrá nota de pase para mantener su beca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dirty="0"/>
              <a:t>No hay </a:t>
            </a:r>
            <a:r>
              <a:rPr lang="en-US" dirty="0" err="1"/>
              <a:t>medianas</a:t>
            </a:r>
            <a:endParaRPr lang="en-US" dirty="0"/>
          </a:p>
          <a:p>
            <a:r>
              <a:rPr lang="en-US" dirty="0"/>
              <a:t>No hay </a:t>
            </a:r>
            <a:r>
              <a:rPr lang="en-US" dirty="0" err="1"/>
              <a:t>trabajos</a:t>
            </a:r>
            <a:r>
              <a:rPr lang="en-US" dirty="0"/>
              <a:t> extra para </a:t>
            </a:r>
            <a:r>
              <a:rPr lang="en-US" dirty="0" err="1"/>
              <a:t>mejora</a:t>
            </a:r>
            <a:r>
              <a:rPr lang="en-US" dirty="0"/>
              <a:t> de nota</a:t>
            </a:r>
          </a:p>
          <a:p>
            <a:r>
              <a:rPr lang="en-US" dirty="0"/>
              <a:t>No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al final de la </a:t>
            </a:r>
            <a:r>
              <a:rPr lang="en-US" dirty="0" err="1"/>
              <a:t>materia</a:t>
            </a:r>
            <a:endParaRPr lang="en-US" dirty="0"/>
          </a:p>
          <a:p>
            <a:r>
              <a:rPr lang="en-US" dirty="0"/>
              <a:t>El que </a:t>
            </a:r>
            <a:r>
              <a:rPr lang="en-US" dirty="0" err="1"/>
              <a:t>quiera</a:t>
            </a:r>
            <a:r>
              <a:rPr lang="en-US" dirty="0"/>
              <a:t> </a:t>
            </a:r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materias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decirmelo</a:t>
            </a:r>
            <a:r>
              <a:rPr lang="en-US" dirty="0"/>
              <a:t> </a:t>
            </a:r>
            <a:r>
              <a:rPr lang="en-US" dirty="0" err="1"/>
              <a:t>personalmente</a:t>
            </a:r>
            <a:r>
              <a:rPr lang="en-US" dirty="0"/>
              <a:t>, no </a:t>
            </a:r>
            <a:r>
              <a:rPr lang="en-US" dirty="0" err="1"/>
              <a:t>por</a:t>
            </a:r>
            <a:r>
              <a:rPr lang="en-US" dirty="0"/>
              <a:t> un amigo</a:t>
            </a:r>
          </a:p>
          <a:p>
            <a:pPr lvl="1"/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el ultimo </a:t>
            </a:r>
            <a:r>
              <a:rPr lang="en-US" dirty="0" err="1"/>
              <a:t>dia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a </a:t>
            </a:r>
            <a:r>
              <a:rPr lang="en-US" dirty="0" err="1"/>
              <a:t>verificar</a:t>
            </a:r>
            <a:r>
              <a:rPr lang="en-US" dirty="0"/>
              <a:t> antes de </a:t>
            </a:r>
            <a:r>
              <a:rPr lang="en-US" dirty="0" err="1"/>
              <a:t>enviarse</a:t>
            </a:r>
            <a:r>
              <a:rPr lang="en-US" dirty="0"/>
              <a:t> las </a:t>
            </a:r>
            <a:r>
              <a:rPr lang="en-US" dirty="0" err="1"/>
              <a:t>notas</a:t>
            </a:r>
            <a:r>
              <a:rPr lang="en-US" dirty="0"/>
              <a:t> que se </a:t>
            </a:r>
            <a:r>
              <a:rPr lang="en-US" dirty="0" err="1"/>
              <a:t>efectuará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“Sin Nota”</a:t>
            </a:r>
          </a:p>
          <a:p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reclamos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tarea</a:t>
            </a:r>
            <a:r>
              <a:rPr lang="en-US" dirty="0"/>
              <a:t> o </a:t>
            </a:r>
            <a:r>
              <a:rPr lang="en-US" dirty="0" err="1"/>
              <a:t>asignación</a:t>
            </a:r>
            <a:r>
              <a:rPr lang="en-US" dirty="0"/>
              <a:t> que </a:t>
            </a:r>
            <a:r>
              <a:rPr lang="en-US" dirty="0" err="1"/>
              <a:t>considera</a:t>
            </a:r>
            <a:r>
              <a:rPr lang="en-US" dirty="0"/>
              <a:t> </a:t>
            </a:r>
            <a:r>
              <a:rPr lang="en-US" dirty="0" err="1"/>
              <a:t>hubo</a:t>
            </a:r>
            <a:r>
              <a:rPr lang="en-US" dirty="0"/>
              <a:t> un error</a:t>
            </a:r>
          </a:p>
          <a:p>
            <a:r>
              <a:rPr lang="en-US" dirty="0"/>
              <a:t>Si </a:t>
            </a:r>
            <a:r>
              <a:rPr lang="en-US" dirty="0" err="1"/>
              <a:t>observa</a:t>
            </a:r>
            <a:r>
              <a:rPr lang="en-US" dirty="0"/>
              <a:t> que el </a:t>
            </a:r>
            <a:r>
              <a:rPr lang="en-US" dirty="0" err="1"/>
              <a:t>reclamo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, </a:t>
            </a:r>
            <a:r>
              <a:rPr lang="en-US" dirty="0" err="1"/>
              <a:t>hable</a:t>
            </a:r>
            <a:r>
              <a:rPr lang="en-US" dirty="0"/>
              <a:t> con el </a:t>
            </a:r>
            <a:r>
              <a:rPr lang="en-US" dirty="0" err="1"/>
              <a:t>coordinador</a:t>
            </a:r>
            <a:r>
              <a:rPr lang="en-US" dirty="0"/>
              <a:t> de Carrera</a:t>
            </a:r>
          </a:p>
          <a:p>
            <a:r>
              <a:rPr lang="en-US" dirty="0"/>
              <a:t>Al final de la </a:t>
            </a:r>
            <a:r>
              <a:rPr lang="en-US" dirty="0" err="1"/>
              <a:t>materia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anormalidad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solicitor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reclamo</a:t>
            </a:r>
            <a:r>
              <a:rPr lang="en-US" dirty="0"/>
              <a:t> de nota (</a:t>
            </a:r>
            <a:r>
              <a:rPr lang="en-US" dirty="0" err="1"/>
              <a:t>ventanilla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6538"/>
            <a:ext cx="8946541" cy="48518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excusas</a:t>
            </a:r>
            <a:r>
              <a:rPr lang="en-US" dirty="0"/>
              <a:t> e </a:t>
            </a:r>
            <a:r>
              <a:rPr lang="en-US" dirty="0" err="1"/>
              <a:t>inconvenientes</a:t>
            </a:r>
            <a:endParaRPr lang="en-US" dirty="0"/>
          </a:p>
          <a:p>
            <a:pPr lvl="1"/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soluciones</a:t>
            </a:r>
            <a:endParaRPr lang="en-US" dirty="0"/>
          </a:p>
          <a:p>
            <a:r>
              <a:rPr lang="en-US" dirty="0"/>
              <a:t>Si no </a:t>
            </a:r>
            <a:r>
              <a:rPr lang="en-US" dirty="0" err="1"/>
              <a:t>consigue</a:t>
            </a:r>
            <a:r>
              <a:rPr lang="en-US" dirty="0"/>
              <a:t> resolver un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ayudense</a:t>
            </a:r>
            <a:r>
              <a:rPr lang="en-US" dirty="0"/>
              <a:t> entre </a:t>
            </a:r>
            <a:r>
              <a:rPr lang="en-US" dirty="0" err="1"/>
              <a:t>uds</a:t>
            </a:r>
            <a:r>
              <a:rPr lang="en-US" dirty="0"/>
              <a:t> o me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para </a:t>
            </a:r>
            <a:r>
              <a:rPr lang="en-US" dirty="0" err="1"/>
              <a:t>guía</a:t>
            </a:r>
            <a:r>
              <a:rPr lang="en-US" dirty="0"/>
              <a:t> no para </a:t>
            </a:r>
            <a:r>
              <a:rPr lang="en-US" dirty="0" err="1"/>
              <a:t>resolverle</a:t>
            </a:r>
            <a:r>
              <a:rPr lang="en-US" dirty="0"/>
              <a:t> el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laboramos</a:t>
            </a:r>
            <a:endParaRPr lang="en-US" dirty="0"/>
          </a:p>
          <a:p>
            <a:pPr lvl="1"/>
            <a:r>
              <a:rPr lang="en-US" dirty="0"/>
              <a:t>Si se le </a:t>
            </a:r>
            <a:r>
              <a:rPr lang="en-US" dirty="0" err="1"/>
              <a:t>dificulta</a:t>
            </a:r>
            <a:r>
              <a:rPr lang="en-US" dirty="0"/>
              <a:t> la material </a:t>
            </a:r>
            <a:r>
              <a:rPr lang="en-US" dirty="0" err="1"/>
              <a:t>retírela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gastos</a:t>
            </a:r>
            <a:endParaRPr lang="en-US" dirty="0"/>
          </a:p>
          <a:p>
            <a:pPr lvl="1"/>
            <a:r>
              <a:rPr lang="en-US" dirty="0"/>
              <a:t>Si la material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retírela</a:t>
            </a:r>
            <a:endParaRPr lang="en-US" dirty="0"/>
          </a:p>
          <a:p>
            <a:r>
              <a:rPr lang="en-US" dirty="0" err="1"/>
              <a:t>Tiene</a:t>
            </a:r>
            <a:r>
              <a:rPr lang="en-US" dirty="0"/>
              <a:t> derecho a “Sin Nota”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lo </a:t>
            </a:r>
            <a:r>
              <a:rPr lang="en-US" dirty="0" err="1"/>
              <a:t>solicita</a:t>
            </a:r>
            <a:endParaRPr lang="en-US" dirty="0"/>
          </a:p>
          <a:p>
            <a:r>
              <a:rPr lang="es-PA" dirty="0"/>
              <a:t>Si la siguiente materia es pre-requisito de esta y necesita su nota que está SN, entonces termine el proyecto final y preséntelo.</a:t>
            </a:r>
          </a:p>
          <a:p>
            <a:pPr lvl="1"/>
            <a:r>
              <a:rPr lang="es-PA" dirty="0"/>
              <a:t>No se puede pedir parcialmente una nota para matricular la siguiente.</a:t>
            </a:r>
            <a:endParaRPr lang="en-US" dirty="0"/>
          </a:p>
          <a:p>
            <a:r>
              <a:rPr lang="en-US" dirty="0"/>
              <a:t>No presto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tarjetas</a:t>
            </a:r>
            <a:r>
              <a:rPr lang="en-US" dirty="0"/>
              <a:t>, no soy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tienda</a:t>
            </a:r>
            <a:endParaRPr lang="en-US" dirty="0"/>
          </a:p>
          <a:p>
            <a:r>
              <a:rPr lang="en-US" dirty="0"/>
              <a:t>Deben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insumos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laboratorios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día</a:t>
            </a:r>
            <a:r>
              <a:rPr lang="en-US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36943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14196"/>
            <a:ext cx="10429325" cy="49265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fundamentos</a:t>
            </a:r>
            <a:r>
              <a:rPr lang="en-US" dirty="0"/>
              <a:t> de:</a:t>
            </a:r>
          </a:p>
          <a:p>
            <a:pPr lvl="1"/>
            <a:r>
              <a:rPr lang="es-PA" dirty="0" smtClean="0"/>
              <a:t>Programación</a:t>
            </a:r>
          </a:p>
          <a:p>
            <a:pPr lvl="1"/>
            <a:r>
              <a:rPr lang="es-PA" dirty="0" smtClean="0"/>
              <a:t>Estructura de Datos y Algoritmos</a:t>
            </a:r>
          </a:p>
          <a:p>
            <a:pPr lvl="1"/>
            <a:r>
              <a:rPr lang="en-US" dirty="0" err="1" smtClean="0"/>
              <a:t>Aplicacion</a:t>
            </a:r>
            <a:endParaRPr lang="en-US" dirty="0"/>
          </a:p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 que </a:t>
            </a:r>
            <a:r>
              <a:rPr lang="en-US" dirty="0" err="1"/>
              <a:t>llevarán</a:t>
            </a:r>
            <a:r>
              <a:rPr lang="en-US" dirty="0"/>
              <a:t> a explorer el </a:t>
            </a:r>
            <a:r>
              <a:rPr lang="en-US" dirty="0" err="1"/>
              <a:t>mundo</a:t>
            </a:r>
            <a:r>
              <a:rPr lang="en-US" dirty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orientado</a:t>
            </a:r>
            <a:r>
              <a:rPr lang="en-US" dirty="0" smtClean="0"/>
              <a:t> a python</a:t>
            </a:r>
            <a:endParaRPr lang="en-US" dirty="0"/>
          </a:p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teoría</a:t>
            </a:r>
            <a:r>
              <a:rPr lang="en-US" dirty="0"/>
              <a:t> y </a:t>
            </a:r>
            <a:r>
              <a:rPr lang="en-US" dirty="0" err="1"/>
              <a:t>práctica</a:t>
            </a:r>
            <a:endParaRPr lang="en-US" dirty="0"/>
          </a:p>
          <a:p>
            <a:pPr lvl="1"/>
            <a:r>
              <a:rPr lang="en-US" dirty="0"/>
              <a:t>60% </a:t>
            </a:r>
            <a:r>
              <a:rPr lang="en-US" dirty="0" err="1"/>
              <a:t>Práctica</a:t>
            </a:r>
            <a:endParaRPr lang="en-US" dirty="0"/>
          </a:p>
          <a:p>
            <a:pPr lvl="1"/>
            <a:r>
              <a:rPr lang="en-US" dirty="0"/>
              <a:t>40% </a:t>
            </a:r>
            <a:r>
              <a:rPr lang="en-US" dirty="0" err="1"/>
              <a:t>Teoría</a:t>
            </a:r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finalizar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de:</a:t>
            </a:r>
          </a:p>
          <a:p>
            <a:pPr lvl="1"/>
            <a:r>
              <a:rPr lang="en-US" dirty="0" err="1" smtClean="0"/>
              <a:t>Entender</a:t>
            </a:r>
            <a:r>
              <a:rPr lang="en-US" dirty="0" smtClean="0"/>
              <a:t> python y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migrar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a C++</a:t>
            </a:r>
            <a:endParaRPr lang="en-US" dirty="0"/>
          </a:p>
          <a:p>
            <a:pPr lvl="1"/>
            <a:r>
              <a:rPr lang="en-US" dirty="0" err="1"/>
              <a:t>Afinar</a:t>
            </a:r>
            <a:r>
              <a:rPr lang="en-US" dirty="0"/>
              <a:t> y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ideas para </a:t>
            </a:r>
            <a:r>
              <a:rPr lang="en-US" dirty="0" err="1"/>
              <a:t>concretarlas</a:t>
            </a:r>
            <a:endParaRPr lang="en-US" dirty="0"/>
          </a:p>
          <a:p>
            <a:r>
              <a:rPr lang="es-PA" dirty="0"/>
              <a:t>Sentirse capaces de </a:t>
            </a:r>
            <a:r>
              <a:rPr lang="es-PA" dirty="0" smtClean="0"/>
              <a:t>crear proyectos básicos de programación</a:t>
            </a:r>
            <a:endParaRPr lang="en-US" dirty="0"/>
          </a:p>
          <a:p>
            <a:endParaRPr lang="es-PA" dirty="0"/>
          </a:p>
          <a:p>
            <a:r>
              <a:rPr lang="es-PA" dirty="0"/>
              <a:t>Repositorio</a:t>
            </a:r>
          </a:p>
          <a:p>
            <a:pPr lvl="1"/>
            <a:r>
              <a:rPr lang="es-PA" dirty="0" err="1"/>
              <a:t>Github</a:t>
            </a:r>
            <a:r>
              <a:rPr lang="es-PA" dirty="0"/>
              <a:t>: https://</a:t>
            </a:r>
            <a:r>
              <a:rPr lang="es-PA" dirty="0" smtClean="0"/>
              <a:t>github.com/ulatinaedupa/ProgrammingForEngineers </a:t>
            </a:r>
            <a:endParaRPr lang="es-PA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638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División</a:t>
            </a:r>
            <a:r>
              <a:rPr lang="en-US" dirty="0"/>
              <a:t> de </a:t>
            </a:r>
            <a:r>
              <a:rPr lang="en-US" dirty="0" err="1"/>
              <a:t>Porcentajes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197" y="2003042"/>
            <a:ext cx="5272550" cy="2602209"/>
          </a:xfrm>
        </p:spPr>
        <p:txBody>
          <a:bodyPr/>
          <a:lstStyle/>
          <a:p>
            <a:r>
              <a:rPr lang="en-US" b="1" dirty="0" err="1"/>
              <a:t>Laboratorios</a:t>
            </a:r>
            <a:r>
              <a:rPr lang="en-US" b="1" dirty="0"/>
              <a:t>		24%</a:t>
            </a:r>
          </a:p>
          <a:p>
            <a:r>
              <a:rPr lang="es-PA" b="1" dirty="0"/>
              <a:t>Tareas				24%</a:t>
            </a:r>
          </a:p>
          <a:p>
            <a:r>
              <a:rPr lang="es-PA" b="1" dirty="0" err="1"/>
              <a:t>Quizes</a:t>
            </a:r>
            <a:r>
              <a:rPr lang="es-PA" b="1" dirty="0"/>
              <a:t>				24%</a:t>
            </a:r>
          </a:p>
          <a:p>
            <a:r>
              <a:rPr lang="es-PA" b="1" dirty="0"/>
              <a:t>Proyecto Final		28%</a:t>
            </a:r>
          </a:p>
          <a:p>
            <a:pPr marL="0" indent="0">
              <a:buNone/>
            </a:pPr>
            <a:r>
              <a:rPr lang="es-PA" b="1" dirty="0"/>
              <a:t>___________________________</a:t>
            </a:r>
          </a:p>
          <a:p>
            <a:r>
              <a:rPr lang="es-PA" b="1" dirty="0"/>
              <a:t>Total                        100%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/>
              <a:t>Proyecto Final – Construir un Sistema de Inteligencia Artificial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7548" y="2091556"/>
            <a:ext cx="11534961" cy="4425154"/>
          </a:xfrm>
        </p:spPr>
        <p:txBody>
          <a:bodyPr>
            <a:normAutofit/>
          </a:bodyPr>
          <a:lstStyle/>
          <a:p>
            <a:r>
              <a:rPr lang="es-PA" b="1" dirty="0">
                <a:solidFill>
                  <a:srgbClr val="FF0000"/>
                </a:solidFill>
              </a:rPr>
              <a:t>Si usa hardware, no utilizar ARDUINO. Si lo hace = -1000%</a:t>
            </a:r>
          </a:p>
          <a:p>
            <a:r>
              <a:rPr lang="es-PA" b="1" i="1" dirty="0"/>
              <a:t>Puede usar tarjetas hijas de cualquier plataforma!</a:t>
            </a:r>
          </a:p>
          <a:p>
            <a:r>
              <a:rPr lang="es-PA" dirty="0"/>
              <a:t>Grupo de 3 personas</a:t>
            </a:r>
          </a:p>
          <a:p>
            <a:pPr lvl="1"/>
            <a:r>
              <a:rPr lang="es-PA" dirty="0"/>
              <a:t>Todos tienen las mismas notas aún si solo trabaja 1</a:t>
            </a:r>
          </a:p>
          <a:p>
            <a:r>
              <a:rPr lang="es-PA" dirty="0" smtClean="0"/>
              <a:t>Buscar un problema y resolver una solución</a:t>
            </a:r>
            <a:endParaRPr lang="es-PA" dirty="0"/>
          </a:p>
          <a:p>
            <a:pPr lvl="1"/>
            <a:r>
              <a:rPr lang="es-PA" dirty="0" smtClean="0"/>
              <a:t>La aplicación debe correr utilizando Python o C++ (25%)</a:t>
            </a:r>
          </a:p>
          <a:p>
            <a:pPr lvl="1"/>
            <a:r>
              <a:rPr lang="es-PA" dirty="0" smtClean="0"/>
              <a:t>Documentación de Código (25%)</a:t>
            </a:r>
          </a:p>
          <a:p>
            <a:pPr lvl="1"/>
            <a:r>
              <a:rPr lang="es-PA" dirty="0" smtClean="0"/>
              <a:t>Exposición/Presentación (25%)</a:t>
            </a:r>
            <a:endParaRPr lang="es-PA" dirty="0"/>
          </a:p>
          <a:p>
            <a:pPr lvl="1"/>
            <a:r>
              <a:rPr lang="es-PA" dirty="0" err="1" smtClean="0"/>
              <a:t>Paper</a:t>
            </a:r>
            <a:r>
              <a:rPr lang="es-PA" dirty="0" smtClean="0"/>
              <a:t> en </a:t>
            </a:r>
            <a:r>
              <a:rPr lang="es-PA" dirty="0"/>
              <a:t>formato IEEE </a:t>
            </a:r>
            <a:r>
              <a:rPr lang="es-PA" dirty="0" smtClean="0"/>
              <a:t>(25%)</a:t>
            </a:r>
          </a:p>
        </p:txBody>
      </p:sp>
    </p:spTree>
    <p:extLst>
      <p:ext uri="{BB962C8B-B14F-4D97-AF65-F5344CB8AC3E}">
        <p14:creationId xmlns:p14="http://schemas.microsoft.com/office/powerpoint/2010/main" val="370518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18699</TotalTime>
  <Words>1056</Words>
  <Application>Microsoft Office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PROGRAMACIÓN PARA INGENIEROS</vt:lpstr>
      <vt:lpstr>Formato del Curso</vt:lpstr>
      <vt:lpstr>Reglas del Curso</vt:lpstr>
      <vt:lpstr>Reglas del Curso</vt:lpstr>
      <vt:lpstr>Reglas del Curso</vt:lpstr>
      <vt:lpstr>Reglas del Curso</vt:lpstr>
      <vt:lpstr>Objetivos</vt:lpstr>
      <vt:lpstr>División de Porcentajes</vt:lpstr>
      <vt:lpstr>Proyecto Final – Construir un Sistema de Inteligencia Artificial</vt:lpstr>
      <vt:lpstr>Bienvenidos a Python!</vt:lpstr>
      <vt:lpstr>Que son Jupyter Notebooks!</vt:lpstr>
      <vt:lpstr>¿Que es Anaconda?</vt:lpstr>
      <vt:lpstr>Creación de un ambiente virtual</vt:lpstr>
      <vt:lpstr>Activación del ambiente virtual</vt:lpstr>
      <vt:lpstr>Instalación de librerías</vt:lpstr>
      <vt:lpstr>Otros comandos</vt:lpstr>
      <vt:lpstr>Ejecución de un Notebook</vt:lpstr>
      <vt:lpstr>Python - Matemática</vt:lpstr>
      <vt:lpstr>Python – Asignacion de variables</vt:lpstr>
      <vt:lpstr>Python – Calculos de Variables</vt:lpstr>
      <vt:lpstr>Python – Asignar el tipo de variables</vt:lpstr>
      <vt:lpstr>Python – Operaciones con otros tipos de datos</vt:lpstr>
      <vt:lpstr>Python – Conversiones de datos</vt:lpstr>
      <vt:lpstr>FIN DEL MODULO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774</cp:revision>
  <dcterms:created xsi:type="dcterms:W3CDTF">2018-02-28T08:20:25Z</dcterms:created>
  <dcterms:modified xsi:type="dcterms:W3CDTF">2022-06-02T23:26:51Z</dcterms:modified>
</cp:coreProperties>
</file>