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284" r:id="rId8"/>
    <p:sldId id="280" r:id="rId9"/>
    <p:sldId id="304" r:id="rId10"/>
    <p:sldId id="305" r:id="rId11"/>
    <p:sldId id="286" r:id="rId12"/>
    <p:sldId id="290" r:id="rId13"/>
    <p:sldId id="285" r:id="rId14"/>
    <p:sldId id="288" r:id="rId15"/>
    <p:sldId id="306" r:id="rId16"/>
    <p:sldId id="292" r:id="rId17"/>
    <p:sldId id="303" r:id="rId18"/>
    <p:sldId id="300" r:id="rId19"/>
    <p:sldId id="295" r:id="rId20"/>
    <p:sldId id="296" r:id="rId21"/>
    <p:sldId id="297" r:id="rId22"/>
    <p:sldId id="301" r:id="rId23"/>
    <p:sldId id="307" r:id="rId24"/>
    <p:sldId id="30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000000"/>
    <a:srgbClr val="E8E8E8"/>
    <a:srgbClr val="7BA5F9"/>
    <a:srgbClr val="87A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596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89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Header Placeholder 819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en-US"/>
          </a:p>
        </p:txBody>
      </p:sp>
      <p:sp>
        <p:nvSpPr>
          <p:cNvPr id="81923" name="Date Placeholder 819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en-US"/>
          </a:p>
        </p:txBody>
      </p:sp>
      <p:sp>
        <p:nvSpPr>
          <p:cNvPr id="11268" name="Slide Image Placeholder 8192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Text Placeholder 8192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pt-BR" smtClean="0"/>
              <a:t>Click to edit Master text styles</a:t>
            </a:r>
            <a:endParaRPr lang="en-US" altLang="pt-BR" smtClean="0"/>
          </a:p>
          <a:p>
            <a:pPr lvl="1"/>
            <a:r>
              <a:rPr lang="en-US" altLang="pt-BR" smtClean="0"/>
              <a:t>Second level</a:t>
            </a:r>
            <a:endParaRPr lang="en-US" altLang="pt-BR" smtClean="0"/>
          </a:p>
          <a:p>
            <a:pPr lvl="2"/>
            <a:r>
              <a:rPr lang="en-US" altLang="pt-BR" smtClean="0"/>
              <a:t>Third level</a:t>
            </a:r>
            <a:endParaRPr lang="en-US" altLang="pt-BR" smtClean="0"/>
          </a:p>
          <a:p>
            <a:pPr lvl="3"/>
            <a:r>
              <a:rPr lang="en-US" altLang="pt-BR" smtClean="0"/>
              <a:t>Fourth level</a:t>
            </a:r>
            <a:endParaRPr lang="en-US" altLang="pt-BR" smtClean="0"/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81926" name="Footer Placeholder 819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en-US"/>
          </a:p>
        </p:txBody>
      </p:sp>
      <p:sp>
        <p:nvSpPr>
          <p:cNvPr id="81927" name="Slide Number Placeholder 819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 noProof="1" dirty="0">
                <a:latin typeface="Arial" charset="0"/>
                <a:ea typeface="Arial" charset="0"/>
                <a:cs typeface="+mn-ea"/>
              </a:defRPr>
            </a:lvl1pPr>
          </a:lstStyle>
          <a:p>
            <a:fld id="{BEA72715-C134-4EF1-B27C-061E8638800E}" type="slidenum">
              <a:rPr lang="en-US"/>
            </a:fld>
            <a:endParaRPr lang="en-US"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charset="-122"/>
        <a:cs typeface="+mn-cs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charset="-122"/>
        <a:cs typeface="+mn-cs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charset="-122"/>
        <a:cs typeface="+mn-cs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charset="-122"/>
        <a:cs typeface="+mn-cs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0752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4" name="Text Placeholder 10752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13315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FF8411BB-655F-45F2-91F3-4932DC67827B}" type="slidenum">
              <a:rPr lang="en-US" altLang="en-US" smtClean="0">
                <a:latin typeface="Arial" charset="0"/>
              </a:rPr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0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27651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C4ADDC8A-F3CE-4184-81C9-BED2DF5A5F77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9698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29699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002BDA9A-66C2-4E6A-B92F-0B7E9A514567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6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31747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143C85B9-A425-41E7-8835-AE0611158E88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4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33795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6FAF0F26-98AA-426E-882E-C9AACC97E355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2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35843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822C99E4-1B65-4943-9B8C-37A5C7152A9D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0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37891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7F0C0264-ECEA-48C7-9B43-AD21E9CE141C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2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15363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CC8BD759-1A95-4377-888D-1FFD62123F14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2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15363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CC8BD759-1A95-4377-888D-1FFD62123F14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2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15363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CC8BD759-1A95-4377-888D-1FFD62123F14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0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17411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51E4FB96-A5BA-487D-9EB0-5ABE4BFE0980}" type="slidenum">
              <a:rPr lang="en-US" altLang="en-US" smtClean="0">
                <a:latin typeface="Arial" charset="0"/>
              </a:rPr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2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15363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CC8BD759-1A95-4377-888D-1FFD62123F14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0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17411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51E4FB96-A5BA-487D-9EB0-5ABE4BFE0980}" type="slidenum">
              <a:rPr lang="en-US" altLang="en-US" smtClean="0">
                <a:latin typeface="Arial" charset="0"/>
              </a:rPr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8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19459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ABAF6793-C5B1-4A22-AF39-3626410C53FC}" type="slidenum">
              <a:rPr lang="en-US" altLang="en-US" smtClean="0">
                <a:latin typeface="Arial" charset="0"/>
              </a:rPr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3554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23555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5156937C-5F65-457A-B36C-F42C83DD28CE}" type="slidenum">
              <a:rPr lang="en-US" altLang="en-US" smtClean="0">
                <a:latin typeface="Arial" charset="0"/>
              </a:rPr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2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15363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CC8BD759-1A95-4377-888D-1FFD62123F14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1059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2" name="Text Placeholder 110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ru-RU" altLang="pt-BR" smtClean="0"/>
          </a:p>
        </p:txBody>
      </p:sp>
      <p:sp>
        <p:nvSpPr>
          <p:cNvPr id="25603" name="Slide Number Placeholder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64FF4666-9005-4113-A228-52C82A0D136B}" type="slidenum">
              <a:rPr lang="en-US" altLang="en-US" smtClean="0">
                <a:latin typeface="Calibri" panose="020F0502020204030204" pitchFamily="34" charset="0"/>
                <a:ea typeface="SimSun" charset="-122"/>
              </a:rPr>
            </a:fld>
            <a:endParaRPr lang="en-US" altLang="en-US" smtClean="0">
              <a:latin typeface="Calibri" panose="020F0502020204030204" pitchFamily="34" charset="0"/>
              <a:ea typeface="SimSun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3"/>
          <p:cNvSpPr>
            <a:spLocks noGrp="1"/>
          </p:cNvSpPr>
          <p:nvPr>
            <p:ph type="ctrTitle" hasCustomPrompt="1"/>
          </p:nvPr>
        </p:nvSpPr>
        <p:spPr>
          <a:xfrm>
            <a:off x="990600" y="5334000"/>
            <a:ext cx="7772400" cy="7048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r">
              <a:defRPr sz="36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noProof="1"/>
              <a:t>Click to edit Master title style</a:t>
            </a:r>
          </a:p>
        </p:txBody>
      </p:sp>
      <p:sp>
        <p:nvSpPr>
          <p:cNvPr id="3075" name="Subtitle 3074"/>
          <p:cNvSpPr>
            <a:spLocks noGrp="1"/>
          </p:cNvSpPr>
          <p:nvPr>
            <p:ph type="subTitle" idx="1" hasCustomPrompt="1"/>
          </p:nvPr>
        </p:nvSpPr>
        <p:spPr>
          <a:xfrm>
            <a:off x="990600" y="5867400"/>
            <a:ext cx="77724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r">
              <a:buNone/>
              <a:defRPr sz="2400"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sz="24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24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24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24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1" smtClean="0"/>
              <a:t>Clique para editar o estilo do subtítulo Mestre</a:t>
            </a:r>
            <a:endParaRPr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1417638"/>
            <a:ext cx="5380383" cy="5211762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3"/>
          <p:cNvSpPr>
            <a:spLocks noGrp="1"/>
          </p:cNvSpPr>
          <p:nvPr>
            <p:ph type="ctrTitle" hasCustomPrompt="1"/>
          </p:nvPr>
        </p:nvSpPr>
        <p:spPr>
          <a:xfrm>
            <a:off x="990600" y="5334000"/>
            <a:ext cx="7772400" cy="7048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r">
              <a:defRPr sz="36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noProof="1"/>
              <a:t>Click to edit Master title style</a:t>
            </a:r>
          </a:p>
        </p:txBody>
      </p:sp>
      <p:sp>
        <p:nvSpPr>
          <p:cNvPr id="3075" name="Subtitle 3074"/>
          <p:cNvSpPr>
            <a:spLocks noGrp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r">
              <a:buNone/>
              <a:defRPr sz="2400"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sz="24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24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24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24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2438400"/>
            <a:ext cx="3584448" cy="41910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38400"/>
            <a:ext cx="3584448" cy="41910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1417638"/>
            <a:ext cx="5380383" cy="5211762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3"/>
          <p:cNvSpPr>
            <a:spLocks noGrp="1"/>
          </p:cNvSpPr>
          <p:nvPr>
            <p:ph type="ctrTitle" hasCustomPrompt="1"/>
          </p:nvPr>
        </p:nvSpPr>
        <p:spPr>
          <a:xfrm>
            <a:off x="990600" y="5334000"/>
            <a:ext cx="7772400" cy="7048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r">
              <a:defRPr sz="36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noProof="1"/>
              <a:t>Click to edit Master title style</a:t>
            </a:r>
          </a:p>
        </p:txBody>
      </p:sp>
      <p:sp>
        <p:nvSpPr>
          <p:cNvPr id="3075" name="Subtitle 3074"/>
          <p:cNvSpPr>
            <a:spLocks noGrp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r">
              <a:buNone/>
              <a:defRPr sz="2400"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sz="24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24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24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24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2438400"/>
            <a:ext cx="3584448" cy="41910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38400"/>
            <a:ext cx="3584448" cy="41910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1417638"/>
            <a:ext cx="5380383" cy="5211762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3"/>
          <p:cNvSpPr>
            <a:spLocks noGrp="1"/>
          </p:cNvSpPr>
          <p:nvPr>
            <p:ph type="ctrTitle" hasCustomPrompt="1"/>
          </p:nvPr>
        </p:nvSpPr>
        <p:spPr>
          <a:xfrm>
            <a:off x="990600" y="5334000"/>
            <a:ext cx="7772400" cy="7048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r">
              <a:defRPr sz="36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noProof="1"/>
              <a:t>Click to edit Master title style</a:t>
            </a:r>
          </a:p>
        </p:txBody>
      </p:sp>
      <p:sp>
        <p:nvSpPr>
          <p:cNvPr id="3075" name="Subtitle 3074"/>
          <p:cNvSpPr>
            <a:spLocks noGrp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r">
              <a:buNone/>
              <a:defRPr sz="2400"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sz="240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240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240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24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2438400"/>
            <a:ext cx="3584448" cy="41910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38400"/>
            <a:ext cx="3584448" cy="41910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2438400"/>
            <a:ext cx="3584448" cy="41910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38400"/>
            <a:ext cx="3584448" cy="41910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1417638"/>
            <a:ext cx="5380383" cy="5211762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noProof="1" smtClean="0"/>
              <a:t>Clique no ícone para adicionar uma imagem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smtClean="0"/>
              <a:t>Clique para editar o título mestre</a:t>
            </a:r>
            <a:endParaRPr lang="en-US" altLang="pt-BR" smtClean="0"/>
          </a:p>
        </p:txBody>
      </p:sp>
      <p:sp>
        <p:nvSpPr>
          <p:cNvPr id="1027" name="Text Placeholder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pt-BR" smtClean="0"/>
              <a:t>Editar estilos de texto Mestre</a:t>
            </a:r>
            <a:endParaRPr lang="pt-BR" altLang="pt-BR" smtClean="0"/>
          </a:p>
          <a:p>
            <a:pPr lvl="1"/>
            <a:r>
              <a:rPr lang="pt-BR" altLang="pt-BR" smtClean="0"/>
              <a:t>Segundo nível</a:t>
            </a:r>
            <a:endParaRPr lang="pt-BR" altLang="pt-BR" smtClean="0"/>
          </a:p>
          <a:p>
            <a:pPr lvl="2"/>
            <a:r>
              <a:rPr lang="pt-BR" altLang="pt-BR" smtClean="0"/>
              <a:t>Terceiro nível</a:t>
            </a:r>
            <a:endParaRPr lang="pt-BR" altLang="pt-BR" smtClean="0"/>
          </a:p>
          <a:p>
            <a:pPr lvl="3"/>
            <a:r>
              <a:rPr lang="pt-BR" altLang="pt-BR" smtClean="0"/>
              <a:t>Quarto nível</a:t>
            </a:r>
            <a:endParaRPr lang="pt-BR" altLang="pt-BR" smtClean="0"/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2051" name="Text Placeholder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pt-BR" smtClean="0"/>
              <a:t>Click to edit Master text styles</a:t>
            </a:r>
            <a:endParaRPr lang="en-US" altLang="pt-BR" smtClean="0"/>
          </a:p>
          <a:p>
            <a:pPr lvl="1"/>
            <a:r>
              <a:rPr lang="en-US" altLang="pt-BR" smtClean="0"/>
              <a:t>Second level</a:t>
            </a:r>
            <a:endParaRPr lang="en-US" altLang="pt-BR" smtClean="0"/>
          </a:p>
          <a:p>
            <a:pPr lvl="2"/>
            <a:r>
              <a:rPr lang="en-US" altLang="pt-BR" smtClean="0"/>
              <a:t>Third level</a:t>
            </a:r>
            <a:endParaRPr lang="en-US" altLang="pt-BR" smtClean="0"/>
          </a:p>
          <a:p>
            <a:pPr lvl="3"/>
            <a:r>
              <a:rPr lang="en-US" altLang="pt-BR" smtClean="0"/>
              <a:t>Fourth level</a:t>
            </a:r>
            <a:endParaRPr lang="en-US" altLang="pt-BR" smtClean="0"/>
          </a:p>
          <a:p>
            <a:pPr lvl="4"/>
            <a:r>
              <a:rPr lang="en-US" altLang="pt-B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3075" name="Text Placeholder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pt-BR" smtClean="0"/>
              <a:t>Click to edit Master text styles</a:t>
            </a:r>
            <a:endParaRPr lang="en-US" altLang="pt-BR" smtClean="0"/>
          </a:p>
          <a:p>
            <a:pPr lvl="1"/>
            <a:r>
              <a:rPr lang="en-US" altLang="pt-BR" smtClean="0"/>
              <a:t>Second level</a:t>
            </a:r>
            <a:endParaRPr lang="en-US" altLang="pt-BR" smtClean="0"/>
          </a:p>
          <a:p>
            <a:pPr lvl="2"/>
            <a:r>
              <a:rPr lang="en-US" altLang="pt-BR" smtClean="0"/>
              <a:t>Third level</a:t>
            </a:r>
            <a:endParaRPr lang="en-US" altLang="pt-BR" smtClean="0"/>
          </a:p>
          <a:p>
            <a:pPr lvl="3"/>
            <a:r>
              <a:rPr lang="en-US" altLang="pt-BR" smtClean="0"/>
              <a:t>Fourth level</a:t>
            </a:r>
            <a:endParaRPr lang="en-US" altLang="pt-BR" smtClean="0"/>
          </a:p>
          <a:p>
            <a:pPr lvl="4"/>
            <a:r>
              <a:rPr lang="en-US" altLang="pt-B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4099" name="Text Placeholder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pt-BR" smtClean="0"/>
              <a:t>Click to edit Master text styles</a:t>
            </a:r>
            <a:endParaRPr lang="en-US" altLang="pt-BR" smtClean="0"/>
          </a:p>
          <a:p>
            <a:pPr lvl="1"/>
            <a:r>
              <a:rPr lang="en-US" altLang="pt-BR" smtClean="0"/>
              <a:t>Second level</a:t>
            </a:r>
            <a:endParaRPr lang="en-US" altLang="pt-BR" smtClean="0"/>
          </a:p>
          <a:p>
            <a:pPr lvl="2"/>
            <a:r>
              <a:rPr lang="en-US" altLang="pt-BR" smtClean="0"/>
              <a:t>Third level</a:t>
            </a:r>
            <a:endParaRPr lang="en-US" altLang="pt-BR" smtClean="0"/>
          </a:p>
          <a:p>
            <a:pPr lvl="3"/>
            <a:r>
              <a:rPr lang="en-US" altLang="pt-BR" smtClean="0"/>
              <a:t>Fourth level</a:t>
            </a:r>
            <a:endParaRPr lang="en-US" altLang="pt-BR" smtClean="0"/>
          </a:p>
          <a:p>
            <a:pPr lvl="4"/>
            <a:r>
              <a:rPr lang="en-US" altLang="pt-B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hyperlink" Target="https://wiki.python.org.br/DocumentacaoPython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052"/>
          <p:cNvSpPr>
            <a:spLocks noGrp="1" noChangeArrowheads="1"/>
          </p:cNvSpPr>
          <p:nvPr>
            <p:ph type="ctrTitle"/>
          </p:nvPr>
        </p:nvSpPr>
        <p:spPr>
          <a:xfrm>
            <a:off x="-108585" y="116840"/>
            <a:ext cx="5122863" cy="2149475"/>
          </a:xfrm>
          <a:effectLst>
            <a:outerShdw dist="17961" dir="2700000" algn="ctr" rotWithShape="0">
              <a:srgbClr val="333333"/>
            </a:outerShdw>
          </a:effectLst>
        </p:spPr>
        <p:txBody>
          <a:bodyPr/>
          <a:lstStyle/>
          <a:p>
            <a:pPr algn="ctr"/>
            <a:r>
              <a:rPr lang="zh-CN" altLang="en-US" smtClean="0">
                <a:latin typeface="Ubuntu" charset="0"/>
                <a:ea typeface="Ubuntu" charset="0"/>
              </a:rPr>
              <a:t>Introdução à WEB com Python/Django</a:t>
            </a:r>
            <a:endParaRPr>
              <a:latin typeface="Ubuntu" charset="0"/>
              <a:ea typeface="Ubuntu" charset="0"/>
            </a:endParaRPr>
          </a:p>
        </p:txBody>
      </p:sp>
      <p:pic>
        <p:nvPicPr>
          <p:cNvPr id="12291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2060575"/>
            <a:ext cx="159861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85" y="1988820"/>
            <a:ext cx="1087120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0417"/>
          <p:cNvSpPr>
            <a:spLocks noGrp="1" noChangeArrowheads="1"/>
          </p:cNvSpPr>
          <p:nvPr>
            <p:ph type="title"/>
          </p:nvPr>
        </p:nvSpPr>
        <p:spPr>
          <a:xfrm>
            <a:off x="1902850" y="187723"/>
            <a:ext cx="7086600" cy="715963"/>
          </a:xfrm>
        </p:spPr>
        <p:txBody>
          <a:bodyPr/>
          <a:lstStyle/>
          <a:p>
            <a:pPr algn="ctr"/>
            <a:r>
              <a:rPr lang="pt-BR" altLang="zh-CN" sz="3600" b="1" dirty="0" smtClean="0">
                <a:solidFill>
                  <a:srgbClr val="000000"/>
                </a:solidFill>
              </a:rPr>
              <a:t>Instalação</a:t>
            </a:r>
            <a:endParaRPr lang="zh-CN" altLang="zh-CN" sz="3600" b="1" dirty="0">
              <a:solidFill>
                <a:srgbClr val="000000"/>
              </a:solidFill>
            </a:endParaRPr>
          </a:p>
        </p:txBody>
      </p:sp>
      <p:sp>
        <p:nvSpPr>
          <p:cNvPr id="14339" name="Content Placeholder 2"/>
          <p:cNvSpPr>
            <a:spLocks noGrp="1" noChangeArrowheads="1"/>
          </p:cNvSpPr>
          <p:nvPr/>
        </p:nvSpPr>
        <p:spPr bwMode="auto">
          <a:xfrm>
            <a:off x="1790700" y="2004187"/>
            <a:ext cx="73152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800">
                <a:solidFill>
                  <a:schemeClr val="tx1"/>
                </a:solidFill>
                <a:latin typeface="Arial" charset="0"/>
              </a:defRPr>
            </a:lvl3pPr>
            <a:lvl4pPr>
              <a:defRPr sz="2800">
                <a:solidFill>
                  <a:schemeClr val="tx1"/>
                </a:solidFill>
                <a:latin typeface="Arial" charset="0"/>
              </a:defRPr>
            </a:lvl4pPr>
            <a:lvl5pPr>
              <a:defRPr sz="28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u="sng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pt-BR" altLang="zh-CN" sz="3200" u="sng" dirty="0" smtClean="0">
                <a:solidFill>
                  <a:schemeClr val="bg2">
                    <a:lumMod val="75000"/>
                  </a:schemeClr>
                </a:solidFill>
              </a:rPr>
              <a:t>www.python.org/downloads/</a:t>
            </a:r>
            <a:endParaRPr lang="pt-BR" altLang="zh-CN" sz="3200" u="sng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u="sng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pt-BR" altLang="zh-CN" sz="3200" u="sng" dirty="0" smtClean="0">
                <a:solidFill>
                  <a:schemeClr val="bg2">
                    <a:lumMod val="75000"/>
                  </a:schemeClr>
                </a:solidFill>
              </a:rPr>
              <a:t>pip.pypa.io/en/stable/installing/</a:t>
            </a:r>
            <a:endParaRPr lang="pt-BR" altLang="zh-CN" sz="3200" u="sng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err="1">
                <a:solidFill>
                  <a:srgbClr val="000000"/>
                </a:solidFill>
              </a:rPr>
              <a:t>p</a:t>
            </a:r>
            <a:r>
              <a:rPr lang="pt-BR" altLang="zh-CN" sz="3200" dirty="0" err="1" smtClean="0">
                <a:solidFill>
                  <a:srgbClr val="000000"/>
                </a:solidFill>
              </a:rPr>
              <a:t>ip</a:t>
            </a:r>
            <a:r>
              <a:rPr lang="pt-BR" altLang="zh-CN" sz="3200" dirty="0" smtClean="0">
                <a:solidFill>
                  <a:srgbClr val="000000"/>
                </a:solidFill>
              </a:rPr>
              <a:t> </a:t>
            </a:r>
            <a:r>
              <a:rPr lang="pt-BR" altLang="zh-CN" sz="3200" dirty="0" err="1" smtClean="0">
                <a:solidFill>
                  <a:srgbClr val="000000"/>
                </a:solidFill>
              </a:rPr>
              <a:t>install</a:t>
            </a:r>
            <a:r>
              <a:rPr lang="pt-BR" altLang="zh-CN" sz="3200" dirty="0" smtClean="0">
                <a:solidFill>
                  <a:srgbClr val="000000"/>
                </a:solidFill>
              </a:rPr>
              <a:t> </a:t>
            </a:r>
            <a:r>
              <a:rPr lang="pt-BR" altLang="zh-CN" sz="3200" dirty="0" err="1" smtClean="0">
                <a:solidFill>
                  <a:srgbClr val="000000"/>
                </a:solidFill>
              </a:rPr>
              <a:t>django</a:t>
            </a:r>
            <a:endParaRPr lang="pt-BR" altLang="zh-CN" sz="3200" dirty="0" smtClean="0">
              <a:solidFill>
                <a:srgbClr val="000000"/>
              </a:solidFill>
            </a:endParaRPr>
          </a:p>
        </p:txBody>
      </p:sp>
      <p:sp>
        <p:nvSpPr>
          <p:cNvPr id="4" name="Title 60417"/>
          <p:cNvSpPr txBox="1">
            <a:spLocks noChangeArrowheads="1"/>
          </p:cNvSpPr>
          <p:nvPr/>
        </p:nvSpPr>
        <p:spPr bwMode="auto">
          <a:xfrm>
            <a:off x="1902850" y="1175117"/>
            <a:ext cx="7086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algn="ctr">
              <a:buFontTx/>
            </a:pPr>
            <a:r>
              <a:rPr lang="pt-BR" altLang="zh-CN" sz="3600" dirty="0" smtClean="0">
                <a:solidFill>
                  <a:srgbClr val="000000"/>
                </a:solidFill>
              </a:rPr>
              <a:t>Windows</a:t>
            </a:r>
            <a:endParaRPr lang="zh-CN" altLang="zh-CN" sz="3600" dirty="0">
              <a:solidFill>
                <a:srgbClr val="000000"/>
              </a:solidFill>
            </a:endParaRPr>
          </a:p>
        </p:txBody>
      </p:sp>
      <p:sp>
        <p:nvSpPr>
          <p:cNvPr id="5" name="Title 60417"/>
          <p:cNvSpPr txBox="1">
            <a:spLocks noChangeArrowheads="1"/>
          </p:cNvSpPr>
          <p:nvPr/>
        </p:nvSpPr>
        <p:spPr bwMode="auto">
          <a:xfrm>
            <a:off x="1790700" y="4143709"/>
            <a:ext cx="7086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algn="ctr">
              <a:buFontTx/>
            </a:pPr>
            <a:r>
              <a:rPr lang="pt-BR" altLang="zh-CN" sz="3600" dirty="0" smtClean="0">
                <a:solidFill>
                  <a:srgbClr val="000000"/>
                </a:solidFill>
              </a:rPr>
              <a:t>Linux</a:t>
            </a:r>
            <a:endParaRPr lang="zh-CN" altLang="zh-CN" sz="360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 noChangeArrowheads="1"/>
          </p:cNvSpPr>
          <p:nvPr/>
        </p:nvSpPr>
        <p:spPr bwMode="auto">
          <a:xfrm>
            <a:off x="1761451" y="4854633"/>
            <a:ext cx="73152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800">
                <a:solidFill>
                  <a:schemeClr val="tx1"/>
                </a:solidFill>
                <a:latin typeface="Arial" charset="0"/>
              </a:defRPr>
            </a:lvl3pPr>
            <a:lvl4pPr>
              <a:defRPr sz="2800">
                <a:solidFill>
                  <a:schemeClr val="tx1"/>
                </a:solidFill>
                <a:latin typeface="Arial" charset="0"/>
              </a:defRPr>
            </a:lvl4pPr>
            <a:lvl5pPr>
              <a:defRPr sz="28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err="1" smtClean="0">
                <a:solidFill>
                  <a:srgbClr val="000000"/>
                </a:solidFill>
              </a:rPr>
              <a:t>sudo</a:t>
            </a:r>
            <a:r>
              <a:rPr lang="pt-BR" altLang="zh-CN" sz="3200" dirty="0" smtClean="0">
                <a:solidFill>
                  <a:srgbClr val="000000"/>
                </a:solidFill>
              </a:rPr>
              <a:t> </a:t>
            </a:r>
            <a:r>
              <a:rPr lang="pt-BR" altLang="zh-CN" sz="3200" dirty="0" err="1" smtClean="0">
                <a:solidFill>
                  <a:srgbClr val="000000"/>
                </a:solidFill>
              </a:rPr>
              <a:t>apt</a:t>
            </a:r>
            <a:r>
              <a:rPr lang="pt-BR" altLang="zh-CN" sz="3200" dirty="0" smtClean="0">
                <a:solidFill>
                  <a:srgbClr val="000000"/>
                </a:solidFill>
              </a:rPr>
              <a:t> </a:t>
            </a:r>
            <a:r>
              <a:rPr lang="pt-BR" altLang="zh-CN" sz="3200" dirty="0" err="1" smtClean="0">
                <a:solidFill>
                  <a:srgbClr val="000000"/>
                </a:solidFill>
              </a:rPr>
              <a:t>install</a:t>
            </a:r>
            <a:r>
              <a:rPr lang="pt-BR" altLang="zh-CN" sz="3200" dirty="0" smtClean="0">
                <a:solidFill>
                  <a:srgbClr val="000000"/>
                </a:solidFill>
              </a:rPr>
              <a:t> python3-pip</a:t>
            </a:r>
            <a:endParaRPr lang="pt-BR" altLang="zh-CN" sz="32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err="1" smtClean="0">
                <a:solidFill>
                  <a:srgbClr val="000000"/>
                </a:solidFill>
              </a:rPr>
              <a:t>pip</a:t>
            </a:r>
            <a:r>
              <a:rPr lang="pt-BR" altLang="zh-CN" sz="3200" dirty="0" smtClean="0">
                <a:solidFill>
                  <a:srgbClr val="000000"/>
                </a:solidFill>
              </a:rPr>
              <a:t> </a:t>
            </a:r>
            <a:r>
              <a:rPr lang="pt-BR" altLang="zh-CN" sz="3200" dirty="0" err="1" smtClean="0">
                <a:solidFill>
                  <a:srgbClr val="000000"/>
                </a:solidFill>
              </a:rPr>
              <a:t>install</a:t>
            </a:r>
            <a:r>
              <a:rPr lang="pt-BR" altLang="zh-CN" sz="3200" dirty="0" smtClean="0">
                <a:solidFill>
                  <a:srgbClr val="000000"/>
                </a:solidFill>
              </a:rPr>
              <a:t> </a:t>
            </a:r>
            <a:r>
              <a:rPr lang="pt-BR" altLang="zh-CN" sz="3200" dirty="0" err="1" smtClean="0">
                <a:solidFill>
                  <a:srgbClr val="000000"/>
                </a:solidFill>
              </a:rPr>
              <a:t>django</a:t>
            </a:r>
            <a:endParaRPr lang="pt-BR" altLang="zh-CN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60417"/>
          <p:cNvSpPr>
            <a:spLocks noGrp="1" noChangeArrowheads="1"/>
          </p:cNvSpPr>
          <p:nvPr>
            <p:ph type="title"/>
          </p:nvPr>
        </p:nvSpPr>
        <p:spPr>
          <a:xfrm>
            <a:off x="-228600" y="1524000"/>
            <a:ext cx="9142413" cy="2905125"/>
          </a:xfrm>
        </p:spPr>
        <p:txBody>
          <a:bodyPr/>
          <a:lstStyle/>
          <a:p>
            <a:pPr algn="ctr"/>
            <a:r>
              <a:rPr lang="zh-CN" altLang="en-US" sz="5400" b="1">
                <a:solidFill>
                  <a:srgbClr val="000000"/>
                </a:solidFill>
              </a:rPr>
              <a:t>django-admin</a:t>
            </a:r>
            <a:br>
              <a:rPr lang="zh-CN" altLang="en-US" sz="5400" b="1">
                <a:solidFill>
                  <a:srgbClr val="000000"/>
                </a:solidFill>
              </a:rPr>
            </a:br>
            <a:r>
              <a:rPr lang="zh-CN" altLang="en-US" sz="5400" b="1">
                <a:solidFill>
                  <a:srgbClr val="000000"/>
                </a:solidFill>
              </a:rPr>
              <a:t> &amp;</a:t>
            </a:r>
            <a:br>
              <a:rPr lang="zh-CN" altLang="en-US" sz="5400" b="1">
                <a:solidFill>
                  <a:srgbClr val="000000"/>
                </a:solidFill>
              </a:rPr>
            </a:br>
            <a:r>
              <a:rPr lang="zh-CN" altLang="en-US" sz="5400" b="1">
                <a:solidFill>
                  <a:srgbClr val="000000"/>
                </a:solidFill>
              </a:rPr>
              <a:t> manage.py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0417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9142413" cy="715963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000000"/>
                </a:solidFill>
              </a:rPr>
              <a:t>View &amp; Template</a:t>
            </a:r>
          </a:p>
        </p:txBody>
      </p:sp>
      <p:sp>
        <p:nvSpPr>
          <p:cNvPr id="26626" name="Content Placeholder 2"/>
          <p:cNvSpPr>
            <a:spLocks noGrp="1" noChangeArrowheads="1"/>
          </p:cNvSpPr>
          <p:nvPr/>
        </p:nvSpPr>
        <p:spPr bwMode="auto">
          <a:xfrm>
            <a:off x="228600" y="1066800"/>
            <a:ext cx="87947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zh-CN" sz="3200">
                <a:solidFill>
                  <a:srgbClr val="000000"/>
                </a:solidFill>
                <a:latin typeface="Abyssinica SIL" charset="0"/>
              </a:rPr>
              <a:t>	</a:t>
            </a:r>
            <a:r>
              <a:rPr lang="en-US" altLang="pt-BR" sz="3200">
                <a:solidFill>
                  <a:srgbClr val="000000"/>
                </a:solidFill>
                <a:latin typeface="Abyssinica SIL" charset="0"/>
                <a:cs typeface="Arial" charset="0"/>
              </a:rPr>
              <a:t>Uma view é um “tipo” de página Web em sua aplicação Django que em geral serve a uma função específica e tem um template específico.</a:t>
            </a:r>
            <a:endParaRPr lang="en-US" altLang="pt-BR" sz="3200">
              <a:solidFill>
                <a:srgbClr val="000000"/>
              </a:solidFill>
              <a:latin typeface="Abyssinica SIL" charset="0"/>
              <a:cs typeface="Arial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000000"/>
                </a:solidFill>
                <a:latin typeface="Abyssinica SIL" charset="0"/>
              </a:rPr>
              <a:t>	Tags de template Django nos permite transformar objetos Python em código HTML, para que você possa construir sites dinâmicos mais rápido e mais fácil.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60417"/>
          <p:cNvSpPr>
            <a:spLocks noGrp="1" noChangeArrowheads="1"/>
          </p:cNvSpPr>
          <p:nvPr>
            <p:ph type="title"/>
          </p:nvPr>
        </p:nvSpPr>
        <p:spPr>
          <a:xfrm>
            <a:off x="0" y="2362200"/>
            <a:ext cx="9142413" cy="715963"/>
          </a:xfrm>
        </p:spPr>
        <p:txBody>
          <a:bodyPr/>
          <a:lstStyle/>
          <a:p>
            <a:pPr algn="ctr"/>
            <a:r>
              <a:rPr lang="zh-CN" altLang="en-US" sz="5400" b="1">
                <a:solidFill>
                  <a:srgbClr val="000000"/>
                </a:solidFill>
              </a:rPr>
              <a:t>Urls</a:t>
            </a:r>
          </a:p>
        </p:txBody>
      </p:sp>
      <p:sp>
        <p:nvSpPr>
          <p:cNvPr id="28674" name="Content Placeholder 2"/>
          <p:cNvSpPr>
            <a:spLocks noGrp="1" noChangeArrowheads="1"/>
          </p:cNvSpPr>
          <p:nvPr/>
        </p:nvSpPr>
        <p:spPr bwMode="auto">
          <a:xfrm>
            <a:off x="228600" y="1066800"/>
            <a:ext cx="87947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zh-CN" sz="3200">
                <a:solidFill>
                  <a:srgbClr val="4D4D4D"/>
                </a:solidFill>
                <a:latin typeface="Abyssinica SIL" charset="0"/>
              </a:rPr>
              <a:t>	</a:t>
            </a:r>
            <a:endParaRPr lang="zh-CN" altLang="en-US" sz="3200">
              <a:solidFill>
                <a:srgbClr val="4D4D4D"/>
              </a:solidFill>
              <a:latin typeface="Abyssinica SI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60417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2413" cy="715963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000000"/>
                </a:solidFill>
              </a:rPr>
              <a:t>Models</a:t>
            </a:r>
            <a:r>
              <a:rPr lang="zh-CN" altLang="en-US" sz="400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0722" name="Content Placeholder 2"/>
          <p:cNvSpPr>
            <a:spLocks noGrp="1" noChangeArrowheads="1"/>
          </p:cNvSpPr>
          <p:nvPr/>
        </p:nvSpPr>
        <p:spPr bwMode="auto">
          <a:xfrm>
            <a:off x="457200" y="1447800"/>
            <a:ext cx="82581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zh-CN" sz="3600">
                <a:solidFill>
                  <a:srgbClr val="4D4D4D"/>
                </a:solidFill>
                <a:latin typeface="Abyssinica SIL" charset="0"/>
              </a:rPr>
              <a:t>	</a:t>
            </a:r>
            <a:r>
              <a:rPr lang="zh-CN" altLang="pt-BR" sz="3600">
                <a:solidFill>
                  <a:srgbClr val="000000"/>
                </a:solidFill>
                <a:latin typeface="Abyssinica SIL" charset="0"/>
              </a:rPr>
              <a:t>Um modelo é um único e definitiva fonte de dados sobre os seus dados, Ele contém os campos e comportamentos essenciais dos dados que você está armazenando. Em geral, cada modelo mapeia para um</a:t>
            </a:r>
            <a:r>
              <a:rPr lang="zh-CN" altLang="zh-CN" sz="3600">
                <a:solidFill>
                  <a:srgbClr val="000000"/>
                </a:solidFill>
                <a:latin typeface="Abyssinica SIL" charset="0"/>
              </a:rPr>
              <a:t>a</a:t>
            </a:r>
            <a:r>
              <a:rPr lang="zh-CN" altLang="pt-BR" sz="3600">
                <a:solidFill>
                  <a:srgbClr val="000000"/>
                </a:solidFill>
                <a:latin typeface="Abyssinica SIL" charset="0"/>
              </a:rPr>
              <a:t> única tabela no seu banco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60417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2413" cy="715963"/>
          </a:xfrm>
        </p:spPr>
        <p:txBody>
          <a:bodyPr/>
          <a:lstStyle/>
          <a:p>
            <a:pPr algn="ctr"/>
            <a:r>
              <a:rPr lang="zh-CN" altLang="zh-CN" sz="4000" b="1">
                <a:solidFill>
                  <a:srgbClr val="000000"/>
                </a:solidFill>
              </a:rPr>
              <a:t>ORM</a:t>
            </a:r>
            <a:r>
              <a:rPr lang="zh-CN" altLang="en-US" sz="400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2770" name="Content Placeholder 2"/>
          <p:cNvSpPr>
            <a:spLocks noGrp="1" noChangeArrowheads="1"/>
          </p:cNvSpPr>
          <p:nvPr/>
        </p:nvSpPr>
        <p:spPr bwMode="auto">
          <a:xfrm>
            <a:off x="228600" y="1066800"/>
            <a:ext cx="87947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zh-CN" sz="1800">
                <a:solidFill>
                  <a:srgbClr val="4D4D4D"/>
                </a:solidFill>
                <a:latin typeface="Abyssinica SIL" charset="0"/>
              </a:rPr>
              <a:t>	</a:t>
            </a:r>
            <a:r>
              <a:rPr lang="en-US" altLang="pt-BR" sz="3200">
                <a:solidFill>
                  <a:srgbClr val="000000"/>
                </a:solidFill>
                <a:latin typeface="Abyssinica SIL" charset="0"/>
                <a:cs typeface="Arial" charset="0"/>
              </a:rPr>
              <a:t>Mapeamento objeto-relacional é uma técnica de desenvolvimento utilizada para reduzir a impedência da programação orientada aos objetos utilizando bancos de dados relacionais. As tabelas do banco de dados são representadas através de classes e os registros de cada tabela são representados como instâncias das classes correspondentes.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60417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9142413" cy="715963"/>
          </a:xfrm>
        </p:spPr>
        <p:txBody>
          <a:bodyPr/>
          <a:lstStyle/>
          <a:p>
            <a:pPr algn="ctr"/>
            <a:r>
              <a:rPr lang="zh-CN" altLang="zh-CN" sz="4000" b="1">
                <a:solidFill>
                  <a:srgbClr val="4D4D4D"/>
                </a:solidFill>
              </a:rPr>
              <a:t>  </a:t>
            </a:r>
            <a:r>
              <a:rPr lang="zh-CN" altLang="zh-CN" sz="4000" b="1">
                <a:solidFill>
                  <a:srgbClr val="000000"/>
                </a:solidFill>
              </a:rPr>
              <a:t>Manager &amp; QuerySet</a:t>
            </a:r>
            <a:r>
              <a:rPr lang="zh-CN" altLang="en-US" sz="400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4818" name="Content Placeholder 2"/>
          <p:cNvSpPr>
            <a:spLocks noGrp="1" noChangeArrowheads="1"/>
          </p:cNvSpPr>
          <p:nvPr/>
        </p:nvSpPr>
        <p:spPr bwMode="auto">
          <a:xfrm>
            <a:off x="228600" y="1066800"/>
            <a:ext cx="87947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zh-CN" sz="3200">
                <a:solidFill>
                  <a:srgbClr val="4D4D4D"/>
                </a:solidFill>
                <a:latin typeface="Abyssinica SIL" charset="0"/>
              </a:rPr>
              <a:t>	</a:t>
            </a:r>
            <a:r>
              <a:rPr lang="zh-CN" altLang="zh-CN" sz="3200">
                <a:solidFill>
                  <a:srgbClr val="000000"/>
                </a:solidFill>
                <a:latin typeface="Abyssinica SIL" charset="0"/>
              </a:rPr>
              <a:t>Manager</a:t>
            </a:r>
            <a:r>
              <a:rPr lang="en-US" altLang="pt-BR" sz="3200">
                <a:solidFill>
                  <a:srgbClr val="000000"/>
                </a:solidFill>
                <a:latin typeface="Abyssinica SIL" charset="0"/>
                <a:cs typeface="Arial" charset="0"/>
              </a:rPr>
              <a:t> é a interface através da qual as consultas de banco de dados são fornecidas para os modelos do Django. Pelo menos um Manager existe para cada modelo em uma aplicação Django.</a:t>
            </a:r>
            <a:endParaRPr lang="en-US" altLang="pt-BR" sz="3200">
              <a:solidFill>
                <a:srgbClr val="000000"/>
              </a:solidFill>
              <a:latin typeface="Abyssinica SIL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3200">
                <a:solidFill>
                  <a:srgbClr val="000000"/>
                </a:solidFill>
                <a:latin typeface="Abyssinica SIL" charset="0"/>
              </a:rPr>
              <a:t>	Um QuerySet (conjunto de pesquisa), no fundo, é uma lista de objetos de um dado modelo. Um QuerySet permite que você leia os dados do banco, filtre e ordene o mesmo.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60417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9142413" cy="715963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000000"/>
                </a:solidFill>
              </a:rPr>
              <a:t>Administração Django</a:t>
            </a:r>
          </a:p>
        </p:txBody>
      </p:sp>
      <p:sp>
        <p:nvSpPr>
          <p:cNvPr id="36866" name="Content Placeholder 2"/>
          <p:cNvSpPr>
            <a:spLocks noGrp="1" noChangeArrowheads="1"/>
          </p:cNvSpPr>
          <p:nvPr/>
        </p:nvSpPr>
        <p:spPr bwMode="auto">
          <a:xfrm>
            <a:off x="228600" y="1066800"/>
            <a:ext cx="87947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BR" altLang="en-US" sz="2400">
                <a:solidFill>
                  <a:srgbClr val="000000"/>
                </a:solidFill>
                <a:latin typeface="Abyssinica SIL" charset="0"/>
                <a:cs typeface="Arial" charset="0"/>
              </a:rPr>
              <a:t>	</a:t>
            </a:r>
            <a:r>
              <a:rPr lang="en-US" altLang="pt-BR" sz="2400">
                <a:solidFill>
                  <a:srgbClr val="000000"/>
                </a:solidFill>
                <a:latin typeface="Abyssinica SIL" charset="0"/>
                <a:cs typeface="Arial" charset="0"/>
              </a:rPr>
              <a:t>Uma das partes mais poderosas do Django é a interface de administração automática. Ele lê os metadados de seus modelos para fornecer uma interface rápida, modelo centrado onde os usuários confiáveis ​​pode gerenciar o conteúdo do site. uso recomendado pelo administrador está limitada a ferramenta de gestão interna de uma organização. Não é destinado para a construção de sua extremidade dianteira inteira ao redor.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0417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7086600" cy="715963"/>
          </a:xfrm>
        </p:spPr>
        <p:txBody>
          <a:bodyPr/>
          <a:lstStyle/>
          <a:p>
            <a:pPr algn="ctr"/>
            <a:r>
              <a:rPr lang="pt-BR" altLang="zh-CN" sz="3600" b="1" dirty="0" smtClean="0">
                <a:solidFill>
                  <a:srgbClr val="000000"/>
                </a:solidFill>
              </a:rPr>
              <a:t>Documentações	 </a:t>
            </a:r>
            <a:endParaRPr lang="zh-CN" altLang="zh-CN" sz="3600" b="1" dirty="0">
              <a:solidFill>
                <a:srgbClr val="000000"/>
              </a:solidFill>
            </a:endParaRPr>
          </a:p>
        </p:txBody>
      </p:sp>
      <p:sp>
        <p:nvSpPr>
          <p:cNvPr id="14339" name="Content Placeholder 2"/>
          <p:cNvSpPr>
            <a:spLocks noGrp="1" noChangeArrowheads="1"/>
          </p:cNvSpPr>
          <p:nvPr/>
        </p:nvSpPr>
        <p:spPr bwMode="auto">
          <a:xfrm>
            <a:off x="1790700" y="1772816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800">
                <a:solidFill>
                  <a:schemeClr val="tx1"/>
                </a:solidFill>
                <a:latin typeface="Arial" charset="0"/>
              </a:defRPr>
            </a:lvl3pPr>
            <a:lvl4pPr>
              <a:defRPr sz="2800">
                <a:solidFill>
                  <a:schemeClr val="tx1"/>
                </a:solidFill>
                <a:latin typeface="Arial" charset="0"/>
              </a:defRPr>
            </a:lvl4pPr>
            <a:lvl5pPr>
              <a:defRPr sz="28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smtClean="0">
                <a:solidFill>
                  <a:schemeClr val="accent4">
                    <a:lumMod val="10000"/>
                  </a:schemeClr>
                </a:solidFill>
              </a:rPr>
              <a:t>Python </a:t>
            </a:r>
            <a:endParaRPr lang="pt-BR" altLang="zh-CN" sz="32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</a:pPr>
            <a:r>
              <a:rPr lang="pt-BR" altLang="zh-CN" sz="3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pt-BR" altLang="zh-CN" sz="3200" dirty="0" smtClean="0">
                <a:solidFill>
                  <a:schemeClr val="accent4">
                    <a:lumMod val="10000"/>
                  </a:schemeClr>
                </a:solidFill>
              </a:rPr>
              <a:t>  </a:t>
            </a:r>
            <a:r>
              <a:rPr lang="pt-BR" altLang="zh-CN" sz="2400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pt-BR" altLang="zh-CN" sz="2400" dirty="0">
                <a:solidFill>
                  <a:srgbClr val="000000"/>
                </a:solidFill>
                <a:hlinkClick r:id="rId2"/>
              </a:rPr>
              <a:t>://www.python.org/doc</a:t>
            </a:r>
            <a:r>
              <a:rPr lang="pt-BR" altLang="zh-CN" sz="2400" dirty="0" smtClean="0">
                <a:solidFill>
                  <a:srgbClr val="000000"/>
                </a:solidFill>
                <a:hlinkClick r:id="rId2"/>
              </a:rPr>
              <a:t>/</a:t>
            </a:r>
            <a:endParaRPr lang="pt-BR" altLang="zh-CN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>
                <a:solidFill>
                  <a:srgbClr val="000000"/>
                </a:solidFill>
              </a:rPr>
              <a:t>Python </a:t>
            </a:r>
            <a:r>
              <a:rPr lang="pt-BR" altLang="zh-CN" sz="3200" dirty="0" smtClean="0">
                <a:solidFill>
                  <a:srgbClr val="000000"/>
                </a:solidFill>
              </a:rPr>
              <a:t>BR </a:t>
            </a:r>
            <a:r>
              <a:rPr lang="pt-BR" altLang="zh-CN" sz="2400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pt-BR" altLang="zh-CN" sz="24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pt-BR" altLang="zh-CN" sz="2400" dirty="0" smtClean="0">
                <a:solidFill>
                  <a:srgbClr val="000000"/>
                </a:solidFill>
                <a:hlinkClick r:id="rId3"/>
              </a:rPr>
              <a:t>wiki.python.org.br/DocumentacaoPython</a:t>
            </a:r>
            <a:endParaRPr lang="pt-BR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smtClean="0">
                <a:solidFill>
                  <a:srgbClr val="000000"/>
                </a:solidFill>
              </a:rPr>
              <a:t>Django</a:t>
            </a:r>
            <a:endParaRPr lang="pt-BR" altLang="zh-CN" sz="32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</a:pPr>
            <a:r>
              <a:rPr lang="pt-BR" altLang="zh-CN" sz="2400" dirty="0" smtClean="0">
                <a:solidFill>
                  <a:srgbClr val="000000"/>
                </a:solidFill>
              </a:rPr>
              <a:t>    </a:t>
            </a:r>
            <a:r>
              <a:rPr lang="pt-BR" altLang="zh-CN" sz="2400" u="sng" dirty="0" smtClean="0">
                <a:solidFill>
                  <a:schemeClr val="bg2">
                    <a:lumMod val="75000"/>
                  </a:schemeClr>
                </a:solidFill>
              </a:rPr>
              <a:t>https</a:t>
            </a:r>
            <a:r>
              <a:rPr lang="pt-BR" altLang="zh-CN" sz="2400" u="sng" dirty="0">
                <a:solidFill>
                  <a:schemeClr val="bg2">
                    <a:lumMod val="75000"/>
                  </a:schemeClr>
                </a:solidFill>
              </a:rPr>
              <a:t>://docs.djangoproject.com/pt-br/1.11/</a:t>
            </a:r>
            <a:endParaRPr lang="pt-BR" altLang="zh-CN" sz="2400" u="sng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0417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7086600" cy="715963"/>
          </a:xfrm>
        </p:spPr>
        <p:txBody>
          <a:bodyPr/>
          <a:lstStyle/>
          <a:p>
            <a:pPr algn="ctr"/>
            <a:r>
              <a:rPr lang="pt-BR" altLang="zh-CN" sz="3600" b="1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Contatos</a:t>
            </a:r>
            <a:endParaRPr lang="zh-CN" altLang="zh-CN" sz="3600" b="1" dirty="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4339" name="Content Placeholder 2"/>
          <p:cNvSpPr>
            <a:spLocks noGrp="1" noChangeArrowheads="1"/>
          </p:cNvSpPr>
          <p:nvPr/>
        </p:nvSpPr>
        <p:spPr bwMode="auto">
          <a:xfrm>
            <a:off x="1790700" y="1772816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800">
                <a:solidFill>
                  <a:schemeClr val="tx1"/>
                </a:solidFill>
                <a:latin typeface="Arial" charset="0"/>
              </a:defRPr>
            </a:lvl3pPr>
            <a:lvl4pPr>
              <a:defRPr sz="2800">
                <a:solidFill>
                  <a:schemeClr val="tx1"/>
                </a:solidFill>
                <a:latin typeface="Arial" charset="0"/>
              </a:defRPr>
            </a:lvl4pPr>
            <a:lvl5pPr>
              <a:defRPr sz="28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600" dirty="0" smtClean="0">
                <a:solidFill>
                  <a:schemeClr val="accent4">
                    <a:lumMod val="10000"/>
                  </a:schemeClr>
                </a:solidFill>
                <a:latin typeface="Ubuntu" charset="0"/>
                <a:ea typeface="Ubuntu" charset="0"/>
              </a:rPr>
              <a:t>WhatsApp </a:t>
            </a:r>
            <a:r>
              <a:rPr lang="x-none" altLang="pt-BR" sz="3600" dirty="0" smtClean="0">
                <a:solidFill>
                  <a:schemeClr val="accent4">
                    <a:lumMod val="10000"/>
                  </a:schemeClr>
                </a:solidFill>
                <a:latin typeface="Ubuntu" charset="0"/>
                <a:ea typeface="Ubuntu" charset="0"/>
              </a:rPr>
              <a:t>(</a:t>
            </a:r>
            <a:r>
              <a:rPr lang="pt-BR" altLang="zh-CN" sz="3600" dirty="0" smtClean="0">
                <a:solidFill>
                  <a:schemeClr val="accent4">
                    <a:lumMod val="10000"/>
                  </a:schemeClr>
                </a:solidFill>
                <a:latin typeface="Ubuntu" charset="0"/>
                <a:ea typeface="Ubuntu" charset="0"/>
              </a:rPr>
              <a:t>99</a:t>
            </a:r>
            <a:r>
              <a:rPr lang="x-none" altLang="pt-BR" sz="3600" dirty="0" smtClean="0">
                <a:solidFill>
                  <a:schemeClr val="accent4">
                    <a:lumMod val="10000"/>
                  </a:schemeClr>
                </a:solidFill>
                <a:latin typeface="Ubuntu" charset="0"/>
                <a:ea typeface="Ubuntu" charset="0"/>
              </a:rPr>
              <a:t>) </a:t>
            </a:r>
            <a:r>
              <a:rPr lang="pt-BR" altLang="zh-CN" sz="3600" dirty="0" smtClean="0">
                <a:solidFill>
                  <a:schemeClr val="accent4">
                    <a:lumMod val="10000"/>
                  </a:schemeClr>
                </a:solidFill>
                <a:latin typeface="Ubuntu" charset="0"/>
                <a:ea typeface="Ubuntu" charset="0"/>
              </a:rPr>
              <a:t>98409</a:t>
            </a:r>
            <a:r>
              <a:rPr lang="x-none" altLang="pt-BR" sz="3600" dirty="0" smtClean="0">
                <a:solidFill>
                  <a:schemeClr val="accent4">
                    <a:lumMod val="10000"/>
                  </a:schemeClr>
                </a:solidFill>
                <a:latin typeface="Ubuntu" charset="0"/>
                <a:ea typeface="Ubuntu" charset="0"/>
              </a:rPr>
              <a:t>-</a:t>
            </a:r>
            <a:r>
              <a:rPr lang="pt-BR" altLang="zh-CN" sz="3600" dirty="0" smtClean="0">
                <a:solidFill>
                  <a:schemeClr val="accent4">
                    <a:lumMod val="10000"/>
                  </a:schemeClr>
                </a:solidFill>
                <a:latin typeface="Ubuntu" charset="0"/>
                <a:ea typeface="Ubuntu" charset="0"/>
              </a:rPr>
              <a:t>8741</a:t>
            </a:r>
            <a:endParaRPr lang="pt-BR" altLang="zh-CN" sz="3600" dirty="0" smtClean="0">
              <a:solidFill>
                <a:schemeClr val="accent4">
                  <a:lumMod val="10000"/>
                </a:schemeClr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600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GitHub/GeovaneDevelop</a:t>
            </a:r>
            <a:endParaRPr lang="pt-BR" altLang="zh-CN" u="sng" dirty="0" smtClean="0">
              <a:solidFill>
                <a:schemeClr val="bg2">
                  <a:lumMod val="75000"/>
                </a:schemeClr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0417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7086600" cy="715963"/>
          </a:xfrm>
        </p:spPr>
        <p:txBody>
          <a:bodyPr/>
          <a:lstStyle/>
          <a:p>
            <a:r>
              <a:rPr lang="zh-CN" altLang="zh-CN" sz="3600" b="1">
                <a:solidFill>
                  <a:srgbClr val="000000"/>
                </a:solidFill>
                <a:latin typeface="Ubuntu" charset="0"/>
                <a:ea typeface="Ubuntu" charset="0"/>
              </a:rPr>
              <a:t>Geovane Feitosa Cavalcante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4339" name="Content Placeholder 2"/>
          <p:cNvSpPr>
            <a:spLocks noGrp="1" noChangeArrowheads="1"/>
          </p:cNvSpPr>
          <p:nvPr/>
        </p:nvSpPr>
        <p:spPr bwMode="auto">
          <a:xfrm>
            <a:off x="1828800" y="1828800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800">
                <a:solidFill>
                  <a:schemeClr val="tx1"/>
                </a:solidFill>
                <a:latin typeface="Arial" charset="0"/>
              </a:defRPr>
            </a:lvl3pPr>
            <a:lvl4pPr>
              <a:defRPr sz="2800">
                <a:solidFill>
                  <a:schemeClr val="tx1"/>
                </a:solidFill>
                <a:latin typeface="Arial" charset="0"/>
              </a:defRPr>
            </a:lvl4pPr>
            <a:lvl5pPr>
              <a:defRPr sz="28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pt-BR" dirty="0">
                <a:solidFill>
                  <a:srgbClr val="000000"/>
                </a:solidFill>
                <a:latin typeface="Ubuntu" charset="0"/>
                <a:ea typeface="Ubuntu" charset="0"/>
              </a:rPr>
              <a:t>Graduando em Sistemas de Informação.</a:t>
            </a:r>
            <a:endParaRPr lang="zh-CN" altLang="pt-BR" dirty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pt-BR" dirty="0">
                <a:solidFill>
                  <a:srgbClr val="000000"/>
                </a:solidFill>
                <a:latin typeface="Ubuntu" charset="0"/>
                <a:ea typeface="Ubuntu" charset="0"/>
              </a:rPr>
              <a:t>Desenvolvedor Jr.</a:t>
            </a:r>
            <a:endParaRPr lang="zh-CN" altLang="pt-BR" dirty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Ubuntu" charset="0"/>
                <a:ea typeface="Ubuntu" charset="0"/>
              </a:rPr>
              <a:t>M</a:t>
            </a:r>
            <a:r>
              <a:rPr lang="x-none" altLang="zh-CN" dirty="0">
                <a:solidFill>
                  <a:srgbClr val="000000"/>
                </a:solidFill>
                <a:latin typeface="Ubuntu" charset="0"/>
                <a:ea typeface="Ubuntu" charset="0"/>
              </a:rPr>
              <a:t>onitor</a:t>
            </a:r>
            <a:endParaRPr lang="x-none" altLang="zh-CN" dirty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x-none" altLang="zh-CN" dirty="0">
                <a:solidFill>
                  <a:srgbClr val="000000"/>
                </a:solidFill>
                <a:latin typeface="Ubuntu" charset="0"/>
                <a:ea typeface="Ubuntu" charset="0"/>
              </a:rPr>
              <a:t>Lucena </a:t>
            </a:r>
            <a:endParaRPr lang="x-none" altLang="zh-CN" dirty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endParaRPr lang="x-none" altLang="zh-CN" dirty="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60417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2413" cy="715963"/>
          </a:xfrm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P</a:t>
            </a:r>
            <a:r>
              <a:rPr lang="zh-CN" altLang="en-US" sz="4000" b="1" dirty="0">
                <a:solidFill>
                  <a:srgbClr val="000000"/>
                </a:solidFill>
                <a:latin typeface="Ubuntu" charset="0"/>
                <a:ea typeface="Ubuntu" charset="0"/>
              </a:rPr>
              <a:t>ytho</a:t>
            </a:r>
            <a:r>
              <a:rPr lang="zh-CN" altLang="en-US" sz="4000" b="1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n</a:t>
            </a:r>
            <a:endParaRPr lang="zh-CN" altLang="en-US" sz="4000" b="1" dirty="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6386" name="Text Placeholder 6041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7878763" cy="4816475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Python é uma linguagem de programação criada por Guido van Rossum em 1991. Os objetivos do projeto da linguagem eram: produtividade e legibilidade. Em outras palavras, Python é uma linguagem que foi criada para produzir código bom e fácil de manter d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e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maneira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rápida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. 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0417"/>
          <p:cNvSpPr>
            <a:spLocks noGrp="1" noChangeArrowheads="1"/>
          </p:cNvSpPr>
          <p:nvPr>
            <p:ph type="title"/>
          </p:nvPr>
        </p:nvSpPr>
        <p:spPr>
          <a:xfrm>
            <a:off x="1905000" y="188640"/>
            <a:ext cx="7086600" cy="715963"/>
          </a:xfrm>
        </p:spPr>
        <p:txBody>
          <a:bodyPr/>
          <a:lstStyle/>
          <a:p>
            <a:pPr algn="ctr"/>
            <a:r>
              <a:rPr lang="pt-BR" altLang="zh-CN" sz="3600" b="1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Características </a:t>
            </a:r>
            <a:endParaRPr lang="zh-CN" altLang="zh-CN" sz="3600" b="1" dirty="0">
              <a:solidFill>
                <a:srgbClr val="000000"/>
              </a:solidFill>
              <a:latin typeface="Ubuntu" charset="0"/>
              <a:ea typeface="Ubuntu" charset="0"/>
            </a:endParaRPr>
          </a:p>
        </p:txBody>
      </p:sp>
      <p:sp>
        <p:nvSpPr>
          <p:cNvPr id="14339" name="Content Placeholder 2"/>
          <p:cNvSpPr>
            <a:spLocks noGrp="1" noChangeArrowheads="1"/>
          </p:cNvSpPr>
          <p:nvPr/>
        </p:nvSpPr>
        <p:spPr bwMode="auto">
          <a:xfrm>
            <a:off x="1790700" y="1197610"/>
            <a:ext cx="7315200" cy="489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800">
                <a:solidFill>
                  <a:schemeClr val="tx1"/>
                </a:solidFill>
                <a:latin typeface="Arial" charset="0"/>
              </a:defRPr>
            </a:lvl3pPr>
            <a:lvl4pPr>
              <a:defRPr sz="2800">
                <a:solidFill>
                  <a:schemeClr val="tx1"/>
                </a:solidFill>
                <a:latin typeface="Arial" charset="0"/>
              </a:defRPr>
            </a:lvl4pPr>
            <a:lvl5pPr>
              <a:defRPr sz="28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Interpretada;</a:t>
            </a:r>
            <a:endParaRPr lang="pt-BR" sz="3600" dirty="0"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err="1" smtClean="0">
                <a:solidFill>
                  <a:srgbClr val="000000"/>
                </a:solidFill>
                <a:latin typeface="Ubuntu" charset="0"/>
                <a:ea typeface="Ubuntu" charset="0"/>
              </a:rPr>
              <a:t>Multiplataforma</a:t>
            </a:r>
            <a:r>
              <a:rPr lang="pt-BR" altLang="zh-CN" sz="3200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;</a:t>
            </a:r>
            <a:endParaRPr lang="zh-CN" altLang="pt-BR" sz="3200" dirty="0" smtClean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Livre;</a:t>
            </a:r>
            <a:endParaRPr lang="pt-BR" altLang="zh-CN" sz="3200" dirty="0" smtClean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Geral</a:t>
            </a:r>
            <a:endParaRPr lang="pt-BR" altLang="zh-CN" sz="3200" dirty="0" smtClean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Case-</a:t>
            </a:r>
            <a:r>
              <a:rPr lang="pt-BR" altLang="zh-CN" sz="3200" dirty="0" err="1" smtClean="0">
                <a:solidFill>
                  <a:srgbClr val="000000"/>
                </a:solidFill>
                <a:latin typeface="Ubuntu" charset="0"/>
                <a:ea typeface="Ubuntu" charset="0"/>
              </a:rPr>
              <a:t>sensitive</a:t>
            </a:r>
            <a:r>
              <a:rPr lang="pt-BR" altLang="zh-CN" sz="3200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;</a:t>
            </a:r>
            <a:endParaRPr lang="pt-BR" altLang="zh-CN" sz="3200" dirty="0" smtClean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err="1" smtClean="0">
                <a:solidFill>
                  <a:srgbClr val="000000"/>
                </a:solidFill>
                <a:latin typeface="Ubuntu" charset="0"/>
                <a:ea typeface="Ubuntu" charset="0"/>
              </a:rPr>
              <a:t>Identação</a:t>
            </a:r>
            <a:endParaRPr lang="pt-BR" altLang="zh-CN" sz="3200" dirty="0" smtClean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zh-CN" sz="3200" dirty="0" err="1" smtClean="0">
                <a:solidFill>
                  <a:srgbClr val="000000"/>
                </a:solidFill>
                <a:latin typeface="Ubuntu" charset="0"/>
                <a:ea typeface="Ubuntu" charset="0"/>
              </a:rPr>
              <a:t>Tipagem</a:t>
            </a:r>
            <a:r>
              <a:rPr lang="pt-BR" altLang="zh-CN" sz="3200" dirty="0" smtClean="0">
                <a:solidFill>
                  <a:srgbClr val="000000"/>
                </a:solidFill>
                <a:latin typeface="Ubuntu" charset="0"/>
                <a:ea typeface="Ubuntu" charset="0"/>
              </a:rPr>
              <a:t> Dinâmica e forte</a:t>
            </a:r>
            <a:endParaRPr lang="pt-BR" altLang="zh-CN" sz="3200" dirty="0" smtClean="0">
              <a:solidFill>
                <a:srgbClr val="000000"/>
              </a:solidFill>
              <a:latin typeface="Ubuntu" charset="0"/>
              <a:ea typeface="Ubuntu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60417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2413" cy="715963"/>
          </a:xfrm>
        </p:spPr>
        <p:txBody>
          <a:bodyPr/>
          <a:lstStyle/>
          <a:p>
            <a:pPr algn="ctr"/>
            <a:r>
              <a:rPr lang="pt-BR" altLang="zh-CN" sz="4000" b="1" dirty="0" smtClean="0">
                <a:solidFill>
                  <a:srgbClr val="000000"/>
                </a:solidFill>
              </a:rPr>
              <a:t>Python é usado onde?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  <p:pic>
        <p:nvPicPr>
          <p:cNvPr id="41988" name="Picture 4" descr="Resultado de imagem para nasa 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3" y="1609611"/>
            <a:ext cx="151989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2" name="Picture 8" descr="Resultado de imagem para logo globo.com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58" y="1760619"/>
            <a:ext cx="2088232" cy="107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Resultado de imagem para logo google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pic>
        <p:nvPicPr>
          <p:cNvPr id="41998" name="Picture 14" descr="Resultado de imagem para logo googl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36" y="1609611"/>
            <a:ext cx="3172920" cy="105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0" name="Picture 16" descr="Resultado de imagem para logo youtub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6581"/>
            <a:ext cx="1854847" cy="90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2" name="Picture 18" descr="Resultado de imagem para logo governo federal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64" y="2996570"/>
            <a:ext cx="3888432" cy="253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630" y="4940935"/>
            <a:ext cx="377126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60417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2413" cy="715963"/>
          </a:xfrm>
        </p:spPr>
        <p:txBody>
          <a:bodyPr/>
          <a:lstStyle/>
          <a:p>
            <a:pPr algn="ctr"/>
            <a:r>
              <a:rPr lang="zh-CN" altLang="en-US" sz="4000" b="1" dirty="0">
                <a:solidFill>
                  <a:srgbClr val="000000"/>
                </a:solidFill>
                <a:latin typeface="Ubuntu" charset="0"/>
                <a:ea typeface="Ubuntu" charset="0"/>
              </a:rPr>
              <a:t>O que é </a:t>
            </a:r>
            <a:r>
              <a:rPr lang="zh-CN" altLang="zh-CN" sz="4000" b="1" dirty="0">
                <a:solidFill>
                  <a:srgbClr val="000000"/>
                </a:solidFill>
                <a:latin typeface="Ubuntu" charset="0"/>
                <a:ea typeface="Ubuntu" charset="0"/>
              </a:rPr>
              <a:t>Django</a:t>
            </a:r>
            <a:r>
              <a:rPr lang="zh-CN" altLang="en-US" sz="4000" b="1" dirty="0">
                <a:solidFill>
                  <a:srgbClr val="000000"/>
                </a:solidFill>
                <a:latin typeface="Ubuntu" charset="0"/>
                <a:ea typeface="Ubuntu" charset="0"/>
              </a:rPr>
              <a:t>?</a:t>
            </a:r>
            <a:endParaRPr>
              <a:latin typeface="Ubuntu" charset="0"/>
              <a:ea typeface="Ubuntu" charset="0"/>
            </a:endParaRPr>
          </a:p>
        </p:txBody>
      </p:sp>
      <p:sp>
        <p:nvSpPr>
          <p:cNvPr id="18434" name="Text Placeholder 60418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878763" cy="4816475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	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Django é um framework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gratuito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e de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código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aberto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para a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criação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de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aplicações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web,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escrito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em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Python. É um framework web,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ou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seja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, é um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conjunto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de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componentes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que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ajuda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a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desenvolver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sites de forma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mais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rápida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e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mais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Ubuntu" charset="0"/>
                <a:ea typeface="Ubuntu" charset="0"/>
              </a:rPr>
              <a:t>fácil</a:t>
            </a:r>
            <a:r>
              <a:rPr lang="en-US" altLang="pt-BR" sz="2800" dirty="0">
                <a:solidFill>
                  <a:srgbClr val="000000"/>
                </a:solidFill>
                <a:latin typeface="Ubuntu" charset="0"/>
                <a:ea typeface="Ubuntu" charset="0"/>
              </a:rPr>
              <a:t>.</a:t>
            </a:r>
            <a:endParaRPr>
              <a:latin typeface="Ubuntu" charset="0"/>
              <a:ea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9688" y="0"/>
            <a:ext cx="9207501" cy="6872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Content Placeholder 3" descr="18788584_882419428577266_746555090_n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1275" y="3175"/>
            <a:ext cx="9221788" cy="6816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60417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2413" cy="715963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000000"/>
                </a:solidFill>
              </a:rPr>
              <a:t>Tecnologias</a:t>
            </a:r>
            <a:r>
              <a:rPr lang="zh-CN" altLang="en-US" sz="400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2530" name="Content Placeholder 2"/>
          <p:cNvSpPr>
            <a:spLocks noGrp="1" noChangeArrowheads="1"/>
          </p:cNvSpPr>
          <p:nvPr/>
        </p:nvSpPr>
        <p:spPr bwMode="auto">
          <a:xfrm>
            <a:off x="838200" y="1600200"/>
            <a:ext cx="7315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800">
                <a:solidFill>
                  <a:schemeClr val="tx1"/>
                </a:solidFill>
                <a:latin typeface="Arial" charset="0"/>
              </a:defRPr>
            </a:lvl3pPr>
            <a:lvl4pPr>
              <a:defRPr sz="2800">
                <a:solidFill>
                  <a:schemeClr val="tx1"/>
                </a:solidFill>
                <a:latin typeface="Arial" charset="0"/>
              </a:defRPr>
            </a:lvl4pPr>
            <a:lvl5pPr>
              <a:defRPr sz="28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pt-BR" sz="4000">
                <a:solidFill>
                  <a:srgbClr val="000000"/>
                </a:solidFill>
                <a:latin typeface="Abyssinica SIL" charset="0"/>
                <a:cs typeface="Arial" charset="0"/>
              </a:rPr>
              <a:t>Python/Django</a:t>
            </a:r>
            <a:endParaRPr lang="zh-CN" altLang="pt-BR" sz="4000">
              <a:solidFill>
                <a:srgbClr val="000000"/>
              </a:solidFill>
              <a:latin typeface="Abyssinica SIL" charset="0"/>
              <a:cs typeface="Arial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pt-BR" sz="4000">
                <a:solidFill>
                  <a:srgbClr val="000000"/>
                </a:solidFill>
                <a:latin typeface="Abyssinica SIL" charset="0"/>
                <a:cs typeface="Arial" charset="0"/>
              </a:rPr>
              <a:t>HTML/CSS/JS</a:t>
            </a:r>
            <a:endParaRPr lang="zh-CN" altLang="pt-BR" sz="4000">
              <a:solidFill>
                <a:srgbClr val="000000"/>
              </a:solidFill>
              <a:latin typeface="Abyssinica SIL" charset="0"/>
              <a:cs typeface="Arial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pt-BR" sz="4000">
                <a:solidFill>
                  <a:srgbClr val="000000"/>
                </a:solidFill>
                <a:latin typeface="Abyssinica SIL" charset="0"/>
                <a:cs typeface="Arial" charset="0"/>
              </a:rPr>
              <a:t>Bootstrap</a:t>
            </a:r>
            <a:endParaRPr lang="zh-CN" altLang="pt-BR" sz="4000">
              <a:solidFill>
                <a:srgbClr val="000000"/>
              </a:solidFill>
              <a:latin typeface="Abyssinica SIL" charset="0"/>
              <a:cs typeface="Arial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pt-BR" sz="4000">
                <a:solidFill>
                  <a:srgbClr val="000000"/>
                </a:solidFill>
                <a:latin typeface="Abyssinica SIL" charset="0"/>
                <a:cs typeface="Arial" charset="0"/>
              </a:rPr>
              <a:t>SQLite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375DD"/>
      </a:lt2>
      <a:accent1>
        <a:srgbClr val="0291D3"/>
      </a:accent1>
      <a:accent2>
        <a:srgbClr val="10ACFC"/>
      </a:accent2>
      <a:accent3>
        <a:srgbClr val="FFFFFF"/>
      </a:accent3>
      <a:accent4>
        <a:srgbClr val="DCDCDC"/>
      </a:accent4>
      <a:accent5>
        <a:srgbClr val="AAC7E5"/>
      </a:accent5>
      <a:accent6>
        <a:srgbClr val="0D9AE2"/>
      </a:accent6>
      <a:hlink>
        <a:srgbClr val="253AFF"/>
      </a:hlink>
      <a:folHlink>
        <a:srgbClr val="FFFF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375DD"/>
      </a:lt2>
      <a:accent1>
        <a:srgbClr val="0291D3"/>
      </a:accent1>
      <a:accent2>
        <a:srgbClr val="10ACFC"/>
      </a:accent2>
      <a:accent3>
        <a:srgbClr val="FFFFFF"/>
      </a:accent3>
      <a:accent4>
        <a:srgbClr val="DCDCDC"/>
      </a:accent4>
      <a:accent5>
        <a:srgbClr val="AAC7E5"/>
      </a:accent5>
      <a:accent6>
        <a:srgbClr val="0D9AE2"/>
      </a:accent6>
      <a:hlink>
        <a:srgbClr val="253AFF"/>
      </a:hlink>
      <a:folHlink>
        <a:srgbClr val="FFFF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375DD"/>
      </a:lt2>
      <a:accent1>
        <a:srgbClr val="0291D3"/>
      </a:accent1>
      <a:accent2>
        <a:srgbClr val="10ACFC"/>
      </a:accent2>
      <a:accent3>
        <a:srgbClr val="FFFFFF"/>
      </a:accent3>
      <a:accent4>
        <a:srgbClr val="DCDCDC"/>
      </a:accent4>
      <a:accent5>
        <a:srgbClr val="AAC7E5"/>
      </a:accent5>
      <a:accent6>
        <a:srgbClr val="0D9AE2"/>
      </a:accent6>
      <a:hlink>
        <a:srgbClr val="253AFF"/>
      </a:hlink>
      <a:folHlink>
        <a:srgbClr val="FFFF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375DD"/>
      </a:lt2>
      <a:accent1>
        <a:srgbClr val="0291D3"/>
      </a:accent1>
      <a:accent2>
        <a:srgbClr val="10ACFC"/>
      </a:accent2>
      <a:accent3>
        <a:srgbClr val="FFFFFF"/>
      </a:accent3>
      <a:accent4>
        <a:srgbClr val="DCDCDC"/>
      </a:accent4>
      <a:accent5>
        <a:srgbClr val="AAC7E5"/>
      </a:accent5>
      <a:accent6>
        <a:srgbClr val="0D9AE2"/>
      </a:accent6>
      <a:hlink>
        <a:srgbClr val="253AFF"/>
      </a:hlink>
      <a:folHlink>
        <a:srgbClr val="FFFF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0</TotalTime>
  <Words>2900</Words>
  <Application>Kingsoft Office WPP</Application>
  <PresentationFormat>Apresentação na tela (4:3)</PresentationFormat>
  <Paragraphs>92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powerpoint-template-24</vt:lpstr>
      <vt:lpstr>1_powerpoint-template-24</vt:lpstr>
      <vt:lpstr>2_powerpoint-template-24</vt:lpstr>
      <vt:lpstr>3_powerpoint-template-24</vt:lpstr>
      <vt:lpstr>Introdução à WEB com Python/Django</vt:lpstr>
      <vt:lpstr>Geovane Feitosa Cavalcante</vt:lpstr>
      <vt:lpstr>Python</vt:lpstr>
      <vt:lpstr>Características </vt:lpstr>
      <vt:lpstr>Python é usado onde?</vt:lpstr>
      <vt:lpstr>O que é Django?</vt:lpstr>
      <vt:lpstr>PowerPoint 演示文稿</vt:lpstr>
      <vt:lpstr>PowerPoint 演示文稿</vt:lpstr>
      <vt:lpstr>Tecnologias	</vt:lpstr>
      <vt:lpstr>Instalação</vt:lpstr>
      <vt:lpstr>django-admin  &amp;  manage.py</vt:lpstr>
      <vt:lpstr>View &amp; Template</vt:lpstr>
      <vt:lpstr>Urls</vt:lpstr>
      <vt:lpstr>Models	</vt:lpstr>
      <vt:lpstr>ORM	</vt:lpstr>
      <vt:lpstr>  Manager &amp; QuerySet	</vt:lpstr>
      <vt:lpstr>Administração Django</vt:lpstr>
      <vt:lpstr>Documentações	 </vt:lpstr>
      <vt:lpstr>Contatos</vt:lpstr>
    </vt:vector>
  </TitlesOfParts>
  <Company>Templates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WEB com Python/Django</dc:title>
  <dc:creator>Geovane</dc:creator>
  <cp:lastModifiedBy>geovane</cp:lastModifiedBy>
  <cp:revision>17</cp:revision>
  <dcterms:created xsi:type="dcterms:W3CDTF">2017-11-10T14:09:33Z</dcterms:created>
  <dcterms:modified xsi:type="dcterms:W3CDTF">2017-11-10T14:09:33Z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