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9" r:id="rId2"/>
    <p:sldMasterId id="2147483662" r:id="rId3"/>
  </p:sldMasterIdLst>
  <p:notesMasterIdLst>
    <p:notesMasterId r:id="rId31"/>
  </p:notes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3" r:id="rId26"/>
    <p:sldId id="319" r:id="rId27"/>
    <p:sldId id="320" r:id="rId28"/>
    <p:sldId id="321" r:id="rId29"/>
    <p:sldId id="322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A99D"/>
    <a:srgbClr val="525E7D"/>
    <a:srgbClr val="5D5D5D"/>
    <a:srgbClr val="A7C9C7"/>
    <a:srgbClr val="7D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2654" autoAdjust="0"/>
  </p:normalViewPr>
  <p:slideViewPr>
    <p:cSldViewPr>
      <p:cViewPr>
        <p:scale>
          <a:sx n="100" d="100"/>
          <a:sy n="100" d="100"/>
        </p:scale>
        <p:origin x="-50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8E6F0-7D25-4F29-BB55-D4FEAA8DF2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F140FB40-FD88-4BFD-B52E-B57CA3A979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Presidência</a:t>
          </a:r>
        </a:p>
      </dgm:t>
    </dgm:pt>
    <dgm:pt modelId="{6011AB8B-0A30-459A-AC70-ADB80C298297}" type="parTrans" cxnId="{CE6B10F4-5471-431E-9F38-909ACD01E0AB}">
      <dgm:prSet/>
      <dgm:spPr/>
      <dgm:t>
        <a:bodyPr/>
        <a:lstStyle/>
        <a:p>
          <a:endParaRPr lang="pt-BR"/>
        </a:p>
      </dgm:t>
    </dgm:pt>
    <dgm:pt modelId="{CFB1DB43-22D6-407F-ACFE-CA0C6B09373A}" type="sibTrans" cxnId="{CE6B10F4-5471-431E-9F38-909ACD01E0AB}">
      <dgm:prSet/>
      <dgm:spPr/>
      <dgm:t>
        <a:bodyPr/>
        <a:lstStyle/>
        <a:p>
          <a:endParaRPr lang="pt-BR"/>
        </a:p>
      </dgm:t>
    </dgm:pt>
    <dgm:pt modelId="{5A25E0C4-4E02-422C-89BB-9A5D03E5FEBD}" type="asst">
      <dgm:prSet/>
      <dgm:spPr>
        <a:solidFill>
          <a:srgbClr val="FFFF00"/>
        </a:solidFill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Auditoria</a:t>
          </a:r>
        </a:p>
      </dgm:t>
    </dgm:pt>
    <dgm:pt modelId="{FF3C681D-476D-4E71-8F15-8AA1F5CEBD4A}" type="parTrans" cxnId="{026B5E96-9087-4A9C-B232-027762A7FBC8}">
      <dgm:prSet/>
      <dgm:spPr/>
      <dgm:t>
        <a:bodyPr/>
        <a:lstStyle/>
        <a:p>
          <a:endParaRPr lang="pt-BR"/>
        </a:p>
      </dgm:t>
    </dgm:pt>
    <dgm:pt modelId="{68B0F063-662B-4C23-9273-D3D014B7D1C6}" type="sibTrans" cxnId="{026B5E96-9087-4A9C-B232-027762A7FBC8}">
      <dgm:prSet/>
      <dgm:spPr/>
      <dgm:t>
        <a:bodyPr/>
        <a:lstStyle/>
        <a:p>
          <a:endParaRPr lang="pt-BR"/>
        </a:p>
      </dgm:t>
    </dgm:pt>
    <dgm:pt modelId="{77752DF7-DF2F-47F1-A268-98137482E5B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1</a:t>
          </a:r>
        </a:p>
      </dgm:t>
    </dgm:pt>
    <dgm:pt modelId="{475D7B34-C5A5-4129-8F8E-3EEA4CD02C73}" type="parTrans" cxnId="{83D1475D-3357-47F6-92E6-BD6BB0B39293}">
      <dgm:prSet/>
      <dgm:spPr/>
      <dgm:t>
        <a:bodyPr/>
        <a:lstStyle/>
        <a:p>
          <a:endParaRPr lang="pt-BR"/>
        </a:p>
      </dgm:t>
    </dgm:pt>
    <dgm:pt modelId="{393CAAF2-49CF-4D9D-BC3B-94AF1FBECE48}" type="sibTrans" cxnId="{83D1475D-3357-47F6-92E6-BD6BB0B39293}">
      <dgm:prSet/>
      <dgm:spPr/>
      <dgm:t>
        <a:bodyPr/>
        <a:lstStyle/>
        <a:p>
          <a:endParaRPr lang="pt-BR"/>
        </a:p>
      </dgm:t>
    </dgm:pt>
    <dgm:pt modelId="{701337D3-F53B-413A-87D4-A3DC4031DA1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1</a:t>
          </a:r>
        </a:p>
      </dgm:t>
    </dgm:pt>
    <dgm:pt modelId="{4A83014D-FABB-4548-838B-F718FB90EA7A}" type="parTrans" cxnId="{06451D9F-DABC-4F52-98B7-A66EF5D0DF88}">
      <dgm:prSet/>
      <dgm:spPr/>
      <dgm:t>
        <a:bodyPr/>
        <a:lstStyle/>
        <a:p>
          <a:endParaRPr lang="pt-BR"/>
        </a:p>
      </dgm:t>
    </dgm:pt>
    <dgm:pt modelId="{7A0C47A5-CCF0-4F6B-94B1-07572DF887D4}" type="sibTrans" cxnId="{06451D9F-DABC-4F52-98B7-A66EF5D0DF88}">
      <dgm:prSet/>
      <dgm:spPr/>
      <dgm:t>
        <a:bodyPr/>
        <a:lstStyle/>
        <a:p>
          <a:endParaRPr lang="pt-BR"/>
        </a:p>
      </dgm:t>
    </dgm:pt>
    <dgm:pt modelId="{867903CF-8ED8-4175-A8CE-A06F134674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2</a:t>
          </a:r>
        </a:p>
      </dgm:t>
    </dgm:pt>
    <dgm:pt modelId="{17DA0C6D-F626-4B7F-B4DC-974BA2E026B4}" type="parTrans" cxnId="{8EF1C2CE-095C-4242-97AF-EFDACCDD6611}">
      <dgm:prSet/>
      <dgm:spPr/>
      <dgm:t>
        <a:bodyPr/>
        <a:lstStyle/>
        <a:p>
          <a:endParaRPr lang="pt-BR"/>
        </a:p>
      </dgm:t>
    </dgm:pt>
    <dgm:pt modelId="{63A7D1A0-B238-4DDB-9F61-EFE4C3325E54}" type="sibTrans" cxnId="{8EF1C2CE-095C-4242-97AF-EFDACCDD6611}">
      <dgm:prSet/>
      <dgm:spPr/>
      <dgm:t>
        <a:bodyPr/>
        <a:lstStyle/>
        <a:p>
          <a:endParaRPr lang="pt-BR"/>
        </a:p>
      </dgm:t>
    </dgm:pt>
    <dgm:pt modelId="{485D75DD-A9C8-4CA3-BE36-63EE24528B5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2</a:t>
          </a:r>
        </a:p>
      </dgm:t>
    </dgm:pt>
    <dgm:pt modelId="{8D65C865-EC45-47F7-9AF5-627CE5267AFC}" type="parTrans" cxnId="{727D826B-25F2-4849-9226-B79F1675CF6E}">
      <dgm:prSet/>
      <dgm:spPr/>
      <dgm:t>
        <a:bodyPr/>
        <a:lstStyle/>
        <a:p>
          <a:endParaRPr lang="pt-BR"/>
        </a:p>
      </dgm:t>
    </dgm:pt>
    <dgm:pt modelId="{C61E003E-C3EB-4FD8-8810-EBB2B0D147BC}" type="sibTrans" cxnId="{727D826B-25F2-4849-9226-B79F1675CF6E}">
      <dgm:prSet/>
      <dgm:spPr/>
      <dgm:t>
        <a:bodyPr/>
        <a:lstStyle/>
        <a:p>
          <a:endParaRPr lang="pt-BR"/>
        </a:p>
      </dgm:t>
    </dgm:pt>
    <dgm:pt modelId="{A7365115-99A0-4BF4-8C3C-60AED82E4AA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3</a:t>
          </a:r>
        </a:p>
      </dgm:t>
    </dgm:pt>
    <dgm:pt modelId="{7338BCD0-55B1-43E7-A0FC-2AE74E81158A}" type="parTrans" cxnId="{904C2B56-1A7B-4755-8E8C-4D56D7D4A1FD}">
      <dgm:prSet/>
      <dgm:spPr/>
      <dgm:t>
        <a:bodyPr/>
        <a:lstStyle/>
        <a:p>
          <a:endParaRPr lang="pt-BR"/>
        </a:p>
      </dgm:t>
    </dgm:pt>
    <dgm:pt modelId="{54D31A8B-9AC6-4FF3-AB99-53A2A7E6DA14}" type="sibTrans" cxnId="{904C2B56-1A7B-4755-8E8C-4D56D7D4A1FD}">
      <dgm:prSet/>
      <dgm:spPr/>
      <dgm:t>
        <a:bodyPr/>
        <a:lstStyle/>
        <a:p>
          <a:endParaRPr lang="pt-BR"/>
        </a:p>
      </dgm:t>
    </dgm:pt>
    <dgm:pt modelId="{CC25C868-E28F-428F-B6CF-FD7E2F6BFEB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4</a:t>
          </a:r>
        </a:p>
      </dgm:t>
    </dgm:pt>
    <dgm:pt modelId="{3303D8DE-9432-4E74-BA30-B5F2F6D55100}" type="parTrans" cxnId="{5D15F23B-CF5A-4B9D-9CB9-F72454CF9BA0}">
      <dgm:prSet/>
      <dgm:spPr/>
      <dgm:t>
        <a:bodyPr/>
        <a:lstStyle/>
        <a:p>
          <a:endParaRPr lang="pt-BR"/>
        </a:p>
      </dgm:t>
    </dgm:pt>
    <dgm:pt modelId="{C661AD89-0B3E-4C98-8A0C-A60F4B8EC0E3}" type="sibTrans" cxnId="{5D15F23B-CF5A-4B9D-9CB9-F72454CF9BA0}">
      <dgm:prSet/>
      <dgm:spPr/>
      <dgm:t>
        <a:bodyPr/>
        <a:lstStyle/>
        <a:p>
          <a:endParaRPr lang="pt-BR"/>
        </a:p>
      </dgm:t>
    </dgm:pt>
    <dgm:pt modelId="{80C5C5A4-169D-46A9-9D36-D715781025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3</a:t>
          </a:r>
        </a:p>
      </dgm:t>
    </dgm:pt>
    <dgm:pt modelId="{E0A87DAA-4E20-4700-BA6E-19BB8E0B296B}" type="parTrans" cxnId="{D57A7EEB-B1AD-4908-9412-28761C2BC980}">
      <dgm:prSet/>
      <dgm:spPr/>
      <dgm:t>
        <a:bodyPr/>
        <a:lstStyle/>
        <a:p>
          <a:endParaRPr lang="pt-BR"/>
        </a:p>
      </dgm:t>
    </dgm:pt>
    <dgm:pt modelId="{8E7A0C7C-5CF7-45C1-95DC-52BF2AE85571}" type="sibTrans" cxnId="{D57A7EEB-B1AD-4908-9412-28761C2BC980}">
      <dgm:prSet/>
      <dgm:spPr/>
      <dgm:t>
        <a:bodyPr/>
        <a:lstStyle/>
        <a:p>
          <a:endParaRPr lang="pt-BR"/>
        </a:p>
      </dgm:t>
    </dgm:pt>
    <dgm:pt modelId="{288AC907-5525-46A5-B91C-DF1CFA27772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5</a:t>
          </a:r>
        </a:p>
      </dgm:t>
    </dgm:pt>
    <dgm:pt modelId="{3DF455FE-F0F1-4C4E-B100-61FC7BA372B9}" type="parTrans" cxnId="{8054DED1-CD1A-4331-AAEE-2AE1295FA47F}">
      <dgm:prSet/>
      <dgm:spPr/>
      <dgm:t>
        <a:bodyPr/>
        <a:lstStyle/>
        <a:p>
          <a:endParaRPr lang="pt-BR"/>
        </a:p>
      </dgm:t>
    </dgm:pt>
    <dgm:pt modelId="{ED814123-AAAE-4F3B-88BC-404380AB0C6A}" type="sibTrans" cxnId="{8054DED1-CD1A-4331-AAEE-2AE1295FA47F}">
      <dgm:prSet/>
      <dgm:spPr/>
      <dgm:t>
        <a:bodyPr/>
        <a:lstStyle/>
        <a:p>
          <a:endParaRPr lang="pt-BR"/>
        </a:p>
      </dgm:t>
    </dgm:pt>
    <dgm:pt modelId="{75F4B02B-3FB1-44B1-BA58-C6181DDCDEC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6</a:t>
          </a:r>
        </a:p>
      </dgm:t>
    </dgm:pt>
    <dgm:pt modelId="{80B57E2B-3384-48B9-A9C3-707226365772}" type="parTrans" cxnId="{78BBF4FF-6324-4C56-87F7-067107C11C68}">
      <dgm:prSet/>
      <dgm:spPr/>
      <dgm:t>
        <a:bodyPr/>
        <a:lstStyle/>
        <a:p>
          <a:endParaRPr lang="pt-BR"/>
        </a:p>
      </dgm:t>
    </dgm:pt>
    <dgm:pt modelId="{DC7DE6CE-0CB9-4302-8D35-D7420C5F18BE}" type="sibTrans" cxnId="{78BBF4FF-6324-4C56-87F7-067107C11C68}">
      <dgm:prSet/>
      <dgm:spPr/>
      <dgm:t>
        <a:bodyPr/>
        <a:lstStyle/>
        <a:p>
          <a:endParaRPr lang="pt-BR"/>
        </a:p>
      </dgm:t>
    </dgm:pt>
    <dgm:pt modelId="{B9994E2B-A08B-4C1B-8144-0801B60FA105}" type="pres">
      <dgm:prSet presAssocID="{E018E6F0-7D25-4F29-BB55-D4FEAA8DF2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4EECE6-CD2D-4174-ABD2-C606CF99907A}" type="pres">
      <dgm:prSet presAssocID="{F140FB40-FD88-4BFD-B52E-B57CA3A979A6}" presName="hierRoot1" presStyleCnt="0">
        <dgm:presLayoutVars>
          <dgm:hierBranch/>
        </dgm:presLayoutVars>
      </dgm:prSet>
      <dgm:spPr/>
    </dgm:pt>
    <dgm:pt modelId="{5A9F6152-AA06-4BB0-9F4E-CA3A2962CC22}" type="pres">
      <dgm:prSet presAssocID="{F140FB40-FD88-4BFD-B52E-B57CA3A979A6}" presName="rootComposite1" presStyleCnt="0"/>
      <dgm:spPr/>
    </dgm:pt>
    <dgm:pt modelId="{B6E7C5C0-2066-4A44-8E7D-D7B910EAB636}" type="pres">
      <dgm:prSet presAssocID="{F140FB40-FD88-4BFD-B52E-B57CA3A979A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96EABC-BB9A-487B-99BE-C521E08B6A65}" type="pres">
      <dgm:prSet presAssocID="{F140FB40-FD88-4BFD-B52E-B57CA3A979A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B7AD367-3436-466D-A2F3-D914A4FEA01C}" type="pres">
      <dgm:prSet presAssocID="{F140FB40-FD88-4BFD-B52E-B57CA3A979A6}" presName="hierChild2" presStyleCnt="0"/>
      <dgm:spPr/>
    </dgm:pt>
    <dgm:pt modelId="{3E13DBC1-994E-4FDE-A2BF-7C70B5BAC339}" type="pres">
      <dgm:prSet presAssocID="{475D7B34-C5A5-4129-8F8E-3EEA4CD02C73}" presName="Name35" presStyleLbl="parChTrans1D2" presStyleIdx="0" presStyleCnt="4"/>
      <dgm:spPr/>
      <dgm:t>
        <a:bodyPr/>
        <a:lstStyle/>
        <a:p>
          <a:endParaRPr lang="pt-BR"/>
        </a:p>
      </dgm:t>
    </dgm:pt>
    <dgm:pt modelId="{82E0757A-CECA-453A-990F-A44E3B4C3D95}" type="pres">
      <dgm:prSet presAssocID="{77752DF7-DF2F-47F1-A268-98137482E5BE}" presName="hierRoot2" presStyleCnt="0">
        <dgm:presLayoutVars>
          <dgm:hierBranch/>
        </dgm:presLayoutVars>
      </dgm:prSet>
      <dgm:spPr/>
    </dgm:pt>
    <dgm:pt modelId="{06A0D566-25C1-4842-A1F2-BF58265783F2}" type="pres">
      <dgm:prSet presAssocID="{77752DF7-DF2F-47F1-A268-98137482E5BE}" presName="rootComposite" presStyleCnt="0"/>
      <dgm:spPr/>
    </dgm:pt>
    <dgm:pt modelId="{96D9CBC6-C48F-471D-8DB4-1FED73FC2EA8}" type="pres">
      <dgm:prSet presAssocID="{77752DF7-DF2F-47F1-A268-98137482E5B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51F97E-71A4-4999-876E-666A09EA5DF1}" type="pres">
      <dgm:prSet presAssocID="{77752DF7-DF2F-47F1-A268-98137482E5BE}" presName="rootConnector" presStyleLbl="node2" presStyleIdx="0" presStyleCnt="3"/>
      <dgm:spPr/>
      <dgm:t>
        <a:bodyPr/>
        <a:lstStyle/>
        <a:p>
          <a:endParaRPr lang="pt-BR"/>
        </a:p>
      </dgm:t>
    </dgm:pt>
    <dgm:pt modelId="{6EC8DF89-0739-4EA5-A551-CA1CC2CFDE0C}" type="pres">
      <dgm:prSet presAssocID="{77752DF7-DF2F-47F1-A268-98137482E5BE}" presName="hierChild4" presStyleCnt="0"/>
      <dgm:spPr/>
    </dgm:pt>
    <dgm:pt modelId="{5B1C1190-7773-4987-B0BA-B0B138C76EC9}" type="pres">
      <dgm:prSet presAssocID="{4A83014D-FABB-4548-838B-F718FB90EA7A}" presName="Name35" presStyleLbl="parChTrans1D3" presStyleIdx="0" presStyleCnt="6"/>
      <dgm:spPr/>
      <dgm:t>
        <a:bodyPr/>
        <a:lstStyle/>
        <a:p>
          <a:endParaRPr lang="pt-BR"/>
        </a:p>
      </dgm:t>
    </dgm:pt>
    <dgm:pt modelId="{4DDD6288-70A7-4377-9E57-5F5CA3030877}" type="pres">
      <dgm:prSet presAssocID="{701337D3-F53B-413A-87D4-A3DC4031DA1F}" presName="hierRoot2" presStyleCnt="0">
        <dgm:presLayoutVars>
          <dgm:hierBranch val="r"/>
        </dgm:presLayoutVars>
      </dgm:prSet>
      <dgm:spPr/>
    </dgm:pt>
    <dgm:pt modelId="{9A54CEAF-0AF9-427A-9038-D8E0110A7614}" type="pres">
      <dgm:prSet presAssocID="{701337D3-F53B-413A-87D4-A3DC4031DA1F}" presName="rootComposite" presStyleCnt="0"/>
      <dgm:spPr/>
    </dgm:pt>
    <dgm:pt modelId="{9B796E65-5C16-4A4A-AF91-35167F3718FF}" type="pres">
      <dgm:prSet presAssocID="{701337D3-F53B-413A-87D4-A3DC4031DA1F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77C927-2C69-4498-BA8C-FF23FD1C84AB}" type="pres">
      <dgm:prSet presAssocID="{701337D3-F53B-413A-87D4-A3DC4031DA1F}" presName="rootConnector" presStyleLbl="node3" presStyleIdx="0" presStyleCnt="6"/>
      <dgm:spPr/>
      <dgm:t>
        <a:bodyPr/>
        <a:lstStyle/>
        <a:p>
          <a:endParaRPr lang="pt-BR"/>
        </a:p>
      </dgm:t>
    </dgm:pt>
    <dgm:pt modelId="{7BD7C953-E304-4F66-9AC9-949A2D7EBC6D}" type="pres">
      <dgm:prSet presAssocID="{701337D3-F53B-413A-87D4-A3DC4031DA1F}" presName="hierChild4" presStyleCnt="0"/>
      <dgm:spPr/>
    </dgm:pt>
    <dgm:pt modelId="{DFB9A3E6-3E88-414D-8E5E-05B9A69BA47E}" type="pres">
      <dgm:prSet presAssocID="{701337D3-F53B-413A-87D4-A3DC4031DA1F}" presName="hierChild5" presStyleCnt="0"/>
      <dgm:spPr/>
    </dgm:pt>
    <dgm:pt modelId="{05D51EC6-E091-48D2-9AD7-935F48F58947}" type="pres">
      <dgm:prSet presAssocID="{17DA0C6D-F626-4B7F-B4DC-974BA2E026B4}" presName="Name35" presStyleLbl="parChTrans1D3" presStyleIdx="1" presStyleCnt="6"/>
      <dgm:spPr/>
      <dgm:t>
        <a:bodyPr/>
        <a:lstStyle/>
        <a:p>
          <a:endParaRPr lang="pt-BR"/>
        </a:p>
      </dgm:t>
    </dgm:pt>
    <dgm:pt modelId="{B434A9ED-7E81-4249-8593-676C94961A8F}" type="pres">
      <dgm:prSet presAssocID="{867903CF-8ED8-4175-A8CE-A06F13467414}" presName="hierRoot2" presStyleCnt="0">
        <dgm:presLayoutVars>
          <dgm:hierBranch val="r"/>
        </dgm:presLayoutVars>
      </dgm:prSet>
      <dgm:spPr/>
    </dgm:pt>
    <dgm:pt modelId="{EE24BC4C-62E2-4FBC-A8DF-F87468252F6A}" type="pres">
      <dgm:prSet presAssocID="{867903CF-8ED8-4175-A8CE-A06F13467414}" presName="rootComposite" presStyleCnt="0"/>
      <dgm:spPr/>
    </dgm:pt>
    <dgm:pt modelId="{4DD5DC5D-186A-41C2-B9CB-1827653C9F73}" type="pres">
      <dgm:prSet presAssocID="{867903CF-8ED8-4175-A8CE-A06F13467414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5F8A7E-6CAD-47AA-B145-5736CDF3D5BA}" type="pres">
      <dgm:prSet presAssocID="{867903CF-8ED8-4175-A8CE-A06F13467414}" presName="rootConnector" presStyleLbl="node3" presStyleIdx="1" presStyleCnt="6"/>
      <dgm:spPr/>
      <dgm:t>
        <a:bodyPr/>
        <a:lstStyle/>
        <a:p>
          <a:endParaRPr lang="pt-BR"/>
        </a:p>
      </dgm:t>
    </dgm:pt>
    <dgm:pt modelId="{8BCFF17B-E1AE-435E-A87D-9DA73A8A31D3}" type="pres">
      <dgm:prSet presAssocID="{867903CF-8ED8-4175-A8CE-A06F13467414}" presName="hierChild4" presStyleCnt="0"/>
      <dgm:spPr/>
    </dgm:pt>
    <dgm:pt modelId="{36A55847-17D3-4B34-A413-EF1B16D16507}" type="pres">
      <dgm:prSet presAssocID="{867903CF-8ED8-4175-A8CE-A06F13467414}" presName="hierChild5" presStyleCnt="0"/>
      <dgm:spPr/>
    </dgm:pt>
    <dgm:pt modelId="{A8DAA824-C401-4276-85A9-1D93867344E2}" type="pres">
      <dgm:prSet presAssocID="{77752DF7-DF2F-47F1-A268-98137482E5BE}" presName="hierChild5" presStyleCnt="0"/>
      <dgm:spPr/>
    </dgm:pt>
    <dgm:pt modelId="{84BD58F5-EC27-40BA-824F-73FF5EA07A8F}" type="pres">
      <dgm:prSet presAssocID="{8D65C865-EC45-47F7-9AF5-627CE5267AFC}" presName="Name35" presStyleLbl="parChTrans1D2" presStyleIdx="1" presStyleCnt="4"/>
      <dgm:spPr/>
      <dgm:t>
        <a:bodyPr/>
        <a:lstStyle/>
        <a:p>
          <a:endParaRPr lang="pt-BR"/>
        </a:p>
      </dgm:t>
    </dgm:pt>
    <dgm:pt modelId="{8A2B7549-87ED-4171-BAE3-756628952A2A}" type="pres">
      <dgm:prSet presAssocID="{485D75DD-A9C8-4CA3-BE36-63EE24528B52}" presName="hierRoot2" presStyleCnt="0">
        <dgm:presLayoutVars>
          <dgm:hierBranch/>
        </dgm:presLayoutVars>
      </dgm:prSet>
      <dgm:spPr/>
    </dgm:pt>
    <dgm:pt modelId="{DB17E5E0-9FA6-449B-8D23-9A0143ACAB8F}" type="pres">
      <dgm:prSet presAssocID="{485D75DD-A9C8-4CA3-BE36-63EE24528B52}" presName="rootComposite" presStyleCnt="0"/>
      <dgm:spPr/>
    </dgm:pt>
    <dgm:pt modelId="{091095D3-E036-48B6-A8A7-4E6DE115AE3F}" type="pres">
      <dgm:prSet presAssocID="{485D75DD-A9C8-4CA3-BE36-63EE24528B5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D14E25-0F8A-4429-BB11-308E8A378F05}" type="pres">
      <dgm:prSet presAssocID="{485D75DD-A9C8-4CA3-BE36-63EE24528B52}" presName="rootConnector" presStyleLbl="node2" presStyleIdx="1" presStyleCnt="3"/>
      <dgm:spPr/>
      <dgm:t>
        <a:bodyPr/>
        <a:lstStyle/>
        <a:p>
          <a:endParaRPr lang="pt-BR"/>
        </a:p>
      </dgm:t>
    </dgm:pt>
    <dgm:pt modelId="{39D9455C-465F-40E4-8509-7271FB0F615A}" type="pres">
      <dgm:prSet presAssocID="{485D75DD-A9C8-4CA3-BE36-63EE24528B52}" presName="hierChild4" presStyleCnt="0"/>
      <dgm:spPr/>
    </dgm:pt>
    <dgm:pt modelId="{52F6CA26-CA46-4B7A-89BA-88B47D69496C}" type="pres">
      <dgm:prSet presAssocID="{7338BCD0-55B1-43E7-A0FC-2AE74E81158A}" presName="Name35" presStyleLbl="parChTrans1D3" presStyleIdx="2" presStyleCnt="6"/>
      <dgm:spPr/>
      <dgm:t>
        <a:bodyPr/>
        <a:lstStyle/>
        <a:p>
          <a:endParaRPr lang="pt-BR"/>
        </a:p>
      </dgm:t>
    </dgm:pt>
    <dgm:pt modelId="{BDEC7B93-D76E-420C-AA49-922310BAD468}" type="pres">
      <dgm:prSet presAssocID="{A7365115-99A0-4BF4-8C3C-60AED82E4AA4}" presName="hierRoot2" presStyleCnt="0">
        <dgm:presLayoutVars>
          <dgm:hierBranch val="r"/>
        </dgm:presLayoutVars>
      </dgm:prSet>
      <dgm:spPr/>
    </dgm:pt>
    <dgm:pt modelId="{054228AF-B797-414B-A70B-2E22E7BC2B18}" type="pres">
      <dgm:prSet presAssocID="{A7365115-99A0-4BF4-8C3C-60AED82E4AA4}" presName="rootComposite" presStyleCnt="0"/>
      <dgm:spPr/>
    </dgm:pt>
    <dgm:pt modelId="{88E172FF-C0F1-4C2F-A6E1-04944AFC42E7}" type="pres">
      <dgm:prSet presAssocID="{A7365115-99A0-4BF4-8C3C-60AED82E4AA4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0A621B-4E0E-443B-9B5E-89A19D5EF5EE}" type="pres">
      <dgm:prSet presAssocID="{A7365115-99A0-4BF4-8C3C-60AED82E4AA4}" presName="rootConnector" presStyleLbl="node3" presStyleIdx="2" presStyleCnt="6"/>
      <dgm:spPr/>
      <dgm:t>
        <a:bodyPr/>
        <a:lstStyle/>
        <a:p>
          <a:endParaRPr lang="pt-BR"/>
        </a:p>
      </dgm:t>
    </dgm:pt>
    <dgm:pt modelId="{AA2383E2-C15B-411D-9FF0-EBA0E050EE12}" type="pres">
      <dgm:prSet presAssocID="{A7365115-99A0-4BF4-8C3C-60AED82E4AA4}" presName="hierChild4" presStyleCnt="0"/>
      <dgm:spPr/>
    </dgm:pt>
    <dgm:pt modelId="{C50A5ED8-6AF7-46CB-9AC0-98ABFFFD33CD}" type="pres">
      <dgm:prSet presAssocID="{A7365115-99A0-4BF4-8C3C-60AED82E4AA4}" presName="hierChild5" presStyleCnt="0"/>
      <dgm:spPr/>
    </dgm:pt>
    <dgm:pt modelId="{69B8A938-BF1B-4081-90EF-3D471CF0A10D}" type="pres">
      <dgm:prSet presAssocID="{3303D8DE-9432-4E74-BA30-B5F2F6D55100}" presName="Name35" presStyleLbl="parChTrans1D3" presStyleIdx="3" presStyleCnt="6"/>
      <dgm:spPr/>
      <dgm:t>
        <a:bodyPr/>
        <a:lstStyle/>
        <a:p>
          <a:endParaRPr lang="pt-BR"/>
        </a:p>
      </dgm:t>
    </dgm:pt>
    <dgm:pt modelId="{C8A5336A-05EE-48D5-B984-D86F14412B4C}" type="pres">
      <dgm:prSet presAssocID="{CC25C868-E28F-428F-B6CF-FD7E2F6BFEBA}" presName="hierRoot2" presStyleCnt="0">
        <dgm:presLayoutVars>
          <dgm:hierBranch val="r"/>
        </dgm:presLayoutVars>
      </dgm:prSet>
      <dgm:spPr/>
    </dgm:pt>
    <dgm:pt modelId="{89A18CCA-90B6-4D63-817E-CEE20C302E1B}" type="pres">
      <dgm:prSet presAssocID="{CC25C868-E28F-428F-B6CF-FD7E2F6BFEBA}" presName="rootComposite" presStyleCnt="0"/>
      <dgm:spPr/>
    </dgm:pt>
    <dgm:pt modelId="{D9FE04C0-C0BA-4A43-973E-BD6769BD224B}" type="pres">
      <dgm:prSet presAssocID="{CC25C868-E28F-428F-B6CF-FD7E2F6BFEB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95EA0B-BF6F-4258-9C33-1343B7DAE9D2}" type="pres">
      <dgm:prSet presAssocID="{CC25C868-E28F-428F-B6CF-FD7E2F6BFEBA}" presName="rootConnector" presStyleLbl="node3" presStyleIdx="3" presStyleCnt="6"/>
      <dgm:spPr/>
      <dgm:t>
        <a:bodyPr/>
        <a:lstStyle/>
        <a:p>
          <a:endParaRPr lang="pt-BR"/>
        </a:p>
      </dgm:t>
    </dgm:pt>
    <dgm:pt modelId="{A56E3BF6-3133-42D1-BAA6-ED00015698CE}" type="pres">
      <dgm:prSet presAssocID="{CC25C868-E28F-428F-B6CF-FD7E2F6BFEBA}" presName="hierChild4" presStyleCnt="0"/>
      <dgm:spPr/>
    </dgm:pt>
    <dgm:pt modelId="{118ED2CF-B06A-4095-B881-E80C9975467A}" type="pres">
      <dgm:prSet presAssocID="{CC25C868-E28F-428F-B6CF-FD7E2F6BFEBA}" presName="hierChild5" presStyleCnt="0"/>
      <dgm:spPr/>
    </dgm:pt>
    <dgm:pt modelId="{2790AD2E-6438-4F5D-971C-3AF0FB9CDF2D}" type="pres">
      <dgm:prSet presAssocID="{485D75DD-A9C8-4CA3-BE36-63EE24528B52}" presName="hierChild5" presStyleCnt="0"/>
      <dgm:spPr/>
    </dgm:pt>
    <dgm:pt modelId="{74E150EE-0F79-4EA9-B9C9-FC11764518CA}" type="pres">
      <dgm:prSet presAssocID="{E0A87DAA-4E20-4700-BA6E-19BB8E0B296B}" presName="Name35" presStyleLbl="parChTrans1D2" presStyleIdx="2" presStyleCnt="4"/>
      <dgm:spPr/>
      <dgm:t>
        <a:bodyPr/>
        <a:lstStyle/>
        <a:p>
          <a:endParaRPr lang="pt-BR"/>
        </a:p>
      </dgm:t>
    </dgm:pt>
    <dgm:pt modelId="{48ECFBEA-C834-4939-904C-744B196DAE4B}" type="pres">
      <dgm:prSet presAssocID="{80C5C5A4-169D-46A9-9D36-D71578102586}" presName="hierRoot2" presStyleCnt="0">
        <dgm:presLayoutVars>
          <dgm:hierBranch/>
        </dgm:presLayoutVars>
      </dgm:prSet>
      <dgm:spPr/>
    </dgm:pt>
    <dgm:pt modelId="{94B6F66B-D221-4670-9EFF-390FB4701F12}" type="pres">
      <dgm:prSet presAssocID="{80C5C5A4-169D-46A9-9D36-D71578102586}" presName="rootComposite" presStyleCnt="0"/>
      <dgm:spPr/>
    </dgm:pt>
    <dgm:pt modelId="{9529F573-853A-49C5-B830-077BAFEEB3BD}" type="pres">
      <dgm:prSet presAssocID="{80C5C5A4-169D-46A9-9D36-D715781025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B8E647-8953-492A-959C-B2537D7B4AE5}" type="pres">
      <dgm:prSet presAssocID="{80C5C5A4-169D-46A9-9D36-D71578102586}" presName="rootConnector" presStyleLbl="node2" presStyleIdx="2" presStyleCnt="3"/>
      <dgm:spPr/>
      <dgm:t>
        <a:bodyPr/>
        <a:lstStyle/>
        <a:p>
          <a:endParaRPr lang="pt-BR"/>
        </a:p>
      </dgm:t>
    </dgm:pt>
    <dgm:pt modelId="{D712BC73-0B9E-4392-B425-C6A55F37D8C7}" type="pres">
      <dgm:prSet presAssocID="{80C5C5A4-169D-46A9-9D36-D71578102586}" presName="hierChild4" presStyleCnt="0"/>
      <dgm:spPr/>
    </dgm:pt>
    <dgm:pt modelId="{3CB01291-860A-4C5C-89AC-2856CA63CC25}" type="pres">
      <dgm:prSet presAssocID="{3DF455FE-F0F1-4C4E-B100-61FC7BA372B9}" presName="Name35" presStyleLbl="parChTrans1D3" presStyleIdx="4" presStyleCnt="6"/>
      <dgm:spPr/>
      <dgm:t>
        <a:bodyPr/>
        <a:lstStyle/>
        <a:p>
          <a:endParaRPr lang="pt-BR"/>
        </a:p>
      </dgm:t>
    </dgm:pt>
    <dgm:pt modelId="{292CBAD2-D4DB-4055-9879-5A1B398A6FD5}" type="pres">
      <dgm:prSet presAssocID="{288AC907-5525-46A5-B91C-DF1CFA27772D}" presName="hierRoot2" presStyleCnt="0">
        <dgm:presLayoutVars>
          <dgm:hierBranch val="r"/>
        </dgm:presLayoutVars>
      </dgm:prSet>
      <dgm:spPr/>
    </dgm:pt>
    <dgm:pt modelId="{245F76D8-19C1-4276-A732-5B93715CE596}" type="pres">
      <dgm:prSet presAssocID="{288AC907-5525-46A5-B91C-DF1CFA27772D}" presName="rootComposite" presStyleCnt="0"/>
      <dgm:spPr/>
    </dgm:pt>
    <dgm:pt modelId="{52A683DB-D11F-4EAA-8EF5-D04696B6BBB6}" type="pres">
      <dgm:prSet presAssocID="{288AC907-5525-46A5-B91C-DF1CFA27772D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2DAA6B-FAB7-4E95-9FD4-B3A876CE2035}" type="pres">
      <dgm:prSet presAssocID="{288AC907-5525-46A5-B91C-DF1CFA27772D}" presName="rootConnector" presStyleLbl="node3" presStyleIdx="4" presStyleCnt="6"/>
      <dgm:spPr/>
      <dgm:t>
        <a:bodyPr/>
        <a:lstStyle/>
        <a:p>
          <a:endParaRPr lang="pt-BR"/>
        </a:p>
      </dgm:t>
    </dgm:pt>
    <dgm:pt modelId="{E2900333-AC33-4A25-847D-28ADDD331CA3}" type="pres">
      <dgm:prSet presAssocID="{288AC907-5525-46A5-B91C-DF1CFA27772D}" presName="hierChild4" presStyleCnt="0"/>
      <dgm:spPr/>
    </dgm:pt>
    <dgm:pt modelId="{C154174D-49D6-4C68-9D39-1F69419875B9}" type="pres">
      <dgm:prSet presAssocID="{288AC907-5525-46A5-B91C-DF1CFA27772D}" presName="hierChild5" presStyleCnt="0"/>
      <dgm:spPr/>
    </dgm:pt>
    <dgm:pt modelId="{6FD0CCBB-D949-4F8D-8F42-CEFD0F0F94C1}" type="pres">
      <dgm:prSet presAssocID="{80B57E2B-3384-48B9-A9C3-707226365772}" presName="Name35" presStyleLbl="parChTrans1D3" presStyleIdx="5" presStyleCnt="6"/>
      <dgm:spPr/>
      <dgm:t>
        <a:bodyPr/>
        <a:lstStyle/>
        <a:p>
          <a:endParaRPr lang="pt-BR"/>
        </a:p>
      </dgm:t>
    </dgm:pt>
    <dgm:pt modelId="{8FAA58E2-63B9-48A0-8124-2221A2938360}" type="pres">
      <dgm:prSet presAssocID="{75F4B02B-3FB1-44B1-BA58-C6181DDCDECE}" presName="hierRoot2" presStyleCnt="0">
        <dgm:presLayoutVars>
          <dgm:hierBranch val="r"/>
        </dgm:presLayoutVars>
      </dgm:prSet>
      <dgm:spPr/>
    </dgm:pt>
    <dgm:pt modelId="{01677016-C101-4D85-8708-25FACD945542}" type="pres">
      <dgm:prSet presAssocID="{75F4B02B-3FB1-44B1-BA58-C6181DDCDECE}" presName="rootComposite" presStyleCnt="0"/>
      <dgm:spPr/>
    </dgm:pt>
    <dgm:pt modelId="{62615721-4305-4315-B5B4-E7748CF114C4}" type="pres">
      <dgm:prSet presAssocID="{75F4B02B-3FB1-44B1-BA58-C6181DDCDECE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0400A6-0D92-4C86-881B-7F685CB50C3D}" type="pres">
      <dgm:prSet presAssocID="{75F4B02B-3FB1-44B1-BA58-C6181DDCDECE}" presName="rootConnector" presStyleLbl="node3" presStyleIdx="5" presStyleCnt="6"/>
      <dgm:spPr/>
      <dgm:t>
        <a:bodyPr/>
        <a:lstStyle/>
        <a:p>
          <a:endParaRPr lang="pt-BR"/>
        </a:p>
      </dgm:t>
    </dgm:pt>
    <dgm:pt modelId="{D088300E-1E5F-449E-88B9-F5CD69F593F7}" type="pres">
      <dgm:prSet presAssocID="{75F4B02B-3FB1-44B1-BA58-C6181DDCDECE}" presName="hierChild4" presStyleCnt="0"/>
      <dgm:spPr/>
    </dgm:pt>
    <dgm:pt modelId="{61FDA98B-50EA-4948-817E-7B63D134F973}" type="pres">
      <dgm:prSet presAssocID="{75F4B02B-3FB1-44B1-BA58-C6181DDCDECE}" presName="hierChild5" presStyleCnt="0"/>
      <dgm:spPr/>
    </dgm:pt>
    <dgm:pt modelId="{A933C8CC-1E06-4160-8675-06123DCBE130}" type="pres">
      <dgm:prSet presAssocID="{80C5C5A4-169D-46A9-9D36-D71578102586}" presName="hierChild5" presStyleCnt="0"/>
      <dgm:spPr/>
    </dgm:pt>
    <dgm:pt modelId="{40526223-BFE8-43B8-A062-29BF7F0D203C}" type="pres">
      <dgm:prSet presAssocID="{F140FB40-FD88-4BFD-B52E-B57CA3A979A6}" presName="hierChild3" presStyleCnt="0"/>
      <dgm:spPr/>
    </dgm:pt>
    <dgm:pt modelId="{4574E9B0-CDC9-4702-B2D5-7A64BFC7E57C}" type="pres">
      <dgm:prSet presAssocID="{FF3C681D-476D-4E71-8F15-8AA1F5CEBD4A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49660540-BA6F-4381-897B-1A4D94F7B792}" type="pres">
      <dgm:prSet presAssocID="{5A25E0C4-4E02-422C-89BB-9A5D03E5FEBD}" presName="hierRoot3" presStyleCnt="0">
        <dgm:presLayoutVars>
          <dgm:hierBranch/>
        </dgm:presLayoutVars>
      </dgm:prSet>
      <dgm:spPr/>
    </dgm:pt>
    <dgm:pt modelId="{413BE57C-90F2-4C7F-B3AA-BD3FFEB5B260}" type="pres">
      <dgm:prSet presAssocID="{5A25E0C4-4E02-422C-89BB-9A5D03E5FEBD}" presName="rootComposite3" presStyleCnt="0"/>
      <dgm:spPr/>
    </dgm:pt>
    <dgm:pt modelId="{70BD2AE6-8217-4BCE-A3C1-835A6EFEC6DA}" type="pres">
      <dgm:prSet presAssocID="{5A25E0C4-4E02-422C-89BB-9A5D03E5FEB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FAA896-B314-4B6B-96FE-2E45E5463E73}" type="pres">
      <dgm:prSet presAssocID="{5A25E0C4-4E02-422C-89BB-9A5D03E5FEBD}" presName="rootConnector3" presStyleLbl="asst1" presStyleIdx="0" presStyleCnt="1"/>
      <dgm:spPr/>
      <dgm:t>
        <a:bodyPr/>
        <a:lstStyle/>
        <a:p>
          <a:endParaRPr lang="pt-BR"/>
        </a:p>
      </dgm:t>
    </dgm:pt>
    <dgm:pt modelId="{A08FBCE5-F24B-4658-BBBD-88F3C88B3007}" type="pres">
      <dgm:prSet presAssocID="{5A25E0C4-4E02-422C-89BB-9A5D03E5FEBD}" presName="hierChild6" presStyleCnt="0"/>
      <dgm:spPr/>
    </dgm:pt>
    <dgm:pt modelId="{F15BF4B2-97A2-4F39-9D1C-F92872B73D48}" type="pres">
      <dgm:prSet presAssocID="{5A25E0C4-4E02-422C-89BB-9A5D03E5FEBD}" presName="hierChild7" presStyleCnt="0"/>
      <dgm:spPr/>
    </dgm:pt>
  </dgm:ptLst>
  <dgm:cxnLst>
    <dgm:cxn modelId="{D57A7EEB-B1AD-4908-9412-28761C2BC980}" srcId="{F140FB40-FD88-4BFD-B52E-B57CA3A979A6}" destId="{80C5C5A4-169D-46A9-9D36-D71578102586}" srcOrd="3" destOrd="0" parTransId="{E0A87DAA-4E20-4700-BA6E-19BB8E0B296B}" sibTransId="{8E7A0C7C-5CF7-45C1-95DC-52BF2AE85571}"/>
    <dgm:cxn modelId="{9D277578-5124-433C-BD49-FE027459E09F}" type="presOf" srcId="{80C5C5A4-169D-46A9-9D36-D71578102586}" destId="{9BB8E647-8953-492A-959C-B2537D7B4AE5}" srcOrd="1" destOrd="0" presId="urn:microsoft.com/office/officeart/2005/8/layout/orgChart1"/>
    <dgm:cxn modelId="{3A3EA15A-4A64-4E96-8993-DD83383BFC7E}" type="presOf" srcId="{867903CF-8ED8-4175-A8CE-A06F13467414}" destId="{725F8A7E-6CAD-47AA-B145-5736CDF3D5BA}" srcOrd="1" destOrd="0" presId="urn:microsoft.com/office/officeart/2005/8/layout/orgChart1"/>
    <dgm:cxn modelId="{EE78ECD4-1C56-48EA-977B-D9C4E217CA7D}" type="presOf" srcId="{CC25C868-E28F-428F-B6CF-FD7E2F6BFEBA}" destId="{D9FE04C0-C0BA-4A43-973E-BD6769BD224B}" srcOrd="0" destOrd="0" presId="urn:microsoft.com/office/officeart/2005/8/layout/orgChart1"/>
    <dgm:cxn modelId="{5B7D3D4A-8655-430B-8DB7-3B5B0CE9F5FB}" type="presOf" srcId="{7338BCD0-55B1-43E7-A0FC-2AE74E81158A}" destId="{52F6CA26-CA46-4B7A-89BA-88B47D69496C}" srcOrd="0" destOrd="0" presId="urn:microsoft.com/office/officeart/2005/8/layout/orgChart1"/>
    <dgm:cxn modelId="{05A24762-F42C-4933-9F9C-EA0FD501A4F4}" type="presOf" srcId="{75F4B02B-3FB1-44B1-BA58-C6181DDCDECE}" destId="{62615721-4305-4315-B5B4-E7748CF114C4}" srcOrd="0" destOrd="0" presId="urn:microsoft.com/office/officeart/2005/8/layout/orgChart1"/>
    <dgm:cxn modelId="{C19C02C6-9EB0-452C-AE26-456ABD6993D1}" type="presOf" srcId="{77752DF7-DF2F-47F1-A268-98137482E5BE}" destId="{7D51F97E-71A4-4999-876E-666A09EA5DF1}" srcOrd="1" destOrd="0" presId="urn:microsoft.com/office/officeart/2005/8/layout/orgChart1"/>
    <dgm:cxn modelId="{3FA43E2B-EB42-4BD7-AFA1-48A1661AF690}" type="presOf" srcId="{485D75DD-A9C8-4CA3-BE36-63EE24528B52}" destId="{C9D14E25-0F8A-4429-BB11-308E8A378F05}" srcOrd="1" destOrd="0" presId="urn:microsoft.com/office/officeart/2005/8/layout/orgChart1"/>
    <dgm:cxn modelId="{BE314115-09CA-42F6-831C-12404B317B4A}" type="presOf" srcId="{77752DF7-DF2F-47F1-A268-98137482E5BE}" destId="{96D9CBC6-C48F-471D-8DB4-1FED73FC2EA8}" srcOrd="0" destOrd="0" presId="urn:microsoft.com/office/officeart/2005/8/layout/orgChart1"/>
    <dgm:cxn modelId="{D0A8A3D3-5198-40E6-AFCE-F7628C0676F7}" type="presOf" srcId="{FF3C681D-476D-4E71-8F15-8AA1F5CEBD4A}" destId="{4574E9B0-CDC9-4702-B2D5-7A64BFC7E57C}" srcOrd="0" destOrd="0" presId="urn:microsoft.com/office/officeart/2005/8/layout/orgChart1"/>
    <dgm:cxn modelId="{2428C145-F58A-4875-9222-AD401F139FD8}" type="presOf" srcId="{F140FB40-FD88-4BFD-B52E-B57CA3A979A6}" destId="{B6E7C5C0-2066-4A44-8E7D-D7B910EAB636}" srcOrd="0" destOrd="0" presId="urn:microsoft.com/office/officeart/2005/8/layout/orgChart1"/>
    <dgm:cxn modelId="{5D15F23B-CF5A-4B9D-9CB9-F72454CF9BA0}" srcId="{485D75DD-A9C8-4CA3-BE36-63EE24528B52}" destId="{CC25C868-E28F-428F-B6CF-FD7E2F6BFEBA}" srcOrd="1" destOrd="0" parTransId="{3303D8DE-9432-4E74-BA30-B5F2F6D55100}" sibTransId="{C661AD89-0B3E-4C98-8A0C-A60F4B8EC0E3}"/>
    <dgm:cxn modelId="{A75EB751-0AA6-4D27-9042-48AD3EC5F5B0}" type="presOf" srcId="{5A25E0C4-4E02-422C-89BB-9A5D03E5FEBD}" destId="{70BD2AE6-8217-4BCE-A3C1-835A6EFEC6DA}" srcOrd="0" destOrd="0" presId="urn:microsoft.com/office/officeart/2005/8/layout/orgChart1"/>
    <dgm:cxn modelId="{C77B46BA-20AE-4347-A5FD-3ED48E635557}" type="presOf" srcId="{80B57E2B-3384-48B9-A9C3-707226365772}" destId="{6FD0CCBB-D949-4F8D-8F42-CEFD0F0F94C1}" srcOrd="0" destOrd="0" presId="urn:microsoft.com/office/officeart/2005/8/layout/orgChart1"/>
    <dgm:cxn modelId="{30223B0B-7B68-412F-9BE8-C567988A9C4E}" type="presOf" srcId="{4A83014D-FABB-4548-838B-F718FB90EA7A}" destId="{5B1C1190-7773-4987-B0BA-B0B138C76EC9}" srcOrd="0" destOrd="0" presId="urn:microsoft.com/office/officeart/2005/8/layout/orgChart1"/>
    <dgm:cxn modelId="{727D826B-25F2-4849-9226-B79F1675CF6E}" srcId="{F140FB40-FD88-4BFD-B52E-B57CA3A979A6}" destId="{485D75DD-A9C8-4CA3-BE36-63EE24528B52}" srcOrd="2" destOrd="0" parTransId="{8D65C865-EC45-47F7-9AF5-627CE5267AFC}" sibTransId="{C61E003E-C3EB-4FD8-8810-EBB2B0D147BC}"/>
    <dgm:cxn modelId="{5D316FB1-900D-4F4D-92C2-7A7EA2E31ECD}" type="presOf" srcId="{A7365115-99A0-4BF4-8C3C-60AED82E4AA4}" destId="{88E172FF-C0F1-4C2F-A6E1-04944AFC42E7}" srcOrd="0" destOrd="0" presId="urn:microsoft.com/office/officeart/2005/8/layout/orgChart1"/>
    <dgm:cxn modelId="{25F4AADA-4054-4CEC-8534-4A8C8B341738}" type="presOf" srcId="{5A25E0C4-4E02-422C-89BB-9A5D03E5FEBD}" destId="{39FAA896-B314-4B6B-96FE-2E45E5463E73}" srcOrd="1" destOrd="0" presId="urn:microsoft.com/office/officeart/2005/8/layout/orgChart1"/>
    <dgm:cxn modelId="{1E6C0B53-4574-402D-94BA-50426324A1BC}" type="presOf" srcId="{3DF455FE-F0F1-4C4E-B100-61FC7BA372B9}" destId="{3CB01291-860A-4C5C-89AC-2856CA63CC25}" srcOrd="0" destOrd="0" presId="urn:microsoft.com/office/officeart/2005/8/layout/orgChart1"/>
    <dgm:cxn modelId="{23C6E02C-E48F-4CC7-AD43-415FCF18CEEE}" type="presOf" srcId="{75F4B02B-3FB1-44B1-BA58-C6181DDCDECE}" destId="{F40400A6-0D92-4C86-881B-7F685CB50C3D}" srcOrd="1" destOrd="0" presId="urn:microsoft.com/office/officeart/2005/8/layout/orgChart1"/>
    <dgm:cxn modelId="{F70DE79F-6AA5-41B2-B50F-DF5A1815E5E9}" type="presOf" srcId="{17DA0C6D-F626-4B7F-B4DC-974BA2E026B4}" destId="{05D51EC6-E091-48D2-9AD7-935F48F58947}" srcOrd="0" destOrd="0" presId="urn:microsoft.com/office/officeart/2005/8/layout/orgChart1"/>
    <dgm:cxn modelId="{0331E5C5-570E-40D2-9773-757A762A9E31}" type="presOf" srcId="{867903CF-8ED8-4175-A8CE-A06F13467414}" destId="{4DD5DC5D-186A-41C2-B9CB-1827653C9F73}" srcOrd="0" destOrd="0" presId="urn:microsoft.com/office/officeart/2005/8/layout/orgChart1"/>
    <dgm:cxn modelId="{418584E3-E68F-468E-85CE-112B5F57BE8F}" type="presOf" srcId="{F140FB40-FD88-4BFD-B52E-B57CA3A979A6}" destId="{AD96EABC-BB9A-487B-99BE-C521E08B6A65}" srcOrd="1" destOrd="0" presId="urn:microsoft.com/office/officeart/2005/8/layout/orgChart1"/>
    <dgm:cxn modelId="{06451D9F-DABC-4F52-98B7-A66EF5D0DF88}" srcId="{77752DF7-DF2F-47F1-A268-98137482E5BE}" destId="{701337D3-F53B-413A-87D4-A3DC4031DA1F}" srcOrd="0" destOrd="0" parTransId="{4A83014D-FABB-4548-838B-F718FB90EA7A}" sibTransId="{7A0C47A5-CCF0-4F6B-94B1-07572DF887D4}"/>
    <dgm:cxn modelId="{0DFD57EB-67E9-4504-8D66-3B4941382C3B}" type="presOf" srcId="{701337D3-F53B-413A-87D4-A3DC4031DA1F}" destId="{9B796E65-5C16-4A4A-AF91-35167F3718FF}" srcOrd="0" destOrd="0" presId="urn:microsoft.com/office/officeart/2005/8/layout/orgChart1"/>
    <dgm:cxn modelId="{F16FBB80-0500-49CD-B579-212069B78DBA}" type="presOf" srcId="{80C5C5A4-169D-46A9-9D36-D71578102586}" destId="{9529F573-853A-49C5-B830-077BAFEEB3BD}" srcOrd="0" destOrd="0" presId="urn:microsoft.com/office/officeart/2005/8/layout/orgChart1"/>
    <dgm:cxn modelId="{026B5E96-9087-4A9C-B232-027762A7FBC8}" srcId="{F140FB40-FD88-4BFD-B52E-B57CA3A979A6}" destId="{5A25E0C4-4E02-422C-89BB-9A5D03E5FEBD}" srcOrd="0" destOrd="0" parTransId="{FF3C681D-476D-4E71-8F15-8AA1F5CEBD4A}" sibTransId="{68B0F063-662B-4C23-9273-D3D014B7D1C6}"/>
    <dgm:cxn modelId="{414B913B-F6AA-42D1-81A5-E365FB231351}" type="presOf" srcId="{E018E6F0-7D25-4F29-BB55-D4FEAA8DF270}" destId="{B9994E2B-A08B-4C1B-8144-0801B60FA105}" srcOrd="0" destOrd="0" presId="urn:microsoft.com/office/officeart/2005/8/layout/orgChart1"/>
    <dgm:cxn modelId="{CE6B10F4-5471-431E-9F38-909ACD01E0AB}" srcId="{E018E6F0-7D25-4F29-BB55-D4FEAA8DF270}" destId="{F140FB40-FD88-4BFD-B52E-B57CA3A979A6}" srcOrd="0" destOrd="0" parTransId="{6011AB8B-0A30-459A-AC70-ADB80C298297}" sibTransId="{CFB1DB43-22D6-407F-ACFE-CA0C6B09373A}"/>
    <dgm:cxn modelId="{AB375C1A-60CC-4F5A-A283-A54B8FAC0342}" type="presOf" srcId="{288AC907-5525-46A5-B91C-DF1CFA27772D}" destId="{52A683DB-D11F-4EAA-8EF5-D04696B6BBB6}" srcOrd="0" destOrd="0" presId="urn:microsoft.com/office/officeart/2005/8/layout/orgChart1"/>
    <dgm:cxn modelId="{1C5D7FB9-D3A1-4B69-91C9-8F92E9A95DDB}" type="presOf" srcId="{E0A87DAA-4E20-4700-BA6E-19BB8E0B296B}" destId="{74E150EE-0F79-4EA9-B9C9-FC11764518CA}" srcOrd="0" destOrd="0" presId="urn:microsoft.com/office/officeart/2005/8/layout/orgChart1"/>
    <dgm:cxn modelId="{78BBF4FF-6324-4C56-87F7-067107C11C68}" srcId="{80C5C5A4-169D-46A9-9D36-D71578102586}" destId="{75F4B02B-3FB1-44B1-BA58-C6181DDCDECE}" srcOrd="1" destOrd="0" parTransId="{80B57E2B-3384-48B9-A9C3-707226365772}" sibTransId="{DC7DE6CE-0CB9-4302-8D35-D7420C5F18BE}"/>
    <dgm:cxn modelId="{0DC19C5D-E763-40A7-8FA6-1224F3ECF50F}" type="presOf" srcId="{CC25C868-E28F-428F-B6CF-FD7E2F6BFEBA}" destId="{9595EA0B-BF6F-4258-9C33-1343B7DAE9D2}" srcOrd="1" destOrd="0" presId="urn:microsoft.com/office/officeart/2005/8/layout/orgChart1"/>
    <dgm:cxn modelId="{904C2B56-1A7B-4755-8E8C-4D56D7D4A1FD}" srcId="{485D75DD-A9C8-4CA3-BE36-63EE24528B52}" destId="{A7365115-99A0-4BF4-8C3C-60AED82E4AA4}" srcOrd="0" destOrd="0" parTransId="{7338BCD0-55B1-43E7-A0FC-2AE74E81158A}" sibTransId="{54D31A8B-9AC6-4FF3-AB99-53A2A7E6DA14}"/>
    <dgm:cxn modelId="{D2421A6F-8496-454C-B321-A38328330BCD}" type="presOf" srcId="{485D75DD-A9C8-4CA3-BE36-63EE24528B52}" destId="{091095D3-E036-48B6-A8A7-4E6DE115AE3F}" srcOrd="0" destOrd="0" presId="urn:microsoft.com/office/officeart/2005/8/layout/orgChart1"/>
    <dgm:cxn modelId="{8054DED1-CD1A-4331-AAEE-2AE1295FA47F}" srcId="{80C5C5A4-169D-46A9-9D36-D71578102586}" destId="{288AC907-5525-46A5-B91C-DF1CFA27772D}" srcOrd="0" destOrd="0" parTransId="{3DF455FE-F0F1-4C4E-B100-61FC7BA372B9}" sibTransId="{ED814123-AAAE-4F3B-88BC-404380AB0C6A}"/>
    <dgm:cxn modelId="{AA97BECB-39B5-4591-8963-F8D40E25B5C8}" type="presOf" srcId="{8D65C865-EC45-47F7-9AF5-627CE5267AFC}" destId="{84BD58F5-EC27-40BA-824F-73FF5EA07A8F}" srcOrd="0" destOrd="0" presId="urn:microsoft.com/office/officeart/2005/8/layout/orgChart1"/>
    <dgm:cxn modelId="{E2E8EF32-2C90-4845-86F4-933281B48B75}" type="presOf" srcId="{3303D8DE-9432-4E74-BA30-B5F2F6D55100}" destId="{69B8A938-BF1B-4081-90EF-3D471CF0A10D}" srcOrd="0" destOrd="0" presId="urn:microsoft.com/office/officeart/2005/8/layout/orgChart1"/>
    <dgm:cxn modelId="{1E1B490D-9849-4DEB-BF14-9BF7C1126834}" type="presOf" srcId="{288AC907-5525-46A5-B91C-DF1CFA27772D}" destId="{F92DAA6B-FAB7-4E95-9FD4-B3A876CE2035}" srcOrd="1" destOrd="0" presId="urn:microsoft.com/office/officeart/2005/8/layout/orgChart1"/>
    <dgm:cxn modelId="{83D1475D-3357-47F6-92E6-BD6BB0B39293}" srcId="{F140FB40-FD88-4BFD-B52E-B57CA3A979A6}" destId="{77752DF7-DF2F-47F1-A268-98137482E5BE}" srcOrd="1" destOrd="0" parTransId="{475D7B34-C5A5-4129-8F8E-3EEA4CD02C73}" sibTransId="{393CAAF2-49CF-4D9D-BC3B-94AF1FBECE48}"/>
    <dgm:cxn modelId="{8EF1C2CE-095C-4242-97AF-EFDACCDD6611}" srcId="{77752DF7-DF2F-47F1-A268-98137482E5BE}" destId="{867903CF-8ED8-4175-A8CE-A06F13467414}" srcOrd="1" destOrd="0" parTransId="{17DA0C6D-F626-4B7F-B4DC-974BA2E026B4}" sibTransId="{63A7D1A0-B238-4DDB-9F61-EFE4C3325E54}"/>
    <dgm:cxn modelId="{B9A89D2A-15D2-41A3-8EF2-5266FC83B7E6}" type="presOf" srcId="{701337D3-F53B-413A-87D4-A3DC4031DA1F}" destId="{FA77C927-2C69-4498-BA8C-FF23FD1C84AB}" srcOrd="1" destOrd="0" presId="urn:microsoft.com/office/officeart/2005/8/layout/orgChart1"/>
    <dgm:cxn modelId="{25616A4F-1F0B-4746-A990-DBD31B8865E3}" type="presOf" srcId="{A7365115-99A0-4BF4-8C3C-60AED82E4AA4}" destId="{BE0A621B-4E0E-443B-9B5E-89A19D5EF5EE}" srcOrd="1" destOrd="0" presId="urn:microsoft.com/office/officeart/2005/8/layout/orgChart1"/>
    <dgm:cxn modelId="{317949DE-56CE-4D93-9E3F-29063C087541}" type="presOf" srcId="{475D7B34-C5A5-4129-8F8E-3EEA4CD02C73}" destId="{3E13DBC1-994E-4FDE-A2BF-7C70B5BAC339}" srcOrd="0" destOrd="0" presId="urn:microsoft.com/office/officeart/2005/8/layout/orgChart1"/>
    <dgm:cxn modelId="{99BD0520-EEFA-428D-A114-C0B89C70A8AC}" type="presParOf" srcId="{B9994E2B-A08B-4C1B-8144-0801B60FA105}" destId="{444EECE6-CD2D-4174-ABD2-C606CF99907A}" srcOrd="0" destOrd="0" presId="urn:microsoft.com/office/officeart/2005/8/layout/orgChart1"/>
    <dgm:cxn modelId="{51259F68-F37C-42F6-82BD-759240EAE360}" type="presParOf" srcId="{444EECE6-CD2D-4174-ABD2-C606CF99907A}" destId="{5A9F6152-AA06-4BB0-9F4E-CA3A2962CC22}" srcOrd="0" destOrd="0" presId="urn:microsoft.com/office/officeart/2005/8/layout/orgChart1"/>
    <dgm:cxn modelId="{F8F6E69C-709D-40F0-BB5F-F45B2ABF8950}" type="presParOf" srcId="{5A9F6152-AA06-4BB0-9F4E-CA3A2962CC22}" destId="{B6E7C5C0-2066-4A44-8E7D-D7B910EAB636}" srcOrd="0" destOrd="0" presId="urn:microsoft.com/office/officeart/2005/8/layout/orgChart1"/>
    <dgm:cxn modelId="{F5BA7A4E-2C82-4078-8C8D-BF031C4A4EE6}" type="presParOf" srcId="{5A9F6152-AA06-4BB0-9F4E-CA3A2962CC22}" destId="{AD96EABC-BB9A-487B-99BE-C521E08B6A65}" srcOrd="1" destOrd="0" presId="urn:microsoft.com/office/officeart/2005/8/layout/orgChart1"/>
    <dgm:cxn modelId="{9E032514-4D0D-49E9-9EBC-0933A7DBC17B}" type="presParOf" srcId="{444EECE6-CD2D-4174-ABD2-C606CF99907A}" destId="{5B7AD367-3436-466D-A2F3-D914A4FEA01C}" srcOrd="1" destOrd="0" presId="urn:microsoft.com/office/officeart/2005/8/layout/orgChart1"/>
    <dgm:cxn modelId="{63C55BAB-6304-470E-AFA2-A66C2C420DEA}" type="presParOf" srcId="{5B7AD367-3436-466D-A2F3-D914A4FEA01C}" destId="{3E13DBC1-994E-4FDE-A2BF-7C70B5BAC339}" srcOrd="0" destOrd="0" presId="urn:microsoft.com/office/officeart/2005/8/layout/orgChart1"/>
    <dgm:cxn modelId="{9298022C-EBF0-409E-9EFB-7D4B22598334}" type="presParOf" srcId="{5B7AD367-3436-466D-A2F3-D914A4FEA01C}" destId="{82E0757A-CECA-453A-990F-A44E3B4C3D95}" srcOrd="1" destOrd="0" presId="urn:microsoft.com/office/officeart/2005/8/layout/orgChart1"/>
    <dgm:cxn modelId="{98652393-5740-49BD-B31D-BB2DBA8A1605}" type="presParOf" srcId="{82E0757A-CECA-453A-990F-A44E3B4C3D95}" destId="{06A0D566-25C1-4842-A1F2-BF58265783F2}" srcOrd="0" destOrd="0" presId="urn:microsoft.com/office/officeart/2005/8/layout/orgChart1"/>
    <dgm:cxn modelId="{5820754F-3B97-4D2F-9397-E67D18E555EA}" type="presParOf" srcId="{06A0D566-25C1-4842-A1F2-BF58265783F2}" destId="{96D9CBC6-C48F-471D-8DB4-1FED73FC2EA8}" srcOrd="0" destOrd="0" presId="urn:microsoft.com/office/officeart/2005/8/layout/orgChart1"/>
    <dgm:cxn modelId="{3F0CEC94-615D-4D87-83BB-ED2A91697C6F}" type="presParOf" srcId="{06A0D566-25C1-4842-A1F2-BF58265783F2}" destId="{7D51F97E-71A4-4999-876E-666A09EA5DF1}" srcOrd="1" destOrd="0" presId="urn:microsoft.com/office/officeart/2005/8/layout/orgChart1"/>
    <dgm:cxn modelId="{AA343DDA-6B95-45D2-AF91-7290D28365B2}" type="presParOf" srcId="{82E0757A-CECA-453A-990F-A44E3B4C3D95}" destId="{6EC8DF89-0739-4EA5-A551-CA1CC2CFDE0C}" srcOrd="1" destOrd="0" presId="urn:microsoft.com/office/officeart/2005/8/layout/orgChart1"/>
    <dgm:cxn modelId="{56752640-25B5-43B3-BCCD-3CEF532D3704}" type="presParOf" srcId="{6EC8DF89-0739-4EA5-A551-CA1CC2CFDE0C}" destId="{5B1C1190-7773-4987-B0BA-B0B138C76EC9}" srcOrd="0" destOrd="0" presId="urn:microsoft.com/office/officeart/2005/8/layout/orgChart1"/>
    <dgm:cxn modelId="{40C4757C-3F0E-4715-83B5-6FDB0FF7113E}" type="presParOf" srcId="{6EC8DF89-0739-4EA5-A551-CA1CC2CFDE0C}" destId="{4DDD6288-70A7-4377-9E57-5F5CA3030877}" srcOrd="1" destOrd="0" presId="urn:microsoft.com/office/officeart/2005/8/layout/orgChart1"/>
    <dgm:cxn modelId="{D0E1A349-6AA7-4833-A3A9-B42391F31984}" type="presParOf" srcId="{4DDD6288-70A7-4377-9E57-5F5CA3030877}" destId="{9A54CEAF-0AF9-427A-9038-D8E0110A7614}" srcOrd="0" destOrd="0" presId="urn:microsoft.com/office/officeart/2005/8/layout/orgChart1"/>
    <dgm:cxn modelId="{412C482B-2040-4431-AF01-111A29B2383F}" type="presParOf" srcId="{9A54CEAF-0AF9-427A-9038-D8E0110A7614}" destId="{9B796E65-5C16-4A4A-AF91-35167F3718FF}" srcOrd="0" destOrd="0" presId="urn:microsoft.com/office/officeart/2005/8/layout/orgChart1"/>
    <dgm:cxn modelId="{0B5D6100-6888-4286-AC97-D41FD5933B96}" type="presParOf" srcId="{9A54CEAF-0AF9-427A-9038-D8E0110A7614}" destId="{FA77C927-2C69-4498-BA8C-FF23FD1C84AB}" srcOrd="1" destOrd="0" presId="urn:microsoft.com/office/officeart/2005/8/layout/orgChart1"/>
    <dgm:cxn modelId="{E677226D-E583-471A-81D8-191561402AE8}" type="presParOf" srcId="{4DDD6288-70A7-4377-9E57-5F5CA3030877}" destId="{7BD7C953-E304-4F66-9AC9-949A2D7EBC6D}" srcOrd="1" destOrd="0" presId="urn:microsoft.com/office/officeart/2005/8/layout/orgChart1"/>
    <dgm:cxn modelId="{64B11798-287A-4D58-BF01-81C8416AC604}" type="presParOf" srcId="{4DDD6288-70A7-4377-9E57-5F5CA3030877}" destId="{DFB9A3E6-3E88-414D-8E5E-05B9A69BA47E}" srcOrd="2" destOrd="0" presId="urn:microsoft.com/office/officeart/2005/8/layout/orgChart1"/>
    <dgm:cxn modelId="{A364C165-A5BC-4B31-8277-614C34508426}" type="presParOf" srcId="{6EC8DF89-0739-4EA5-A551-CA1CC2CFDE0C}" destId="{05D51EC6-E091-48D2-9AD7-935F48F58947}" srcOrd="2" destOrd="0" presId="urn:microsoft.com/office/officeart/2005/8/layout/orgChart1"/>
    <dgm:cxn modelId="{3A2A5B6C-C125-478B-9B55-37A0982CC8B3}" type="presParOf" srcId="{6EC8DF89-0739-4EA5-A551-CA1CC2CFDE0C}" destId="{B434A9ED-7E81-4249-8593-676C94961A8F}" srcOrd="3" destOrd="0" presId="urn:microsoft.com/office/officeart/2005/8/layout/orgChart1"/>
    <dgm:cxn modelId="{565F046F-6962-4E89-B051-F9DC39EDEF18}" type="presParOf" srcId="{B434A9ED-7E81-4249-8593-676C94961A8F}" destId="{EE24BC4C-62E2-4FBC-A8DF-F87468252F6A}" srcOrd="0" destOrd="0" presId="urn:microsoft.com/office/officeart/2005/8/layout/orgChart1"/>
    <dgm:cxn modelId="{B8C835DE-B3BA-4620-B4DE-C7E0374E5413}" type="presParOf" srcId="{EE24BC4C-62E2-4FBC-A8DF-F87468252F6A}" destId="{4DD5DC5D-186A-41C2-B9CB-1827653C9F73}" srcOrd="0" destOrd="0" presId="urn:microsoft.com/office/officeart/2005/8/layout/orgChart1"/>
    <dgm:cxn modelId="{50182E0B-2FAE-4C18-A5C5-75F69501C647}" type="presParOf" srcId="{EE24BC4C-62E2-4FBC-A8DF-F87468252F6A}" destId="{725F8A7E-6CAD-47AA-B145-5736CDF3D5BA}" srcOrd="1" destOrd="0" presId="urn:microsoft.com/office/officeart/2005/8/layout/orgChart1"/>
    <dgm:cxn modelId="{D5981CE6-AB5D-43FD-8479-19657E3B789E}" type="presParOf" srcId="{B434A9ED-7E81-4249-8593-676C94961A8F}" destId="{8BCFF17B-E1AE-435E-A87D-9DA73A8A31D3}" srcOrd="1" destOrd="0" presId="urn:microsoft.com/office/officeart/2005/8/layout/orgChart1"/>
    <dgm:cxn modelId="{DD85FEBA-EC15-47A6-8AE7-C2249DCBCD75}" type="presParOf" srcId="{B434A9ED-7E81-4249-8593-676C94961A8F}" destId="{36A55847-17D3-4B34-A413-EF1B16D16507}" srcOrd="2" destOrd="0" presId="urn:microsoft.com/office/officeart/2005/8/layout/orgChart1"/>
    <dgm:cxn modelId="{E79D3341-A834-48F5-A930-FE10911BDB67}" type="presParOf" srcId="{82E0757A-CECA-453A-990F-A44E3B4C3D95}" destId="{A8DAA824-C401-4276-85A9-1D93867344E2}" srcOrd="2" destOrd="0" presId="urn:microsoft.com/office/officeart/2005/8/layout/orgChart1"/>
    <dgm:cxn modelId="{BEF72A5A-AAB2-4D19-BE38-397044BFBE7E}" type="presParOf" srcId="{5B7AD367-3436-466D-A2F3-D914A4FEA01C}" destId="{84BD58F5-EC27-40BA-824F-73FF5EA07A8F}" srcOrd="2" destOrd="0" presId="urn:microsoft.com/office/officeart/2005/8/layout/orgChart1"/>
    <dgm:cxn modelId="{C82B19CF-9F87-4EF2-B52C-CA2DBE7BE5C0}" type="presParOf" srcId="{5B7AD367-3436-466D-A2F3-D914A4FEA01C}" destId="{8A2B7549-87ED-4171-BAE3-756628952A2A}" srcOrd="3" destOrd="0" presId="urn:microsoft.com/office/officeart/2005/8/layout/orgChart1"/>
    <dgm:cxn modelId="{150674B7-0082-4049-9D70-38CA4E512558}" type="presParOf" srcId="{8A2B7549-87ED-4171-BAE3-756628952A2A}" destId="{DB17E5E0-9FA6-449B-8D23-9A0143ACAB8F}" srcOrd="0" destOrd="0" presId="urn:microsoft.com/office/officeart/2005/8/layout/orgChart1"/>
    <dgm:cxn modelId="{9FE33CA1-D974-47B7-80CF-59E9C865EEE1}" type="presParOf" srcId="{DB17E5E0-9FA6-449B-8D23-9A0143ACAB8F}" destId="{091095D3-E036-48B6-A8A7-4E6DE115AE3F}" srcOrd="0" destOrd="0" presId="urn:microsoft.com/office/officeart/2005/8/layout/orgChart1"/>
    <dgm:cxn modelId="{9FBA0318-33C9-48DB-A40F-D064CC847982}" type="presParOf" srcId="{DB17E5E0-9FA6-449B-8D23-9A0143ACAB8F}" destId="{C9D14E25-0F8A-4429-BB11-308E8A378F05}" srcOrd="1" destOrd="0" presId="urn:microsoft.com/office/officeart/2005/8/layout/orgChart1"/>
    <dgm:cxn modelId="{3A0C7AED-18DD-4A95-B6B2-221F4F3BB31E}" type="presParOf" srcId="{8A2B7549-87ED-4171-BAE3-756628952A2A}" destId="{39D9455C-465F-40E4-8509-7271FB0F615A}" srcOrd="1" destOrd="0" presId="urn:microsoft.com/office/officeart/2005/8/layout/orgChart1"/>
    <dgm:cxn modelId="{B5028525-7296-48A6-92B0-7B098697ADB8}" type="presParOf" srcId="{39D9455C-465F-40E4-8509-7271FB0F615A}" destId="{52F6CA26-CA46-4B7A-89BA-88B47D69496C}" srcOrd="0" destOrd="0" presId="urn:microsoft.com/office/officeart/2005/8/layout/orgChart1"/>
    <dgm:cxn modelId="{BF0E48A4-188F-452A-A734-DCEB1A17B40F}" type="presParOf" srcId="{39D9455C-465F-40E4-8509-7271FB0F615A}" destId="{BDEC7B93-D76E-420C-AA49-922310BAD468}" srcOrd="1" destOrd="0" presId="urn:microsoft.com/office/officeart/2005/8/layout/orgChart1"/>
    <dgm:cxn modelId="{584D99CC-A30A-46CF-97EE-768B6FA0CBC8}" type="presParOf" srcId="{BDEC7B93-D76E-420C-AA49-922310BAD468}" destId="{054228AF-B797-414B-A70B-2E22E7BC2B18}" srcOrd="0" destOrd="0" presId="urn:microsoft.com/office/officeart/2005/8/layout/orgChart1"/>
    <dgm:cxn modelId="{58B42D8F-9C41-417D-8F0E-4CD5E95B1D14}" type="presParOf" srcId="{054228AF-B797-414B-A70B-2E22E7BC2B18}" destId="{88E172FF-C0F1-4C2F-A6E1-04944AFC42E7}" srcOrd="0" destOrd="0" presId="urn:microsoft.com/office/officeart/2005/8/layout/orgChart1"/>
    <dgm:cxn modelId="{49680373-9CA1-4437-899B-34D5A0336AE1}" type="presParOf" srcId="{054228AF-B797-414B-A70B-2E22E7BC2B18}" destId="{BE0A621B-4E0E-443B-9B5E-89A19D5EF5EE}" srcOrd="1" destOrd="0" presId="urn:microsoft.com/office/officeart/2005/8/layout/orgChart1"/>
    <dgm:cxn modelId="{5C4F5814-464C-43A1-86FB-C76AAA8DFEB6}" type="presParOf" srcId="{BDEC7B93-D76E-420C-AA49-922310BAD468}" destId="{AA2383E2-C15B-411D-9FF0-EBA0E050EE12}" srcOrd="1" destOrd="0" presId="urn:microsoft.com/office/officeart/2005/8/layout/orgChart1"/>
    <dgm:cxn modelId="{801EBB1A-D998-425C-B8E5-EDBB75B5707E}" type="presParOf" srcId="{BDEC7B93-D76E-420C-AA49-922310BAD468}" destId="{C50A5ED8-6AF7-46CB-9AC0-98ABFFFD33CD}" srcOrd="2" destOrd="0" presId="urn:microsoft.com/office/officeart/2005/8/layout/orgChart1"/>
    <dgm:cxn modelId="{68AB8A7A-75E7-43FD-AEA5-A89326EE6902}" type="presParOf" srcId="{39D9455C-465F-40E4-8509-7271FB0F615A}" destId="{69B8A938-BF1B-4081-90EF-3D471CF0A10D}" srcOrd="2" destOrd="0" presId="urn:microsoft.com/office/officeart/2005/8/layout/orgChart1"/>
    <dgm:cxn modelId="{8BC7A591-A8CA-4360-B7F4-47985849C67E}" type="presParOf" srcId="{39D9455C-465F-40E4-8509-7271FB0F615A}" destId="{C8A5336A-05EE-48D5-B984-D86F14412B4C}" srcOrd="3" destOrd="0" presId="urn:microsoft.com/office/officeart/2005/8/layout/orgChart1"/>
    <dgm:cxn modelId="{D1FF87CA-CCDE-48D1-A137-1A9CF08A8CA2}" type="presParOf" srcId="{C8A5336A-05EE-48D5-B984-D86F14412B4C}" destId="{89A18CCA-90B6-4D63-817E-CEE20C302E1B}" srcOrd="0" destOrd="0" presId="urn:microsoft.com/office/officeart/2005/8/layout/orgChart1"/>
    <dgm:cxn modelId="{82EA3F6A-1C45-4032-A20A-C01798FC6EF6}" type="presParOf" srcId="{89A18CCA-90B6-4D63-817E-CEE20C302E1B}" destId="{D9FE04C0-C0BA-4A43-973E-BD6769BD224B}" srcOrd="0" destOrd="0" presId="urn:microsoft.com/office/officeart/2005/8/layout/orgChart1"/>
    <dgm:cxn modelId="{3E8B4248-F597-492F-9B38-BE56ED285EFA}" type="presParOf" srcId="{89A18CCA-90B6-4D63-817E-CEE20C302E1B}" destId="{9595EA0B-BF6F-4258-9C33-1343B7DAE9D2}" srcOrd="1" destOrd="0" presId="urn:microsoft.com/office/officeart/2005/8/layout/orgChart1"/>
    <dgm:cxn modelId="{B6B76307-4197-4DDA-9939-94D9C7FD7FE8}" type="presParOf" srcId="{C8A5336A-05EE-48D5-B984-D86F14412B4C}" destId="{A56E3BF6-3133-42D1-BAA6-ED00015698CE}" srcOrd="1" destOrd="0" presId="urn:microsoft.com/office/officeart/2005/8/layout/orgChart1"/>
    <dgm:cxn modelId="{B810D1B7-6793-4C20-B066-9867F8A70A22}" type="presParOf" srcId="{C8A5336A-05EE-48D5-B984-D86F14412B4C}" destId="{118ED2CF-B06A-4095-B881-E80C9975467A}" srcOrd="2" destOrd="0" presId="urn:microsoft.com/office/officeart/2005/8/layout/orgChart1"/>
    <dgm:cxn modelId="{AD1C9D71-D950-44BB-AE3D-BD1451330186}" type="presParOf" srcId="{8A2B7549-87ED-4171-BAE3-756628952A2A}" destId="{2790AD2E-6438-4F5D-971C-3AF0FB9CDF2D}" srcOrd="2" destOrd="0" presId="urn:microsoft.com/office/officeart/2005/8/layout/orgChart1"/>
    <dgm:cxn modelId="{96DFE6AA-597B-4845-9BC1-30FDAE5CE4E9}" type="presParOf" srcId="{5B7AD367-3436-466D-A2F3-D914A4FEA01C}" destId="{74E150EE-0F79-4EA9-B9C9-FC11764518CA}" srcOrd="4" destOrd="0" presId="urn:microsoft.com/office/officeart/2005/8/layout/orgChart1"/>
    <dgm:cxn modelId="{60B6AFB8-03CD-48C6-8755-31D9BF22E0FB}" type="presParOf" srcId="{5B7AD367-3436-466D-A2F3-D914A4FEA01C}" destId="{48ECFBEA-C834-4939-904C-744B196DAE4B}" srcOrd="5" destOrd="0" presId="urn:microsoft.com/office/officeart/2005/8/layout/orgChart1"/>
    <dgm:cxn modelId="{131FD111-07D7-48B7-80F4-2B17BBA46872}" type="presParOf" srcId="{48ECFBEA-C834-4939-904C-744B196DAE4B}" destId="{94B6F66B-D221-4670-9EFF-390FB4701F12}" srcOrd="0" destOrd="0" presId="urn:microsoft.com/office/officeart/2005/8/layout/orgChart1"/>
    <dgm:cxn modelId="{62A34B1E-E6D0-40FB-B89A-1D83B2190D2A}" type="presParOf" srcId="{94B6F66B-D221-4670-9EFF-390FB4701F12}" destId="{9529F573-853A-49C5-B830-077BAFEEB3BD}" srcOrd="0" destOrd="0" presId="urn:microsoft.com/office/officeart/2005/8/layout/orgChart1"/>
    <dgm:cxn modelId="{3BE77920-5377-4E4A-BB38-6DD2B717B988}" type="presParOf" srcId="{94B6F66B-D221-4670-9EFF-390FB4701F12}" destId="{9BB8E647-8953-492A-959C-B2537D7B4AE5}" srcOrd="1" destOrd="0" presId="urn:microsoft.com/office/officeart/2005/8/layout/orgChart1"/>
    <dgm:cxn modelId="{33EA7475-FF1D-4F0C-ACC3-C8EA6FCC81DE}" type="presParOf" srcId="{48ECFBEA-C834-4939-904C-744B196DAE4B}" destId="{D712BC73-0B9E-4392-B425-C6A55F37D8C7}" srcOrd="1" destOrd="0" presId="urn:microsoft.com/office/officeart/2005/8/layout/orgChart1"/>
    <dgm:cxn modelId="{251F6AE0-DFA9-48F9-AF29-B2C9CBE0473C}" type="presParOf" srcId="{D712BC73-0B9E-4392-B425-C6A55F37D8C7}" destId="{3CB01291-860A-4C5C-89AC-2856CA63CC25}" srcOrd="0" destOrd="0" presId="urn:microsoft.com/office/officeart/2005/8/layout/orgChart1"/>
    <dgm:cxn modelId="{E9DB4BB9-5EF5-435A-8B46-24F431DE4668}" type="presParOf" srcId="{D712BC73-0B9E-4392-B425-C6A55F37D8C7}" destId="{292CBAD2-D4DB-4055-9879-5A1B398A6FD5}" srcOrd="1" destOrd="0" presId="urn:microsoft.com/office/officeart/2005/8/layout/orgChart1"/>
    <dgm:cxn modelId="{8BCB14C9-AC27-42E4-A246-F5137A2181FF}" type="presParOf" srcId="{292CBAD2-D4DB-4055-9879-5A1B398A6FD5}" destId="{245F76D8-19C1-4276-A732-5B93715CE596}" srcOrd="0" destOrd="0" presId="urn:microsoft.com/office/officeart/2005/8/layout/orgChart1"/>
    <dgm:cxn modelId="{CB940305-D6DB-4940-A64F-4B912708586E}" type="presParOf" srcId="{245F76D8-19C1-4276-A732-5B93715CE596}" destId="{52A683DB-D11F-4EAA-8EF5-D04696B6BBB6}" srcOrd="0" destOrd="0" presId="urn:microsoft.com/office/officeart/2005/8/layout/orgChart1"/>
    <dgm:cxn modelId="{1B43C96E-AA02-4EDB-BBAD-FD4D05B98FAC}" type="presParOf" srcId="{245F76D8-19C1-4276-A732-5B93715CE596}" destId="{F92DAA6B-FAB7-4E95-9FD4-B3A876CE2035}" srcOrd="1" destOrd="0" presId="urn:microsoft.com/office/officeart/2005/8/layout/orgChart1"/>
    <dgm:cxn modelId="{7A2B7B49-5208-42A3-8F81-A9D82C7CDDE1}" type="presParOf" srcId="{292CBAD2-D4DB-4055-9879-5A1B398A6FD5}" destId="{E2900333-AC33-4A25-847D-28ADDD331CA3}" srcOrd="1" destOrd="0" presId="urn:microsoft.com/office/officeart/2005/8/layout/orgChart1"/>
    <dgm:cxn modelId="{A32C7CBA-CBDB-4103-B23A-7DB6212AA56C}" type="presParOf" srcId="{292CBAD2-D4DB-4055-9879-5A1B398A6FD5}" destId="{C154174D-49D6-4C68-9D39-1F69419875B9}" srcOrd="2" destOrd="0" presId="urn:microsoft.com/office/officeart/2005/8/layout/orgChart1"/>
    <dgm:cxn modelId="{406FA402-F298-4451-86FD-5250C5C66029}" type="presParOf" srcId="{D712BC73-0B9E-4392-B425-C6A55F37D8C7}" destId="{6FD0CCBB-D949-4F8D-8F42-CEFD0F0F94C1}" srcOrd="2" destOrd="0" presId="urn:microsoft.com/office/officeart/2005/8/layout/orgChart1"/>
    <dgm:cxn modelId="{FF846BBB-636C-4DB3-B623-E09249DDDBE8}" type="presParOf" srcId="{D712BC73-0B9E-4392-B425-C6A55F37D8C7}" destId="{8FAA58E2-63B9-48A0-8124-2221A2938360}" srcOrd="3" destOrd="0" presId="urn:microsoft.com/office/officeart/2005/8/layout/orgChart1"/>
    <dgm:cxn modelId="{EAFF4A90-6BEA-4859-B4BA-2699139DCF8D}" type="presParOf" srcId="{8FAA58E2-63B9-48A0-8124-2221A2938360}" destId="{01677016-C101-4D85-8708-25FACD945542}" srcOrd="0" destOrd="0" presId="urn:microsoft.com/office/officeart/2005/8/layout/orgChart1"/>
    <dgm:cxn modelId="{4EC1484D-B17E-4633-B2B4-53FB6C43F834}" type="presParOf" srcId="{01677016-C101-4D85-8708-25FACD945542}" destId="{62615721-4305-4315-B5B4-E7748CF114C4}" srcOrd="0" destOrd="0" presId="urn:microsoft.com/office/officeart/2005/8/layout/orgChart1"/>
    <dgm:cxn modelId="{B8A4F7FE-3E7C-4B82-BDCA-786B3A4D5F70}" type="presParOf" srcId="{01677016-C101-4D85-8708-25FACD945542}" destId="{F40400A6-0D92-4C86-881B-7F685CB50C3D}" srcOrd="1" destOrd="0" presId="urn:microsoft.com/office/officeart/2005/8/layout/orgChart1"/>
    <dgm:cxn modelId="{16C0EF30-43E6-49EE-AA94-852EE9DE478F}" type="presParOf" srcId="{8FAA58E2-63B9-48A0-8124-2221A2938360}" destId="{D088300E-1E5F-449E-88B9-F5CD69F593F7}" srcOrd="1" destOrd="0" presId="urn:microsoft.com/office/officeart/2005/8/layout/orgChart1"/>
    <dgm:cxn modelId="{BF3EC1F7-52EE-4DCB-AC1E-3B9FD695D892}" type="presParOf" srcId="{8FAA58E2-63B9-48A0-8124-2221A2938360}" destId="{61FDA98B-50EA-4948-817E-7B63D134F973}" srcOrd="2" destOrd="0" presId="urn:microsoft.com/office/officeart/2005/8/layout/orgChart1"/>
    <dgm:cxn modelId="{B9EE8E07-2AE9-4962-921C-3EFB346C581B}" type="presParOf" srcId="{48ECFBEA-C834-4939-904C-744B196DAE4B}" destId="{A933C8CC-1E06-4160-8675-06123DCBE130}" srcOrd="2" destOrd="0" presId="urn:microsoft.com/office/officeart/2005/8/layout/orgChart1"/>
    <dgm:cxn modelId="{3A58B0D7-B265-4D9D-80C8-075029CCBAD7}" type="presParOf" srcId="{444EECE6-CD2D-4174-ABD2-C606CF99907A}" destId="{40526223-BFE8-43B8-A062-29BF7F0D203C}" srcOrd="2" destOrd="0" presId="urn:microsoft.com/office/officeart/2005/8/layout/orgChart1"/>
    <dgm:cxn modelId="{F30D8E2B-418E-4246-B882-781D71C1642D}" type="presParOf" srcId="{40526223-BFE8-43B8-A062-29BF7F0D203C}" destId="{4574E9B0-CDC9-4702-B2D5-7A64BFC7E57C}" srcOrd="0" destOrd="0" presId="urn:microsoft.com/office/officeart/2005/8/layout/orgChart1"/>
    <dgm:cxn modelId="{3B5F71A6-B99B-4C4D-98ED-51D20C252BF6}" type="presParOf" srcId="{40526223-BFE8-43B8-A062-29BF7F0D203C}" destId="{49660540-BA6F-4381-897B-1A4D94F7B792}" srcOrd="1" destOrd="0" presId="urn:microsoft.com/office/officeart/2005/8/layout/orgChart1"/>
    <dgm:cxn modelId="{AC4F166B-7402-4070-BEDB-341E1F261E93}" type="presParOf" srcId="{49660540-BA6F-4381-897B-1A4D94F7B792}" destId="{413BE57C-90F2-4C7F-B3AA-BD3FFEB5B260}" srcOrd="0" destOrd="0" presId="urn:microsoft.com/office/officeart/2005/8/layout/orgChart1"/>
    <dgm:cxn modelId="{BBE67ADD-583E-4DD0-BA4A-C684FA4013E2}" type="presParOf" srcId="{413BE57C-90F2-4C7F-B3AA-BD3FFEB5B260}" destId="{70BD2AE6-8217-4BCE-A3C1-835A6EFEC6DA}" srcOrd="0" destOrd="0" presId="urn:microsoft.com/office/officeart/2005/8/layout/orgChart1"/>
    <dgm:cxn modelId="{240EBFD2-BAC3-4823-93CC-47371A08C626}" type="presParOf" srcId="{413BE57C-90F2-4C7F-B3AA-BD3FFEB5B260}" destId="{39FAA896-B314-4B6B-96FE-2E45E5463E73}" srcOrd="1" destOrd="0" presId="urn:microsoft.com/office/officeart/2005/8/layout/orgChart1"/>
    <dgm:cxn modelId="{0E0EF25A-88D4-4770-B6A9-E81793689282}" type="presParOf" srcId="{49660540-BA6F-4381-897B-1A4D94F7B792}" destId="{A08FBCE5-F24B-4658-BBBD-88F3C88B3007}" srcOrd="1" destOrd="0" presId="urn:microsoft.com/office/officeart/2005/8/layout/orgChart1"/>
    <dgm:cxn modelId="{698778C8-F867-4663-BC73-10ABC5446320}" type="presParOf" srcId="{49660540-BA6F-4381-897B-1A4D94F7B792}" destId="{F15BF4B2-97A2-4F39-9D1C-F92872B73D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4E9B0-CDC9-4702-B2D5-7A64BFC7E57C}">
      <dsp:nvSpPr>
        <dsp:cNvPr id="0" name=""/>
        <dsp:cNvSpPr/>
      </dsp:nvSpPr>
      <dsp:spPr>
        <a:xfrm>
          <a:off x="3982297" y="1283646"/>
          <a:ext cx="122183" cy="535281"/>
        </a:xfrm>
        <a:custGeom>
          <a:avLst/>
          <a:gdLst/>
          <a:ahLst/>
          <a:cxnLst/>
          <a:rect l="0" t="0" r="0" b="0"/>
          <a:pathLst>
            <a:path>
              <a:moveTo>
                <a:pt x="122183" y="0"/>
              </a:moveTo>
              <a:lnTo>
                <a:pt x="122183" y="535281"/>
              </a:lnTo>
              <a:lnTo>
                <a:pt x="0" y="5352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0CCBB-D949-4F8D-8F42-CEFD0F0F94C1}">
      <dsp:nvSpPr>
        <dsp:cNvPr id="0" name=""/>
        <dsp:cNvSpPr/>
      </dsp:nvSpPr>
      <dsp:spPr>
        <a:xfrm>
          <a:off x="6920525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83"/>
              </a:lnTo>
              <a:lnTo>
                <a:pt x="704011" y="122183"/>
              </a:lnTo>
              <a:lnTo>
                <a:pt x="704011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01291-860A-4C5C-89AC-2856CA63CC25}">
      <dsp:nvSpPr>
        <dsp:cNvPr id="0" name=""/>
        <dsp:cNvSpPr/>
      </dsp:nvSpPr>
      <dsp:spPr>
        <a:xfrm>
          <a:off x="6216514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704011" y="0"/>
              </a:moveTo>
              <a:lnTo>
                <a:pt x="704011" y="122183"/>
              </a:lnTo>
              <a:lnTo>
                <a:pt x="0" y="122183"/>
              </a:lnTo>
              <a:lnTo>
                <a:pt x="0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150EE-0F79-4EA9-B9C9-FC11764518CA}">
      <dsp:nvSpPr>
        <dsp:cNvPr id="0" name=""/>
        <dsp:cNvSpPr/>
      </dsp:nvSpPr>
      <dsp:spPr>
        <a:xfrm>
          <a:off x="4104481" y="1283646"/>
          <a:ext cx="2816044" cy="107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378"/>
              </a:lnTo>
              <a:lnTo>
                <a:pt x="2816044" y="948378"/>
              </a:lnTo>
              <a:lnTo>
                <a:pt x="2816044" y="10705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A938-BF1B-4081-90EF-3D471CF0A10D}">
      <dsp:nvSpPr>
        <dsp:cNvPr id="0" name=""/>
        <dsp:cNvSpPr/>
      </dsp:nvSpPr>
      <dsp:spPr>
        <a:xfrm>
          <a:off x="4104481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83"/>
              </a:lnTo>
              <a:lnTo>
                <a:pt x="704011" y="122183"/>
              </a:lnTo>
              <a:lnTo>
                <a:pt x="704011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6CA26-CA46-4B7A-89BA-88B47D69496C}">
      <dsp:nvSpPr>
        <dsp:cNvPr id="0" name=""/>
        <dsp:cNvSpPr/>
      </dsp:nvSpPr>
      <dsp:spPr>
        <a:xfrm>
          <a:off x="3400470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704011" y="0"/>
              </a:moveTo>
              <a:lnTo>
                <a:pt x="704011" y="122183"/>
              </a:lnTo>
              <a:lnTo>
                <a:pt x="0" y="122183"/>
              </a:lnTo>
              <a:lnTo>
                <a:pt x="0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D58F5-EC27-40BA-824F-73FF5EA07A8F}">
      <dsp:nvSpPr>
        <dsp:cNvPr id="0" name=""/>
        <dsp:cNvSpPr/>
      </dsp:nvSpPr>
      <dsp:spPr>
        <a:xfrm>
          <a:off x="4058761" y="1283646"/>
          <a:ext cx="91440" cy="1070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05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51EC6-E091-48D2-9AD7-935F48F58947}">
      <dsp:nvSpPr>
        <dsp:cNvPr id="0" name=""/>
        <dsp:cNvSpPr/>
      </dsp:nvSpPr>
      <dsp:spPr>
        <a:xfrm>
          <a:off x="1288437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83"/>
              </a:lnTo>
              <a:lnTo>
                <a:pt x="704011" y="122183"/>
              </a:lnTo>
              <a:lnTo>
                <a:pt x="704011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C1190-7773-4987-B0BA-B0B138C76EC9}">
      <dsp:nvSpPr>
        <dsp:cNvPr id="0" name=""/>
        <dsp:cNvSpPr/>
      </dsp:nvSpPr>
      <dsp:spPr>
        <a:xfrm>
          <a:off x="584426" y="2936036"/>
          <a:ext cx="704011" cy="244367"/>
        </a:xfrm>
        <a:custGeom>
          <a:avLst/>
          <a:gdLst/>
          <a:ahLst/>
          <a:cxnLst/>
          <a:rect l="0" t="0" r="0" b="0"/>
          <a:pathLst>
            <a:path>
              <a:moveTo>
                <a:pt x="704011" y="0"/>
              </a:moveTo>
              <a:lnTo>
                <a:pt x="704011" y="122183"/>
              </a:lnTo>
              <a:lnTo>
                <a:pt x="0" y="122183"/>
              </a:lnTo>
              <a:lnTo>
                <a:pt x="0" y="244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3DBC1-994E-4FDE-A2BF-7C70B5BAC339}">
      <dsp:nvSpPr>
        <dsp:cNvPr id="0" name=""/>
        <dsp:cNvSpPr/>
      </dsp:nvSpPr>
      <dsp:spPr>
        <a:xfrm>
          <a:off x="1288437" y="1283646"/>
          <a:ext cx="2816044" cy="1070562"/>
        </a:xfrm>
        <a:custGeom>
          <a:avLst/>
          <a:gdLst/>
          <a:ahLst/>
          <a:cxnLst/>
          <a:rect l="0" t="0" r="0" b="0"/>
          <a:pathLst>
            <a:path>
              <a:moveTo>
                <a:pt x="2816044" y="0"/>
              </a:moveTo>
              <a:lnTo>
                <a:pt x="2816044" y="948378"/>
              </a:lnTo>
              <a:lnTo>
                <a:pt x="0" y="948378"/>
              </a:lnTo>
              <a:lnTo>
                <a:pt x="0" y="10705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7C5C0-2066-4A44-8E7D-D7B910EAB636}">
      <dsp:nvSpPr>
        <dsp:cNvPr id="0" name=""/>
        <dsp:cNvSpPr/>
      </dsp:nvSpPr>
      <dsp:spPr>
        <a:xfrm>
          <a:off x="3522654" y="701819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Presidência</a:t>
          </a:r>
        </a:p>
      </dsp:txBody>
      <dsp:txXfrm>
        <a:off x="3522654" y="701819"/>
        <a:ext cx="1163654" cy="581827"/>
      </dsp:txXfrm>
    </dsp:sp>
    <dsp:sp modelId="{96D9CBC6-C48F-471D-8DB4-1FED73FC2EA8}">
      <dsp:nvSpPr>
        <dsp:cNvPr id="0" name=""/>
        <dsp:cNvSpPr/>
      </dsp:nvSpPr>
      <dsp:spPr>
        <a:xfrm>
          <a:off x="706610" y="2354208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1</a:t>
          </a:r>
        </a:p>
      </dsp:txBody>
      <dsp:txXfrm>
        <a:off x="706610" y="2354208"/>
        <a:ext cx="1163654" cy="581827"/>
      </dsp:txXfrm>
    </dsp:sp>
    <dsp:sp modelId="{9B796E65-5C16-4A4A-AF91-35167F3718FF}">
      <dsp:nvSpPr>
        <dsp:cNvPr id="0" name=""/>
        <dsp:cNvSpPr/>
      </dsp:nvSpPr>
      <dsp:spPr>
        <a:xfrm>
          <a:off x="2599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1</a:t>
          </a:r>
        </a:p>
      </dsp:txBody>
      <dsp:txXfrm>
        <a:off x="2599" y="3180403"/>
        <a:ext cx="1163654" cy="581827"/>
      </dsp:txXfrm>
    </dsp:sp>
    <dsp:sp modelId="{4DD5DC5D-186A-41C2-B9CB-1827653C9F73}">
      <dsp:nvSpPr>
        <dsp:cNvPr id="0" name=""/>
        <dsp:cNvSpPr/>
      </dsp:nvSpPr>
      <dsp:spPr>
        <a:xfrm>
          <a:off x="1410621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2</a:t>
          </a:r>
        </a:p>
      </dsp:txBody>
      <dsp:txXfrm>
        <a:off x="1410621" y="3180403"/>
        <a:ext cx="1163654" cy="581827"/>
      </dsp:txXfrm>
    </dsp:sp>
    <dsp:sp modelId="{091095D3-E036-48B6-A8A7-4E6DE115AE3F}">
      <dsp:nvSpPr>
        <dsp:cNvPr id="0" name=""/>
        <dsp:cNvSpPr/>
      </dsp:nvSpPr>
      <dsp:spPr>
        <a:xfrm>
          <a:off x="3522654" y="2354208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2</a:t>
          </a:r>
        </a:p>
      </dsp:txBody>
      <dsp:txXfrm>
        <a:off x="3522654" y="2354208"/>
        <a:ext cx="1163654" cy="581827"/>
      </dsp:txXfrm>
    </dsp:sp>
    <dsp:sp modelId="{88E172FF-C0F1-4C2F-A6E1-04944AFC42E7}">
      <dsp:nvSpPr>
        <dsp:cNvPr id="0" name=""/>
        <dsp:cNvSpPr/>
      </dsp:nvSpPr>
      <dsp:spPr>
        <a:xfrm>
          <a:off x="2818643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3</a:t>
          </a:r>
        </a:p>
      </dsp:txBody>
      <dsp:txXfrm>
        <a:off x="2818643" y="3180403"/>
        <a:ext cx="1163654" cy="581827"/>
      </dsp:txXfrm>
    </dsp:sp>
    <dsp:sp modelId="{D9FE04C0-C0BA-4A43-973E-BD6769BD224B}">
      <dsp:nvSpPr>
        <dsp:cNvPr id="0" name=""/>
        <dsp:cNvSpPr/>
      </dsp:nvSpPr>
      <dsp:spPr>
        <a:xfrm>
          <a:off x="4226665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4</a:t>
          </a:r>
        </a:p>
      </dsp:txBody>
      <dsp:txXfrm>
        <a:off x="4226665" y="3180403"/>
        <a:ext cx="1163654" cy="581827"/>
      </dsp:txXfrm>
    </dsp:sp>
    <dsp:sp modelId="{9529F573-853A-49C5-B830-077BAFEEB3BD}">
      <dsp:nvSpPr>
        <dsp:cNvPr id="0" name=""/>
        <dsp:cNvSpPr/>
      </dsp:nvSpPr>
      <dsp:spPr>
        <a:xfrm>
          <a:off x="6338698" y="2354208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Diretor 3</a:t>
          </a:r>
        </a:p>
      </dsp:txBody>
      <dsp:txXfrm>
        <a:off x="6338698" y="2354208"/>
        <a:ext cx="1163654" cy="581827"/>
      </dsp:txXfrm>
    </dsp:sp>
    <dsp:sp modelId="{52A683DB-D11F-4EAA-8EF5-D04696B6BBB6}">
      <dsp:nvSpPr>
        <dsp:cNvPr id="0" name=""/>
        <dsp:cNvSpPr/>
      </dsp:nvSpPr>
      <dsp:spPr>
        <a:xfrm>
          <a:off x="5634687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5</a:t>
          </a:r>
        </a:p>
      </dsp:txBody>
      <dsp:txXfrm>
        <a:off x="5634687" y="3180403"/>
        <a:ext cx="1163654" cy="581827"/>
      </dsp:txXfrm>
    </dsp:sp>
    <dsp:sp modelId="{62615721-4305-4315-B5B4-E7748CF114C4}">
      <dsp:nvSpPr>
        <dsp:cNvPr id="0" name=""/>
        <dsp:cNvSpPr/>
      </dsp:nvSpPr>
      <dsp:spPr>
        <a:xfrm>
          <a:off x="7042709" y="3180403"/>
          <a:ext cx="1163654" cy="581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Depto 6</a:t>
          </a:r>
        </a:p>
      </dsp:txBody>
      <dsp:txXfrm>
        <a:off x="7042709" y="3180403"/>
        <a:ext cx="1163654" cy="581827"/>
      </dsp:txXfrm>
    </dsp:sp>
    <dsp:sp modelId="{70BD2AE6-8217-4BCE-A3C1-835A6EFEC6DA}">
      <dsp:nvSpPr>
        <dsp:cNvPr id="0" name=""/>
        <dsp:cNvSpPr/>
      </dsp:nvSpPr>
      <dsp:spPr>
        <a:xfrm>
          <a:off x="2818643" y="1528013"/>
          <a:ext cx="1163654" cy="58182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17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Auditoria</a:t>
          </a:r>
        </a:p>
      </dsp:txBody>
      <dsp:txXfrm>
        <a:off x="2818643" y="1528013"/>
        <a:ext cx="1163654" cy="581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D00F1-8BA1-42E6-8711-65631A0068F0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2E83-C480-47A4-A70F-D989DE7F8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5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F581-2656-4CB7-B460-41B37B1D14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93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0925-D8C9-473B-9996-91E00858FF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b="2437"/>
          <a:stretch/>
        </p:blipFill>
        <p:spPr>
          <a:xfrm>
            <a:off x="1" y="0"/>
            <a:ext cx="9143999" cy="68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9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47"/>
          <a:stretch/>
        </p:blipFill>
        <p:spPr>
          <a:xfrm>
            <a:off x="-9524" y="6036888"/>
            <a:ext cx="9153524" cy="8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91" r:id="rId2"/>
    <p:sldLayoutId id="214748369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pt-BR" altLang="pt-BR" b="1" i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altLang="pt-BR" b="1" dirty="0" smtClean="0">
                <a:solidFill>
                  <a:srgbClr val="0033CC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pt-BR" altLang="pt-BR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b="1" dirty="0">
                <a:solidFill>
                  <a:srgbClr val="0033CC"/>
                </a:solidFill>
              </a:rPr>
              <a:t>DE SISTEMAS</a:t>
            </a: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8402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Auditor Interno</a:t>
            </a:r>
          </a:p>
          <a:p>
            <a:pPr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O </a:t>
            </a:r>
            <a:r>
              <a:rPr lang="pt-BR" altLang="pt-BR" sz="2800" i="1" dirty="0">
                <a:solidFill>
                  <a:srgbClr val="000000"/>
                </a:solidFill>
              </a:rPr>
              <a:t>auditor interno, muito utilizado em diversos tipos específicos de processos de auditoria, são pessoas que pertencem ao quadro de recursos humanos da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empresa, </a:t>
            </a:r>
            <a:r>
              <a:rPr lang="pt-BR" altLang="pt-BR" sz="2800" i="1" dirty="0">
                <a:solidFill>
                  <a:srgbClr val="000000"/>
                </a:solidFill>
              </a:rPr>
              <a:t>que pratica nela própria o processo de auditoria.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052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Auditor Externo</a:t>
            </a:r>
          </a:p>
          <a:p>
            <a:pPr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O </a:t>
            </a:r>
            <a:r>
              <a:rPr lang="pt-BR" altLang="pt-BR" sz="2800" i="1" dirty="0">
                <a:solidFill>
                  <a:srgbClr val="000000"/>
                </a:solidFill>
              </a:rPr>
              <a:t>auditor externo, talvez o tipo mais utilizado pela maioria das empresas, são pessoas terceirizadas para desenvolverem trabalhos de auditoria, conforme demandas específicas das áreas de negócios das organizações.</a:t>
            </a:r>
            <a:endParaRPr lang="pt-BR" altLang="pt-BR" sz="2800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438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Auditor Interno x Auditor Externo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b="1" i="1" dirty="0" smtClean="0">
                <a:solidFill>
                  <a:srgbClr val="0000CC"/>
                </a:solidFill>
              </a:rPr>
              <a:t>Auditor </a:t>
            </a:r>
            <a:r>
              <a:rPr lang="pt-BR" altLang="pt-BR" sz="2800" b="1" i="1" dirty="0">
                <a:solidFill>
                  <a:srgbClr val="0000CC"/>
                </a:solidFill>
              </a:rPr>
              <a:t>Interno</a:t>
            </a:r>
            <a:r>
              <a:rPr lang="pt-BR" altLang="pt-BR" sz="2800" i="1" dirty="0">
                <a:solidFill>
                  <a:srgbClr val="000000"/>
                </a:solidFill>
              </a:rPr>
              <a:t>: conhecimento organizacional, práticas bem definidas de controles internos, menor custo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, </a:t>
            </a:r>
            <a:r>
              <a:rPr lang="pt-BR" altLang="pt-BR" sz="2800" i="1" dirty="0" err="1" smtClean="0">
                <a:solidFill>
                  <a:srgbClr val="000000"/>
                </a:solidFill>
              </a:rPr>
              <a:t>etc</a:t>
            </a:r>
            <a:r>
              <a:rPr lang="pt-BR" altLang="pt-BR" sz="2800" i="1" dirty="0">
                <a:solidFill>
                  <a:srgbClr val="000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pt-BR" altLang="pt-BR" sz="2800" b="1" i="1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b="1" i="1" dirty="0">
                <a:solidFill>
                  <a:srgbClr val="0000CC"/>
                </a:solidFill>
              </a:rPr>
              <a:t>Auditor Externo</a:t>
            </a:r>
            <a:r>
              <a:rPr lang="pt-BR" altLang="pt-BR" sz="2800" i="1" dirty="0">
                <a:solidFill>
                  <a:srgbClr val="000000"/>
                </a:solidFill>
              </a:rPr>
              <a:t>: maior isenção em relação as pessoas e aos processos organizacionais, visão externa de melhores práticas de outras empresas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, </a:t>
            </a:r>
            <a:r>
              <a:rPr lang="pt-BR" altLang="pt-BR" sz="2800" i="1" dirty="0" err="1" smtClean="0">
                <a:solidFill>
                  <a:srgbClr val="000000"/>
                </a:solidFill>
              </a:rPr>
              <a:t>etc</a:t>
            </a:r>
            <a:r>
              <a:rPr lang="pt-BR" altLang="pt-BR" sz="2800" i="1" dirty="0">
                <a:solidFill>
                  <a:srgbClr val="000000"/>
                </a:solidFill>
              </a:rPr>
              <a:t>;  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150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>
                <a:solidFill>
                  <a:srgbClr val="0033CC"/>
                </a:solidFill>
              </a:rPr>
              <a:t>SEGURANÇA E  AUDITORIA 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Modalidades do Processo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dirty="0">
                <a:solidFill>
                  <a:srgbClr val="000000"/>
                </a:solidFill>
              </a:rPr>
              <a:t> </a:t>
            </a:r>
            <a:r>
              <a:rPr lang="pt-BR" altLang="pt-BR" dirty="0" smtClean="0">
                <a:solidFill>
                  <a:srgbClr val="000000"/>
                </a:solidFill>
              </a:rPr>
              <a:t>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Os </a:t>
            </a:r>
            <a:r>
              <a:rPr lang="pt-BR" altLang="pt-BR" sz="2800" i="1" dirty="0">
                <a:solidFill>
                  <a:srgbClr val="000000"/>
                </a:solidFill>
              </a:rPr>
              <a:t>processos de auditoria podem ter basicamente dois propósitos de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atuação:</a:t>
            </a:r>
            <a:endParaRPr lang="pt-BR" altLang="pt-BR" sz="28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- </a:t>
            </a:r>
            <a:r>
              <a:rPr lang="pt-BR" altLang="pt-BR" sz="2800" i="1" dirty="0">
                <a:solidFill>
                  <a:srgbClr val="000000"/>
                </a:solidFill>
              </a:rPr>
              <a:t>ser um processo que opera </a:t>
            </a:r>
            <a:r>
              <a:rPr lang="pt-BR" altLang="pt-BR" sz="2800" b="1" i="1" dirty="0">
                <a:solidFill>
                  <a:srgbClr val="0000CC"/>
                </a:solidFill>
              </a:rPr>
              <a:t>preventivamente</a:t>
            </a:r>
            <a:r>
              <a:rPr lang="pt-BR" altLang="pt-BR" sz="2800" i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</a:t>
            </a:r>
            <a:r>
              <a:rPr lang="pt-BR" altLang="pt-BR" sz="2800" i="1" dirty="0">
                <a:solidFill>
                  <a:srgbClr val="000000"/>
                </a:solidFill>
              </a:rPr>
              <a:t>ou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- </a:t>
            </a:r>
            <a:r>
              <a:rPr lang="pt-BR" altLang="pt-BR" sz="2800" i="1" dirty="0">
                <a:solidFill>
                  <a:srgbClr val="000000"/>
                </a:solidFill>
              </a:rPr>
              <a:t>ser um processo que opera </a:t>
            </a:r>
            <a:r>
              <a:rPr lang="pt-BR" altLang="pt-BR" sz="2800" b="1" i="1" dirty="0">
                <a:solidFill>
                  <a:srgbClr val="0000CC"/>
                </a:solidFill>
              </a:rPr>
              <a:t>corretivamente</a:t>
            </a:r>
            <a:r>
              <a:rPr lang="pt-BR" altLang="pt-BR" sz="2800" i="1" dirty="0">
                <a:solidFill>
                  <a:srgbClr val="000000"/>
                </a:solidFill>
              </a:rPr>
              <a:t>.</a:t>
            </a:r>
            <a:endParaRPr lang="pt-BR" altLang="pt-BR" sz="2800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014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>
                <a:solidFill>
                  <a:srgbClr val="0033CC"/>
                </a:solidFill>
              </a:rPr>
              <a:t>SEGURANÇA E  AUDITORIA 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Posicionamento na Organização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dirty="0">
                <a:solidFill>
                  <a:srgbClr val="000000"/>
                </a:solidFill>
              </a:rPr>
              <a:t> </a:t>
            </a:r>
            <a:r>
              <a:rPr lang="pt-BR" altLang="pt-BR" dirty="0" smtClean="0">
                <a:solidFill>
                  <a:srgbClr val="000000"/>
                </a:solidFill>
              </a:rPr>
              <a:t>  </a:t>
            </a:r>
            <a:r>
              <a:rPr lang="pt-BR" altLang="pt-BR" sz="2800" i="1" dirty="0">
                <a:solidFill>
                  <a:srgbClr val="000000"/>
                </a:solidFill>
              </a:rPr>
              <a:t>Por se tratar de um processo de verificação, faz-se necessário uma certa </a:t>
            </a:r>
            <a:r>
              <a:rPr lang="pt-BR" altLang="pt-BR" sz="2800" b="1" i="1" dirty="0">
                <a:solidFill>
                  <a:srgbClr val="0000CC"/>
                </a:solidFill>
              </a:rPr>
              <a:t>autonomia</a:t>
            </a:r>
            <a:r>
              <a:rPr lang="pt-BR" altLang="pt-BR" sz="2800" i="1" dirty="0">
                <a:solidFill>
                  <a:srgbClr val="000000"/>
                </a:solidFill>
              </a:rPr>
              <a:t> para que o auditor consiga definir seus objetivos a serem alcançados e para tal, o mesmo precisa liberdade para solicitar o que </a:t>
            </a:r>
            <a:r>
              <a:rPr lang="pt-BR" altLang="pt-BR" sz="2800" i="1" dirty="0" err="1">
                <a:solidFill>
                  <a:srgbClr val="000000"/>
                </a:solidFill>
              </a:rPr>
              <a:t>fôr</a:t>
            </a:r>
            <a:r>
              <a:rPr lang="pt-BR" altLang="pt-BR" sz="2800" i="1" dirty="0">
                <a:solidFill>
                  <a:srgbClr val="000000"/>
                </a:solidFill>
              </a:rPr>
              <a:t> necessário ao auditado, independente de questões hierárquicas.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518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dirty="0" smtClean="0">
              <a:solidFill>
                <a:srgbClr val="0000CC"/>
              </a:solidFill>
            </a:endParaRPr>
          </a:p>
        </p:txBody>
      </p:sp>
      <p:sp>
        <p:nvSpPr>
          <p:cNvPr id="19459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  <p:graphicFrame>
        <p:nvGraphicFramePr>
          <p:cNvPr id="2" name="Diagrama 1"/>
          <p:cNvGraphicFramePr/>
          <p:nvPr/>
        </p:nvGraphicFramePr>
        <p:xfrm>
          <a:off x="467544" y="1412776"/>
          <a:ext cx="8208963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1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Fases da Auditoria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Basicamente</a:t>
            </a:r>
            <a:r>
              <a:rPr lang="pt-BR" altLang="pt-BR" sz="2800" i="1" dirty="0">
                <a:solidFill>
                  <a:srgbClr val="000000"/>
                </a:solidFill>
              </a:rPr>
              <a:t>, todo e qualquer tipo de processo de auditoria, trabalha em três fases distintas. São elas: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- </a:t>
            </a:r>
            <a:r>
              <a:rPr lang="pt-BR" altLang="pt-BR" sz="2800" i="1" dirty="0" err="1">
                <a:solidFill>
                  <a:srgbClr val="000000"/>
                </a:solidFill>
              </a:rPr>
              <a:t>pré</a:t>
            </a:r>
            <a:r>
              <a:rPr lang="pt-BR" altLang="pt-BR" sz="2800" i="1" dirty="0">
                <a:solidFill>
                  <a:srgbClr val="000000"/>
                </a:solidFill>
              </a:rPr>
              <a:t>-auditoria;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- auditoria;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- pós-auditoria.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7962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err="1" smtClean="0">
                <a:solidFill>
                  <a:srgbClr val="FF0000"/>
                </a:solidFill>
              </a:rPr>
              <a:t>Pré</a:t>
            </a:r>
            <a:r>
              <a:rPr lang="pt-BR" altLang="pt-BR" b="1" i="1" dirty="0" smtClean="0">
                <a:solidFill>
                  <a:srgbClr val="FF0000"/>
                </a:solidFill>
              </a:rPr>
              <a:t>-Auditoria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Nesta </a:t>
            </a:r>
            <a:r>
              <a:rPr lang="pt-BR" altLang="pt-BR" sz="2800" i="1" dirty="0">
                <a:solidFill>
                  <a:srgbClr val="000000"/>
                </a:solidFill>
              </a:rPr>
              <a:t>fase, é desenvolvido todo o planejamento do trabalho a ser realizado. São definidos os objetivos, as estratégias, os métodos e técnicas a serem utilizados, o cronograma, os recursos necessários e prepara-se o documento de anúncio do processo ao auditado.</a:t>
            </a: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7131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Auditoria</a:t>
            </a: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A </a:t>
            </a:r>
            <a:r>
              <a:rPr lang="pt-BR" altLang="pt-BR" sz="2800" i="1" dirty="0">
                <a:solidFill>
                  <a:srgbClr val="000000"/>
                </a:solidFill>
              </a:rPr>
              <a:t>fase da execução da auditoria propriamente dita, são realizados todos os procedimentos planejados na fase anterior e começa-se de fato a verificação e busca dos controles pertinentes aos problemas em análise. </a:t>
            </a: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Durante </a:t>
            </a:r>
            <a:r>
              <a:rPr lang="pt-BR" altLang="pt-BR" sz="2800" i="1" dirty="0">
                <a:solidFill>
                  <a:srgbClr val="000000"/>
                </a:solidFill>
              </a:rPr>
              <a:t>os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procedimentos</a:t>
            </a:r>
            <a:r>
              <a:rPr lang="pt-BR" altLang="pt-BR" sz="2800" i="1" dirty="0">
                <a:solidFill>
                  <a:srgbClr val="000000"/>
                </a:solidFill>
              </a:rPr>
              <a:t>, são listadas todas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as conformidades </a:t>
            </a:r>
            <a:r>
              <a:rPr lang="pt-BR" altLang="pt-BR" sz="2800" i="1" dirty="0">
                <a:solidFill>
                  <a:srgbClr val="000000"/>
                </a:solidFill>
              </a:rPr>
              <a:t>e não conformidades encontradas no processo.</a:t>
            </a:r>
          </a:p>
          <a:p>
            <a:pPr eaLnBrk="1" hangingPunct="1"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649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>
                <a:solidFill>
                  <a:srgbClr val="0033CC"/>
                </a:solidFill>
              </a:rPr>
              <a:t>SEGURANÇA E  AUDITORIA 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 </a:t>
            </a:r>
            <a:r>
              <a:rPr lang="pt-BR" altLang="pt-BR" b="1" i="1" dirty="0" smtClean="0">
                <a:solidFill>
                  <a:srgbClr val="FF0000"/>
                </a:solidFill>
              </a:rPr>
              <a:t>Pós-Auditoria</a:t>
            </a: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Ao </a:t>
            </a:r>
            <a:r>
              <a:rPr lang="pt-BR" altLang="pt-BR" sz="2800" i="1" dirty="0">
                <a:solidFill>
                  <a:srgbClr val="000000"/>
                </a:solidFill>
              </a:rPr>
              <a:t>término do processo de auditoria, é gerado, apresentado e discutido, o relatório final contendo todas as conformidades e não conformidades encontradas durante as verificações, bem como as recomendações ao auditado. </a:t>
            </a: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  Assegurar </a:t>
            </a:r>
            <a:r>
              <a:rPr lang="pt-BR" altLang="pt-BR" sz="2800" i="1" dirty="0">
                <a:solidFill>
                  <a:srgbClr val="000000"/>
                </a:solidFill>
              </a:rPr>
              <a:t>a solução dos problemas  e atendimentos as solicitações, são os objetivos principais da fase da pós-auditoria.</a:t>
            </a:r>
          </a:p>
          <a:p>
            <a:pPr eaLnBrk="1" hangingPunct="1"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829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motivação </a:t>
            </a:r>
            <a:r>
              <a:rPr lang="pt-BR" altLang="pt-BR" sz="2800" i="1" dirty="0">
                <a:solidFill>
                  <a:srgbClr val="000000"/>
                </a:solidFill>
              </a:rPr>
              <a:t>do processo de auditoria;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objetivos </a:t>
            </a:r>
            <a:r>
              <a:rPr lang="pt-BR" altLang="pt-BR" sz="2800" i="1" dirty="0">
                <a:solidFill>
                  <a:srgbClr val="000000"/>
                </a:solidFill>
              </a:rPr>
              <a:t>do processo de auditoria;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atores </a:t>
            </a:r>
            <a:r>
              <a:rPr lang="pt-BR" altLang="pt-BR" sz="2800" i="1" dirty="0">
                <a:solidFill>
                  <a:srgbClr val="000000"/>
                </a:solidFill>
              </a:rPr>
              <a:t>do processo;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tipos </a:t>
            </a:r>
            <a:r>
              <a:rPr lang="pt-BR" altLang="pt-BR" sz="2800" i="1" dirty="0">
                <a:solidFill>
                  <a:srgbClr val="000000"/>
                </a:solidFill>
              </a:rPr>
              <a:t>de auditores (internos/externos);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modalidades </a:t>
            </a:r>
            <a:r>
              <a:rPr lang="pt-BR" altLang="pt-BR" sz="2800" i="1" dirty="0">
                <a:solidFill>
                  <a:srgbClr val="000000"/>
                </a:solidFill>
              </a:rPr>
              <a:t>do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processo (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corretiva/preventiva</a:t>
            </a:r>
            <a:r>
              <a:rPr lang="pt-BR" altLang="pt-BR" sz="2800" i="1" dirty="0">
                <a:solidFill>
                  <a:srgbClr val="000000"/>
                </a:solidFill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posicionamento </a:t>
            </a:r>
            <a:r>
              <a:rPr lang="pt-BR" altLang="pt-BR" sz="2800" i="1" dirty="0">
                <a:solidFill>
                  <a:srgbClr val="000000"/>
                </a:solidFill>
              </a:rPr>
              <a:t>na organização;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fases </a:t>
            </a:r>
            <a:r>
              <a:rPr lang="pt-BR" altLang="pt-BR" sz="2800" i="1" dirty="0">
                <a:solidFill>
                  <a:srgbClr val="000000"/>
                </a:solidFill>
              </a:rPr>
              <a:t>da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auditoria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- síntese e informações complementares;</a:t>
            </a:r>
            <a:endParaRPr lang="pt-BR" altLang="pt-BR" sz="2800" i="1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pt-BR" altLang="pt-BR" dirty="0">
              <a:solidFill>
                <a:srgbClr val="00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836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>
                <a:solidFill>
                  <a:srgbClr val="0033CC"/>
                </a:solidFill>
              </a:rPr>
              <a:t>SEGURANÇA E  AUDITORIA 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 Responsabilidades nas Fases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err="1" smtClean="0">
                <a:solidFill>
                  <a:srgbClr val="0000CC"/>
                </a:solidFill>
              </a:rPr>
              <a:t>Pré</a:t>
            </a:r>
            <a:r>
              <a:rPr lang="pt-BR" altLang="pt-BR" b="1" i="1" dirty="0">
                <a:solidFill>
                  <a:srgbClr val="0000CC"/>
                </a:solidFill>
              </a:rPr>
              <a:t>-</a:t>
            </a:r>
            <a:r>
              <a:rPr lang="pt-BR" altLang="pt-BR" b="1" i="1" dirty="0" smtClean="0">
                <a:solidFill>
                  <a:srgbClr val="0000CC"/>
                </a:solidFill>
              </a:rPr>
              <a:t>Auditoria</a:t>
            </a:r>
            <a:endParaRPr lang="pt-BR" altLang="pt-BR" b="1" i="1" dirty="0" smtClean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b="1" i="1" dirty="0">
                <a:solidFill>
                  <a:srgbClr val="FF0000"/>
                </a:solidFill>
              </a:rPr>
              <a:t>auditor 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planejamento de todo o processo e anúncio do início do mesmo;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b="1" i="1" dirty="0" smtClean="0">
                <a:solidFill>
                  <a:srgbClr val="FF0000"/>
                </a:solidFill>
              </a:rPr>
              <a:t>auditado </a:t>
            </a:r>
            <a:r>
              <a:rPr lang="pt-BR" altLang="pt-BR" sz="2800" b="1" i="1" dirty="0">
                <a:solidFill>
                  <a:srgbClr val="FF0000"/>
                </a:solidFill>
              </a:rPr>
              <a:t>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preparar todas as atividades necessárias de forma a atender o que foi especificado pelo auditor. </a:t>
            </a:r>
          </a:p>
          <a:p>
            <a:pPr eaLnBrk="1" hangingPunct="1"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716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 Responsabilidades nas Fases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0000CC"/>
                </a:solidFill>
              </a:rPr>
              <a:t> Auditoria</a:t>
            </a:r>
          </a:p>
          <a:p>
            <a:pPr algn="ctr"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b="1" i="1" dirty="0">
                <a:solidFill>
                  <a:srgbClr val="FF0000"/>
                </a:solidFill>
              </a:rPr>
              <a:t>auditor 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avaliar os controle existentes, entender os desvios encontrados, validar as soluções, preparar relatório final;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b="1" i="1" dirty="0" smtClean="0">
                <a:solidFill>
                  <a:srgbClr val="FF0000"/>
                </a:solidFill>
              </a:rPr>
              <a:t>auditado </a:t>
            </a:r>
            <a:r>
              <a:rPr lang="pt-BR" altLang="pt-BR" sz="2800" b="1" i="1" dirty="0">
                <a:solidFill>
                  <a:srgbClr val="FF0000"/>
                </a:solidFill>
              </a:rPr>
              <a:t>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deliberar as informações, entender e analisar exposições de desvios encontrados, desenvolver planos de ação.</a:t>
            </a:r>
          </a:p>
          <a:p>
            <a:pPr eaLnBrk="1" hangingPunct="1"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376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 Responsabilidades nas Fases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0000CC"/>
                </a:solidFill>
              </a:rPr>
              <a:t>Pós-Auditoria</a:t>
            </a:r>
            <a:endParaRPr lang="pt-BR" altLang="pt-BR" b="1" i="1" dirty="0" smtClean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b="1" i="1" dirty="0">
                <a:solidFill>
                  <a:srgbClr val="FF0000"/>
                </a:solidFill>
              </a:rPr>
              <a:t>auditor 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apresentar e discutir o relatório final, analisar respostas recebidas, assegurar o cumprimento das soluções dos desvios;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2800" b="1" i="1" dirty="0" smtClean="0">
                <a:solidFill>
                  <a:srgbClr val="FF0000"/>
                </a:solidFill>
              </a:rPr>
              <a:t>auditado </a:t>
            </a:r>
            <a:r>
              <a:rPr lang="pt-BR" altLang="pt-BR" sz="2800" b="1" i="1" dirty="0">
                <a:solidFill>
                  <a:srgbClr val="FF0000"/>
                </a:solidFill>
              </a:rPr>
              <a:t>-</a:t>
            </a:r>
            <a:r>
              <a:rPr lang="pt-BR" altLang="pt-BR" sz="2800" b="1" i="1" dirty="0">
                <a:solidFill>
                  <a:srgbClr val="000000"/>
                </a:solidFill>
              </a:rPr>
              <a:t> </a:t>
            </a:r>
            <a:r>
              <a:rPr lang="pt-BR" altLang="pt-BR" sz="2800" i="1" dirty="0">
                <a:solidFill>
                  <a:srgbClr val="000000"/>
                </a:solidFill>
              </a:rPr>
              <a:t>solucionar desvios encontrados, administrar conclusões quanto aos erros, responder relatório e implementar e manter os controle efetivos.</a:t>
            </a:r>
          </a:p>
          <a:p>
            <a:pPr eaLnBrk="1" hangingPunct="1"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043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Síntese e informações complementares</a:t>
            </a: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 sobre a </a:t>
            </a:r>
          </a:p>
          <a:p>
            <a:pPr marL="0" indent="0" algn="ctr">
              <a:buNone/>
            </a:pPr>
            <a:r>
              <a:rPr lang="pt-BR" altLang="pt-BR" b="1" dirty="0">
                <a:solidFill>
                  <a:srgbClr val="0033CC"/>
                </a:solidFill>
              </a:rPr>
              <a:t>AUDITORIA DE SISTEMAS</a:t>
            </a:r>
            <a:endParaRPr lang="pt-B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4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8287"/>
          </a:xfrm>
        </p:spPr>
        <p:txBody>
          <a:bodyPr/>
          <a:lstStyle/>
          <a:p>
            <a:r>
              <a:rPr lang="pt-BR" altLang="pt-BR" sz="3200" b="1" dirty="0" smtClean="0">
                <a:solidFill>
                  <a:srgbClr val="0033CC"/>
                </a:solidFill>
              </a:rPr>
              <a:t/>
            </a:r>
            <a:br>
              <a:rPr lang="pt-BR" altLang="pt-BR" sz="3200" b="1" dirty="0" smtClean="0">
                <a:solidFill>
                  <a:srgbClr val="0033CC"/>
                </a:solidFill>
              </a:rPr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dirty="0" smtClean="0">
              <a:solidFill>
                <a:srgbClr val="0000FF"/>
              </a:solidFill>
            </a:endParaRPr>
          </a:p>
        </p:txBody>
      </p:sp>
      <p:sp>
        <p:nvSpPr>
          <p:cNvPr id="4099" name="Retângulo 3"/>
          <p:cNvSpPr>
            <a:spLocks noChangeArrowheads="1"/>
          </p:cNvSpPr>
          <p:nvPr/>
        </p:nvSpPr>
        <p:spPr bwMode="auto">
          <a:xfrm>
            <a:off x="250825" y="1444625"/>
            <a:ext cx="86423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pt-BR" altLang="pt-BR" sz="2800" dirty="0"/>
          </a:p>
          <a:p>
            <a:pPr algn="just" eaLnBrk="1" hangingPunct="1"/>
            <a:r>
              <a:rPr lang="pt-BR" altLang="pt-BR" sz="2800" i="1" dirty="0">
                <a:latin typeface="+mj-lt"/>
              </a:rPr>
              <a:t>É uma atividade independente que tem como missão o gerenciamento de risco operacional envolvido e avaliar a adequação das tecnologias e sistemas de informação utilizados na organização através da revisão e avaliação dos controles, desenvolvimento de sistemas, procedimentos de TI, infraestrutura, operação, desempenho e segurança da informação que envolve o processamento de informações críticas para a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val="19820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>
                <a:solidFill>
                  <a:srgbClr val="0033CC"/>
                </a:solidFill>
              </a:rPr>
              <a:t>AUDITORIA DE SISTEMAS</a:t>
            </a:r>
            <a:endParaRPr lang="pt-BR" altLang="pt-BR" sz="3200" dirty="0" smtClean="0">
              <a:solidFill>
                <a:srgbClr val="0000CC"/>
              </a:solidFill>
            </a:endParaRPr>
          </a:p>
        </p:txBody>
      </p:sp>
      <p:sp>
        <p:nvSpPr>
          <p:cNvPr id="5123" name="Retângulo 2"/>
          <p:cNvSpPr>
            <a:spLocks noChangeArrowheads="1"/>
          </p:cNvSpPr>
          <p:nvPr/>
        </p:nvSpPr>
        <p:spPr bwMode="auto">
          <a:xfrm>
            <a:off x="250825" y="1858963"/>
            <a:ext cx="86423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2800" dirty="0">
                <a:solidFill>
                  <a:srgbClr val="000000"/>
                </a:solidFill>
              </a:rPr>
              <a:t>  </a:t>
            </a:r>
            <a:r>
              <a:rPr lang="pt-BR" altLang="pt-BR" sz="2800" i="1" dirty="0" smtClean="0">
                <a:solidFill>
                  <a:srgbClr val="000000"/>
                </a:solidFill>
                <a:latin typeface="+mj-lt"/>
              </a:rPr>
              <a:t>Emissão </a:t>
            </a:r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de pareceres sobre:</a:t>
            </a:r>
          </a:p>
          <a:p>
            <a:pPr algn="just" eaLnBrk="1" hangingPunct="1"/>
            <a:endParaRPr lang="pt-BR" altLang="pt-BR" sz="2800" i="1" dirty="0">
              <a:solidFill>
                <a:srgbClr val="000000"/>
              </a:solidFill>
              <a:latin typeface="+mj-lt"/>
            </a:endParaRP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- o controle da área de tecnologia;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- análise da eficiência e eficácia dos sistemas de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  informação;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- verificação do cumprimento das legislações e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  normativos a qual estão sujeitos;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- a gestão dos recursos de informática;</a:t>
            </a:r>
          </a:p>
          <a:p>
            <a:pPr algn="just" eaLnBrk="1" hangingPunct="1"/>
            <a:r>
              <a:rPr lang="pt-BR" altLang="pt-BR" sz="2800" i="1" dirty="0">
                <a:solidFill>
                  <a:srgbClr val="000000"/>
                </a:solidFill>
                <a:latin typeface="+mj-lt"/>
              </a:rPr>
              <a:t> - etc.</a:t>
            </a:r>
          </a:p>
        </p:txBody>
      </p:sp>
    </p:spTree>
    <p:extLst>
      <p:ext uri="{BB962C8B-B14F-4D97-AF65-F5344CB8AC3E}">
        <p14:creationId xmlns:p14="http://schemas.microsoft.com/office/powerpoint/2010/main" val="3248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i="1" dirty="0" smtClean="0">
                <a:solidFill>
                  <a:srgbClr val="0000FF"/>
                </a:solidFill>
              </a:rPr>
              <a:t>Auditor de Sistemas</a:t>
            </a:r>
          </a:p>
        </p:txBody>
      </p:sp>
      <p:sp>
        <p:nvSpPr>
          <p:cNvPr id="6147" name="Retângulo 2"/>
          <p:cNvSpPr>
            <a:spLocks noChangeArrowheads="1"/>
          </p:cNvSpPr>
          <p:nvPr/>
        </p:nvSpPr>
        <p:spPr bwMode="auto">
          <a:xfrm>
            <a:off x="323850" y="1858963"/>
            <a:ext cx="83518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2800" i="1" dirty="0">
                <a:latin typeface="+mj-lt"/>
              </a:rPr>
              <a:t>O auditor de sistemas verifica a eficácia dos controles e procedimentos de segurança existentes, a eficiência dos processos em uso, a correta utilização dos recursos disponíveis, assessorando a administração na elaboração de planos e definição de metas, colaborando no aperfeiçoamento dos controles internos, apontando deficiências e irregularidades que possam comprometer a segurança e o desempenho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26356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i="1" dirty="0" smtClean="0">
                <a:solidFill>
                  <a:srgbClr val="0000FF"/>
                </a:solidFill>
              </a:rPr>
              <a:t/>
            </a:r>
            <a:br>
              <a:rPr lang="pt-BR" altLang="pt-BR" sz="3200" b="1" i="1" dirty="0" smtClean="0">
                <a:solidFill>
                  <a:srgbClr val="0000FF"/>
                </a:solidFill>
              </a:rPr>
            </a:br>
            <a:r>
              <a:rPr lang="pt-BR" altLang="pt-BR" sz="3200" b="1" i="1" dirty="0" smtClean="0">
                <a:solidFill>
                  <a:srgbClr val="0000FF"/>
                </a:solidFill>
              </a:rPr>
              <a:t>Auditor </a:t>
            </a:r>
            <a:r>
              <a:rPr lang="pt-BR" altLang="pt-BR" sz="3200" b="1" i="1" dirty="0" smtClean="0">
                <a:solidFill>
                  <a:srgbClr val="0000FF"/>
                </a:solidFill>
              </a:rPr>
              <a:t>de Sistemas</a:t>
            </a:r>
          </a:p>
        </p:txBody>
      </p:sp>
      <p:sp>
        <p:nvSpPr>
          <p:cNvPr id="7171" name="Retângulo 2"/>
          <p:cNvSpPr>
            <a:spLocks noChangeArrowheads="1"/>
          </p:cNvSpPr>
          <p:nvPr/>
        </p:nvSpPr>
        <p:spPr bwMode="auto">
          <a:xfrm>
            <a:off x="250825" y="1858963"/>
            <a:ext cx="85693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800" i="1" dirty="0">
                <a:latin typeface="+mj-lt"/>
              </a:rPr>
              <a:t>Geralmente  ele trabalha em foco ou em combinação entre as seguintes áreas:</a:t>
            </a:r>
          </a:p>
          <a:p>
            <a:pPr eaLnBrk="1" hangingPunct="1"/>
            <a:endParaRPr lang="pt-BR" altLang="pt-BR" sz="2800" i="1" dirty="0">
              <a:latin typeface="+mj-lt"/>
            </a:endParaRPr>
          </a:p>
          <a:p>
            <a:pPr eaLnBrk="1" hangingPunct="1"/>
            <a:r>
              <a:rPr lang="pt-BR" altLang="pt-BR" sz="2800" i="1" dirty="0">
                <a:latin typeface="+mj-lt"/>
              </a:rPr>
              <a:t> - governança corporativa;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administração do ciclo de vida dos sistemas;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serviços de entrega e suporte;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proteção de dados e segurança da informação;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análise de riscos;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planos de contingência;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planos de continuidade de negócios;</a:t>
            </a:r>
          </a:p>
          <a:p>
            <a:pPr eaLnBrk="1" hangingPunct="1"/>
            <a:r>
              <a:rPr lang="pt-BR" altLang="pt-BR" sz="2800" i="1" dirty="0">
                <a:latin typeface="+mj-lt"/>
              </a:rPr>
              <a:t> - etc. </a:t>
            </a:r>
          </a:p>
        </p:txBody>
      </p:sp>
    </p:spTree>
    <p:extLst>
      <p:ext uri="{BB962C8B-B14F-4D97-AF65-F5344CB8AC3E}">
        <p14:creationId xmlns:p14="http://schemas.microsoft.com/office/powerpoint/2010/main" val="23627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pt-BR" altLang="pt-BR" b="1" i="1" smtClean="0">
                <a:solidFill>
                  <a:srgbClr val="FF0000"/>
                </a:solidFill>
              </a:rPr>
              <a:t>Motivação do Processo</a:t>
            </a:r>
          </a:p>
          <a:p>
            <a:pPr marL="0" indent="0" algn="ctr" eaLnBrk="1" hangingPunct="1">
              <a:buFontTx/>
              <a:buNone/>
            </a:pPr>
            <a:r>
              <a:rPr lang="pt-BR" altLang="pt-BR" sz="2800" i="1" smtClean="0">
                <a:solidFill>
                  <a:srgbClr val="000000"/>
                </a:solidFill>
              </a:rPr>
              <a:t>A evolução da tecnologia da informação afeta de forma cada vez mais significativa os ambientes de negócio e de governo. Ela altera práticas, reduz custos e influencia a forma pela qual os negócios, a gestão e os sistemas devem ser controlados. Em paralelo aumenta o nível de habilitações e conhecimento exigidos para o controle, avaliação, certificação e auditoria de sistemas de informação e incrementa a demanda por profissionais bem capacitados, nas áreas de governança, qualidade, segurança e controle.</a:t>
            </a:r>
            <a:br>
              <a:rPr lang="pt-BR" altLang="pt-BR" sz="2800" i="1" smtClean="0">
                <a:solidFill>
                  <a:srgbClr val="000000"/>
                </a:solidFill>
              </a:rPr>
            </a:br>
            <a:endParaRPr lang="pt-BR" altLang="pt-BR" i="1" smtClean="0"/>
          </a:p>
        </p:txBody>
      </p:sp>
    </p:spTree>
    <p:extLst>
      <p:ext uri="{BB962C8B-B14F-4D97-AF65-F5344CB8AC3E}">
        <p14:creationId xmlns:p14="http://schemas.microsoft.com/office/powerpoint/2010/main" val="27809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Objetivos Gerais 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 smtClean="0">
                <a:solidFill>
                  <a:srgbClr val="000000"/>
                </a:solidFill>
              </a:rPr>
              <a:t>Emissão </a:t>
            </a:r>
            <a:r>
              <a:rPr lang="pt-BR" altLang="pt-BR" sz="2800" i="1" kern="1200" dirty="0">
                <a:solidFill>
                  <a:srgbClr val="000000"/>
                </a:solidFill>
              </a:rPr>
              <a:t>de pareceres sobre: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i="1" kern="1200" dirty="0">
              <a:solidFill>
                <a:srgbClr val="00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- o controle da área de tecnologia;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- análise da eficiência e eficácia dos sistemas de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  informação;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- verificação do cumprimento das legislações e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  normativos a qual estão sujeitos;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2800" i="1" kern="1200" dirty="0">
                <a:solidFill>
                  <a:srgbClr val="000000"/>
                </a:solidFill>
              </a:rPr>
              <a:t> - a gestão dos recursos de </a:t>
            </a:r>
            <a:r>
              <a:rPr lang="pt-BR" altLang="pt-BR" sz="2800" i="1" kern="1200" dirty="0" smtClean="0">
                <a:solidFill>
                  <a:srgbClr val="000000"/>
                </a:solidFill>
              </a:rPr>
              <a:t>informática;</a:t>
            </a:r>
            <a:endParaRPr lang="pt-BR" altLang="pt-BR" sz="2800" i="1" kern="1200" dirty="0">
              <a:solidFill>
                <a:srgbClr val="00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291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Objetivo Específico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Todo e qualquer processo de auditoria, tem como principal alvo, a verificação de </a:t>
            </a:r>
            <a:r>
              <a:rPr lang="pt-BR" altLang="pt-BR" sz="2800" i="1" dirty="0">
                <a:solidFill>
                  <a:srgbClr val="0000FF"/>
                </a:solidFill>
              </a:rPr>
              <a:t>controles existentes</a:t>
            </a:r>
            <a:r>
              <a:rPr lang="pt-BR" altLang="pt-BR" sz="2800" i="1" dirty="0">
                <a:solidFill>
                  <a:srgbClr val="000000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A ausência ou não cumprimento dos mesmos, são tratados como não conformidades a serem sanadas.</a:t>
            </a: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895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Atores Envolvidos</a:t>
            </a: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O </a:t>
            </a:r>
            <a:r>
              <a:rPr lang="pt-BR" altLang="pt-BR" sz="2800" i="1" dirty="0">
                <a:solidFill>
                  <a:srgbClr val="000000"/>
                </a:solidFill>
              </a:rPr>
              <a:t>processo de auditoria possui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basicamente dois atores </a:t>
            </a:r>
            <a:r>
              <a:rPr lang="pt-BR" altLang="pt-BR" sz="2800" i="1" dirty="0">
                <a:solidFill>
                  <a:srgbClr val="000000"/>
                </a:solidFill>
              </a:rPr>
              <a:t>que participam efetivamente dos trabalhos: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- o auditor;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- o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auditado;</a:t>
            </a:r>
            <a:endParaRPr lang="pt-BR" altLang="pt-BR" sz="2800" i="1" dirty="0">
              <a:solidFill>
                <a:srgbClr val="00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954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Auditor</a:t>
            </a:r>
          </a:p>
          <a:p>
            <a:pPr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 Empresa</a:t>
            </a:r>
            <a:r>
              <a:rPr lang="pt-BR" altLang="pt-BR" sz="2800" i="1" dirty="0">
                <a:solidFill>
                  <a:srgbClr val="000000"/>
                </a:solidFill>
              </a:rPr>
              <a:t>, departamento, grupo de trabalho ou até mesmo uma única pessoa que desenvolve todo o planejamento e a execução do processo de auditoria.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6470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Auditado</a:t>
            </a:r>
          </a:p>
          <a:p>
            <a:pPr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 Empresa</a:t>
            </a:r>
            <a:r>
              <a:rPr lang="pt-BR" altLang="pt-BR" sz="2800" i="1" dirty="0">
                <a:solidFill>
                  <a:srgbClr val="000000"/>
                </a:solidFill>
              </a:rPr>
              <a:t>, departamento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, equipe </a:t>
            </a:r>
            <a:r>
              <a:rPr lang="pt-BR" altLang="pt-BR" sz="2800" i="1" dirty="0">
                <a:solidFill>
                  <a:srgbClr val="000000"/>
                </a:solidFill>
              </a:rPr>
              <a:t>de trabalho, sistema ou qualquer outra entidade que sofre o processo de auditoria.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471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r>
              <a:rPr lang="pt-BR" altLang="pt-BR" sz="3200" b="1" dirty="0" smtClean="0">
                <a:solidFill>
                  <a:srgbClr val="0033CC"/>
                </a:solidFill>
              </a:rPr>
              <a:t>AUDITORIA </a:t>
            </a:r>
            <a:r>
              <a:rPr lang="pt-BR" altLang="pt-BR" sz="3200" b="1" dirty="0">
                <a:solidFill>
                  <a:srgbClr val="0033CC"/>
                </a:solidFill>
              </a:rPr>
              <a:t>DE SISTEMAS</a:t>
            </a:r>
            <a:endParaRPr lang="pt-BR" altLang="pt-BR" sz="3200" b="1" dirty="0" smtClean="0">
              <a:solidFill>
                <a:srgbClr val="0033CC"/>
              </a:solidFill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 smtClean="0">
                <a:solidFill>
                  <a:srgbClr val="FF0000"/>
                </a:solidFill>
              </a:rPr>
              <a:t>Tipos de Auditores</a:t>
            </a:r>
          </a:p>
          <a:p>
            <a:pPr eaLnBrk="1" hangingPunct="1">
              <a:buFontTx/>
              <a:buNone/>
              <a:defRPr/>
            </a:pPr>
            <a:endParaRPr lang="pt-BR" altLang="pt-BR" sz="2800" i="1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 Existem </a:t>
            </a:r>
            <a:r>
              <a:rPr lang="pt-BR" altLang="pt-BR" sz="2800" i="1" dirty="0">
                <a:solidFill>
                  <a:srgbClr val="000000"/>
                </a:solidFill>
              </a:rPr>
              <a:t>basicamente dois tipos de auditores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que desenvolvem </a:t>
            </a:r>
            <a:r>
              <a:rPr lang="pt-BR" altLang="pt-BR" sz="2800" i="1" dirty="0">
                <a:solidFill>
                  <a:srgbClr val="000000"/>
                </a:solidFill>
              </a:rPr>
              <a:t>os processos de auditoria nas organizações: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- </a:t>
            </a:r>
            <a:r>
              <a:rPr lang="pt-BR" altLang="pt-BR" sz="2800" i="1" dirty="0">
                <a:solidFill>
                  <a:srgbClr val="000000"/>
                </a:solidFill>
              </a:rPr>
              <a:t>auditor interno;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2800" i="1" dirty="0">
                <a:solidFill>
                  <a:srgbClr val="000000"/>
                </a:solidFill>
              </a:rPr>
              <a:t>   </a:t>
            </a:r>
            <a:r>
              <a:rPr lang="pt-BR" altLang="pt-BR" sz="2800" i="1" dirty="0" smtClean="0">
                <a:solidFill>
                  <a:srgbClr val="000000"/>
                </a:solidFill>
              </a:rPr>
              <a:t> - </a:t>
            </a:r>
            <a:r>
              <a:rPr lang="pt-BR" altLang="pt-BR" sz="2800" i="1" dirty="0">
                <a:solidFill>
                  <a:srgbClr val="000000"/>
                </a:solidFill>
              </a:rPr>
              <a:t>auditor externo.</a:t>
            </a: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spcBef>
                <a:spcPct val="0"/>
              </a:spcBef>
              <a:buFontTx/>
              <a:buNone/>
              <a:defRPr/>
            </a:pP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spcBef>
                <a:spcPct val="0"/>
              </a:spcBef>
              <a:buFontTx/>
              <a:buNone/>
              <a:defRPr/>
            </a:pPr>
            <a:endParaRPr lang="pt-BR" altLang="pt-BR" sz="2800" b="1" i="1" kern="12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pt-BR" altLang="pt-BR" sz="2800" i="1" dirty="0" smtClean="0">
                <a:solidFill>
                  <a:srgbClr val="000000"/>
                </a:solidFill>
              </a:rPr>
              <a:t>   </a:t>
            </a:r>
            <a:endParaRPr lang="pt-BR" altLang="pt-BR" b="1" i="1" dirty="0" smtClean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pt-BR" alt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83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1187</Words>
  <Application>Microsoft Office PowerPoint</Application>
  <PresentationFormat>Apresentação na tela (4:3)</PresentationFormat>
  <Paragraphs>208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1_Personalizar design</vt:lpstr>
      <vt:lpstr>2_Personalizar design</vt:lpstr>
      <vt:lpstr>Personalizar design</vt:lpstr>
      <vt:lpstr> 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AUDITORIA DE SISTEMAS</vt:lpstr>
      <vt:lpstr> SEGURANÇA E  AUDITORIA DE SISTEMAS</vt:lpstr>
      <vt:lpstr> SEGURANÇA E  AUDITORIA DE SISTEMAS</vt:lpstr>
      <vt:lpstr>AUDITORIA DE SISTEMAS</vt:lpstr>
      <vt:lpstr> AUDITORIA DE SISTEMAS</vt:lpstr>
      <vt:lpstr> AUDITORIA DE SISTEMAS</vt:lpstr>
      <vt:lpstr> AUDITORIA DE SISTEMAS</vt:lpstr>
      <vt:lpstr> SEGURANÇA E  AUDITORIA DE SISTEMAS</vt:lpstr>
      <vt:lpstr> SEGURANÇA E  AUDITORIA DE SISTEMAS</vt:lpstr>
      <vt:lpstr> AUDITORIA DE SISTEMAS</vt:lpstr>
      <vt:lpstr> AUDITORIA DE SISTEMAS</vt:lpstr>
      <vt:lpstr>Apresentação do PowerPoint</vt:lpstr>
      <vt:lpstr> AUDITORIA DE SISTEMAS</vt:lpstr>
      <vt:lpstr>AUDITORIA DE SISTEMAS</vt:lpstr>
      <vt:lpstr>Auditor de Sistemas</vt:lpstr>
      <vt:lpstr> Auditor de Sistemas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Marcelo Werneck</dc:creator>
  <cp:lastModifiedBy>SMC</cp:lastModifiedBy>
  <cp:revision>70</cp:revision>
  <dcterms:created xsi:type="dcterms:W3CDTF">2018-01-04T19:27:31Z</dcterms:created>
  <dcterms:modified xsi:type="dcterms:W3CDTF">2019-02-28T15:07:55Z</dcterms:modified>
</cp:coreProperties>
</file>