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590" r:id="rId2"/>
    <p:sldId id="593" r:id="rId3"/>
    <p:sldId id="616" r:id="rId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209A2-826D-4D49-ABEB-3D1F43A7D5CC}" v="7" dt="2019-05-27T08:58:51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916"/>
    <p:restoredTop sz="92632"/>
  </p:normalViewPr>
  <p:slideViewPr>
    <p:cSldViewPr snapToGrid="0">
      <p:cViewPr varScale="1">
        <p:scale>
          <a:sx n="73" d="100"/>
          <a:sy n="73" d="100"/>
        </p:scale>
        <p:origin x="14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unha" userId="622f65ca31f80d6a" providerId="LiveId" clId="{E5C209A2-826D-4D49-ABEB-3D1F43A7D5CC}"/>
    <pc:docChg chg="modMainMaster">
      <pc:chgData name="Felipe Cunha" userId="622f65ca31f80d6a" providerId="LiveId" clId="{E5C209A2-826D-4D49-ABEB-3D1F43A7D5CC}" dt="2019-05-27T08:58:51.743" v="3" actId="115"/>
      <pc:docMkLst>
        <pc:docMk/>
      </pc:docMkLst>
      <pc:sldMasterChg chg="modSp">
        <pc:chgData name="Felipe Cunha" userId="622f65ca31f80d6a" providerId="LiveId" clId="{E5C209A2-826D-4D49-ABEB-3D1F43A7D5CC}" dt="2019-05-27T08:58:51.743" v="3" actId="115"/>
        <pc:sldMasterMkLst>
          <pc:docMk/>
          <pc:sldMasterMk cId="0" sldId="2147483661"/>
        </pc:sldMasterMkLst>
        <pc:spChg chg="mod">
          <ac:chgData name="Felipe Cunha" userId="622f65ca31f80d6a" providerId="LiveId" clId="{E5C209A2-826D-4D49-ABEB-3D1F43A7D5CC}" dt="2019-05-27T08:58:51.743" v="3" actId="115"/>
          <ac:spMkLst>
            <pc:docMk/>
            <pc:sldMasterMk cId="0" sldId="2147483661"/>
            <ac:spMk id="1027" creationId="{6AE625F7-886D-4E2D-BD07-7EE6B67D2D24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C3A07C4-A835-8D43-9D84-16C16834CB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E7C704-E225-7C4A-A14C-369621718B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28491AE-3CBE-C84C-8982-8FA7364EDB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1B6BB94-2D6D-1747-9836-2AD2BA2F73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62736D3-3BD5-4E20-A77F-45269100372F}" type="slidenum">
              <a:rPr lang="pt-BR" altLang="fr-FR"/>
              <a:pPr>
                <a:defRPr/>
              </a:pPr>
              <a:t>‹nº›</a:t>
            </a:fld>
            <a:endParaRPr lang="pt-B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8ACC89B-44F0-8147-B724-CB5CD1A12D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72AE31-16D6-5A4D-87C8-36CBBA504D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01930E4-3068-4635-9B9E-164B5C8BEA4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452BB7E-60C4-B149-849C-8861BEB302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Clique para editar os estilos do texto mestre</a:t>
            </a:r>
          </a:p>
          <a:p>
            <a:pPr lvl="1"/>
            <a:r>
              <a:rPr lang="en-US" altLang="fr-FR" noProof="0"/>
              <a:t>Segundo nível</a:t>
            </a:r>
          </a:p>
          <a:p>
            <a:pPr lvl="2"/>
            <a:r>
              <a:rPr lang="en-US" altLang="fr-FR" noProof="0"/>
              <a:t>Terceiro nível</a:t>
            </a:r>
          </a:p>
          <a:p>
            <a:pPr lvl="3"/>
            <a:r>
              <a:rPr lang="en-US" altLang="fr-FR" noProof="0"/>
              <a:t>Quarto nível</a:t>
            </a:r>
          </a:p>
          <a:p>
            <a:pPr lvl="4"/>
            <a:r>
              <a:rPr lang="en-US" altLang="fr-F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54EE9F5-AB94-4344-8BEE-81D77B8470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9D5DD9D-585C-5249-88AB-55FD6F96A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4" rIns="99027" bIns="4951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B8A7E022-0B31-49E6-8DA2-F585425A45C5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>
            <a:extLst>
              <a:ext uri="{FF2B5EF4-FFF2-40B4-BE49-F238E27FC236}">
                <a16:creationId xmlns:a16="http://schemas.microsoft.com/office/drawing/2014/main" id="{3175C92D-8B6C-F247-B528-997B2A1E5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357AAB08-8D8F-1741-8B79-8D6285E61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5337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9546" tIns="49774" rIns="99546" bIns="49774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5ED9B55-DC95-42D4-A72B-C0C0E19DF9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5A3E-6665-4FD3-8DD9-257D39B86CB2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662927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D74C9A-A456-495F-857E-232678261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6E4D8-CFBB-4345-8199-C7FEDD069617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550057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D1C2055-B22F-480B-9802-2ED3594493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843A-10B6-4282-8832-564CA13767D7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38262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53" y="373564"/>
            <a:ext cx="8280184" cy="859196"/>
          </a:xfrm>
        </p:spPr>
        <p:txBody>
          <a:bodyPr/>
          <a:lstStyle/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53" y="1419541"/>
            <a:ext cx="8267733" cy="478161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5DCD-54D5-4C11-85C1-213ABE95A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748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24643-AF50-43DD-9D2D-8A17FC804981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776377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111D034-960C-4A2D-8C8C-DC54798380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D02-66A6-440D-9C24-4FA029E00149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689450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9" y="348660"/>
            <a:ext cx="8180573" cy="1083334"/>
          </a:xfrm>
        </p:spPr>
        <p:txBody>
          <a:bodyPr/>
          <a:lstStyle/>
          <a:p>
            <a:r>
              <a:rPr lang="x-none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410" y="1606322"/>
            <a:ext cx="3960390" cy="44896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593870"/>
            <a:ext cx="4067783" cy="4502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pt-BR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FD7C9B0-5C31-4BB6-B078-680E4FB458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E4A0D-4B52-4C38-8DE8-A3F68E25F969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740060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BC7458-16D0-4B2A-8253-CB97B66FBE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C8D6-ABEB-4DD9-82E5-311D30F43F31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398690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53CB7DE-9138-4451-A5D8-9AAE2917B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254D-B324-463A-8E51-55D3E4FD9784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148125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56A5A14-1AD6-463B-BBA7-00D8289C0C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6ACD-E3C2-4290-AE8C-F73AEF701118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490500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D90AA2-6905-42A1-B432-CD7EF5C0FB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DF423-5234-482C-9044-98173B9AC52E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654433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3365F6F-2DCB-476E-A798-9EE5AF4B09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2E955-C300-4A6D-8FD3-879E4F6BC074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58026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F46B77-E835-254F-9C46-9BE2D09FD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349250"/>
            <a:ext cx="81930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E625F7-886D-4E2D-BD07-7EE6B67D2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1606550"/>
            <a:ext cx="81819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fr-FR" noProof="0" dirty="0"/>
              <a:t>Clique para editar os estilos do texto mestre</a:t>
            </a:r>
          </a:p>
          <a:p>
            <a:pPr lvl="1"/>
            <a:r>
              <a:rPr lang="pt-BR" altLang="fr-FR" noProof="0" dirty="0"/>
              <a:t>Segundo nível</a:t>
            </a:r>
          </a:p>
          <a:p>
            <a:pPr lvl="2"/>
            <a:r>
              <a:rPr lang="pt-BR" altLang="fr-FR" noProof="0" dirty="0"/>
              <a:t>Terceiro nível</a:t>
            </a:r>
          </a:p>
          <a:p>
            <a:pPr lvl="3"/>
            <a:r>
              <a:rPr lang="pt-BR" altLang="fr-FR" noProof="0" dirty="0"/>
              <a:t>Quarto nível</a:t>
            </a:r>
          </a:p>
          <a:p>
            <a:pPr lvl="4"/>
            <a:r>
              <a:rPr lang="pt-BR" altLang="fr-FR" noProof="0" dirty="0"/>
              <a:t>Quinto nível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B5A614F-2D12-F44A-BC4D-648310BF7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5EDD9E-28AC-4099-BF26-A5AEE0178906}" type="slidenum">
              <a:rPr lang="en-US" altLang="fr-FR"/>
              <a:pPr>
                <a:defRPr/>
              </a:pPr>
              <a:t>‹nº›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Calibri"/>
          <a:ea typeface="ＭＳ Ｐゴシック" charset="0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Calibri" charset="0"/>
          <a:ea typeface="ＭＳ Ｐゴシック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Calibri" charset="0"/>
          <a:ea typeface="ＭＳ Ｐゴシック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Calibri" charset="0"/>
          <a:ea typeface="ＭＳ Ｐゴシック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Calibri" charset="0"/>
          <a:ea typeface="ＭＳ Ｐゴシック" charset="0"/>
          <a:cs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65000"/>
        <a:buFont typeface="Wingdings" panose="05000000000000000000" pitchFamily="2" charset="2"/>
        <a:buChar char="n"/>
        <a:defRPr sz="2800" u="none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60000"/>
        <a:buFont typeface="Wingdings" panose="05000000000000000000" pitchFamily="2" charset="2"/>
        <a:buChar char="u"/>
        <a:defRPr sz="2400" u="none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90000"/>
        <a:buFont typeface="Webdings" panose="05030102010509060703" pitchFamily="18" charset="2"/>
        <a:buChar char="4"/>
        <a:defRPr sz="2000" u="none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10000"/>
        <a:buChar char="•"/>
        <a:defRPr u="none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Char char="–"/>
        <a:defRPr u="none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Char char="–"/>
        <a:defRPr>
          <a:solidFill>
            <a:srgbClr val="0000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Char char="–"/>
        <a:defRPr>
          <a:solidFill>
            <a:srgbClr val="0000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Char char="–"/>
        <a:defRPr>
          <a:solidFill>
            <a:srgbClr val="0000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33"/>
        </a:buClr>
        <a:buChar char="–"/>
        <a:defRPr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Rectangle 3">
            <a:extLst>
              <a:ext uri="{FF2B5EF4-FFF2-40B4-BE49-F238E27FC236}">
                <a16:creationId xmlns:a16="http://schemas.microsoft.com/office/drawing/2014/main" id="{E06B6CFE-BC16-B449-80D5-1952F2217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9788" y="2711450"/>
            <a:ext cx="7840662" cy="1293813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fr-FR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&lt;título do artigo&gt;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5F197D31-2E88-459C-800B-A409C39FA9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9788" y="4646613"/>
            <a:ext cx="7888287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fr-FR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&lt;nome do grupo&gt;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75D3BF97-E30F-425E-B6BD-23B55C84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25438"/>
            <a:ext cx="16891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>
            <a:extLst>
              <a:ext uri="{FF2B5EF4-FFF2-40B4-BE49-F238E27FC236}">
                <a16:creationId xmlns:a16="http://schemas.microsoft.com/office/drawing/2014/main" id="{65FB74B4-CBDF-4259-98A4-E299F44F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628650"/>
            <a:ext cx="6384925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FF9933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33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1000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fr-FR" sz="1800" b="1" dirty="0">
                <a:solidFill>
                  <a:srgbClr val="000000"/>
                </a:solidFill>
              </a:rPr>
              <a:t>Pontifícia Universidade Católica de Minas Gerais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fr-FR" sz="1800" b="1" dirty="0">
                <a:solidFill>
                  <a:srgbClr val="000000"/>
                </a:solidFill>
              </a:rPr>
              <a:t>Departamento de Ciência da Computação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BR" altLang="fr-FR" sz="1800" b="1" dirty="0">
                <a:solidFill>
                  <a:srgbClr val="000000"/>
                </a:solidFill>
              </a:rPr>
              <a:t>Redes Complexas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AD1F-7EED-014F-89D7-9C7B00A7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73063"/>
            <a:ext cx="8280400" cy="860425"/>
          </a:xfrm>
        </p:spPr>
        <p:txBody>
          <a:bodyPr/>
          <a:lstStyle/>
          <a:p>
            <a:pPr>
              <a:defRPr/>
            </a:pPr>
            <a:r>
              <a:rPr lang="pt-BR" dirty="0"/>
              <a:t>Títulos das seções 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FE805B90-AE07-4C46-82B7-D316B4557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3075" y="1419225"/>
            <a:ext cx="8267700" cy="4781550"/>
          </a:xfrm>
        </p:spPr>
        <p:txBody>
          <a:bodyPr/>
          <a:lstStyle/>
          <a:p>
            <a:pPr>
              <a:defRPr/>
            </a:pPr>
            <a:r>
              <a:rPr lang="pt-BR" altLang="fr-FR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Aqui eu vou colocar os tópicos 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22C72C2E-F4D4-4A31-A3EA-4259B15D41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33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33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1000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B992A0-5243-4A19-8529-F74E609F5B12}" type="slidenum">
              <a:rPr lang="en-US" altLang="fr-F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fr-FR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97982885-3BD8-B24A-9504-794805615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3075" y="1419225"/>
            <a:ext cx="8267700" cy="4781550"/>
          </a:xfrm>
        </p:spPr>
        <p:txBody>
          <a:bodyPr/>
          <a:lstStyle/>
          <a:p>
            <a:pPr>
              <a:defRPr/>
            </a:pPr>
            <a:endParaRPr lang="pt-BR" altLang="fr-FR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pt-BR" altLang="fr-FR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Slide Final</a:t>
            </a:r>
            <a:endParaRPr lang="pt-BR" altLang="fr-FR" sz="1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F74FADE8-F10A-41C2-90DF-628CFFD2D4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33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6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33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1000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C18220-EA70-41E9-8011-B183022E92DC}" type="slidenum">
              <a:rPr lang="en-US" altLang="fr-FR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fr-FR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4DD560-2925-3D44-8853-17278F81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373063"/>
            <a:ext cx="8280400" cy="8604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16132</TotalTime>
  <Words>36</Words>
  <Application>Microsoft Office PowerPoint</Application>
  <PresentationFormat>Apresentação na tela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ＭＳ Ｐゴシック</vt:lpstr>
      <vt:lpstr>Calibri</vt:lpstr>
      <vt:lpstr>Wingdings</vt:lpstr>
      <vt:lpstr>Webdings</vt:lpstr>
      <vt:lpstr>Times New Roman</vt:lpstr>
      <vt:lpstr>Default Design</vt:lpstr>
      <vt:lpstr>&lt;título do artigo&gt;</vt:lpstr>
      <vt:lpstr>Títulos das seções </vt:lpstr>
      <vt:lpstr>Apresentação do PowerPoint</vt:lpstr>
    </vt:vector>
  </TitlesOfParts>
  <Company>PUC Minas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Raquel Mini</dc:creator>
  <cp:lastModifiedBy>Felipe Cunha</cp:lastModifiedBy>
  <cp:revision>626</cp:revision>
  <cp:lastPrinted>2018-08-29T17:49:50Z</cp:lastPrinted>
  <dcterms:created xsi:type="dcterms:W3CDTF">2007-01-16T18:24:54Z</dcterms:created>
  <dcterms:modified xsi:type="dcterms:W3CDTF">2019-05-27T08:58:52Z</dcterms:modified>
</cp:coreProperties>
</file>